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7"/>
  </p:notesMasterIdLst>
  <p:sldIdLst>
    <p:sldId id="458" r:id="rId2"/>
    <p:sldId id="460" r:id="rId3"/>
    <p:sldId id="461" r:id="rId4"/>
    <p:sldId id="462" r:id="rId5"/>
    <p:sldId id="475" r:id="rId6"/>
    <p:sldId id="464" r:id="rId7"/>
    <p:sldId id="465" r:id="rId8"/>
    <p:sldId id="466" r:id="rId9"/>
    <p:sldId id="439" r:id="rId10"/>
    <p:sldId id="378" r:id="rId11"/>
    <p:sldId id="473" r:id="rId12"/>
    <p:sldId id="379" r:id="rId13"/>
    <p:sldId id="380" r:id="rId14"/>
    <p:sldId id="418" r:id="rId15"/>
    <p:sldId id="381" r:id="rId16"/>
    <p:sldId id="419" r:id="rId17"/>
    <p:sldId id="382" r:id="rId18"/>
    <p:sldId id="421" r:id="rId19"/>
    <p:sldId id="383" r:id="rId20"/>
    <p:sldId id="420" r:id="rId21"/>
    <p:sldId id="417" r:id="rId22"/>
    <p:sldId id="384" r:id="rId23"/>
    <p:sldId id="422" r:id="rId24"/>
    <p:sldId id="385" r:id="rId25"/>
    <p:sldId id="423" r:id="rId26"/>
    <p:sldId id="386" r:id="rId27"/>
    <p:sldId id="441" r:id="rId28"/>
    <p:sldId id="442" r:id="rId29"/>
    <p:sldId id="443" r:id="rId30"/>
    <p:sldId id="444" r:id="rId31"/>
    <p:sldId id="445" r:id="rId32"/>
    <p:sldId id="446" r:id="rId33"/>
    <p:sldId id="447" r:id="rId34"/>
    <p:sldId id="448" r:id="rId35"/>
    <p:sldId id="449" r:id="rId36"/>
    <p:sldId id="450" r:id="rId37"/>
    <p:sldId id="451" r:id="rId38"/>
    <p:sldId id="452" r:id="rId39"/>
    <p:sldId id="453" r:id="rId40"/>
    <p:sldId id="454" r:id="rId41"/>
    <p:sldId id="455" r:id="rId42"/>
    <p:sldId id="456" r:id="rId43"/>
    <p:sldId id="457" r:id="rId44"/>
    <p:sldId id="467" r:id="rId45"/>
    <p:sldId id="424" r:id="rId46"/>
    <p:sldId id="427" r:id="rId47"/>
    <p:sldId id="413" r:id="rId48"/>
    <p:sldId id="428" r:id="rId49"/>
    <p:sldId id="425" r:id="rId50"/>
    <p:sldId id="440" r:id="rId51"/>
    <p:sldId id="429" r:id="rId52"/>
    <p:sldId id="426" r:id="rId53"/>
    <p:sldId id="468" r:id="rId54"/>
    <p:sldId id="430" r:id="rId55"/>
    <p:sldId id="432" r:id="rId56"/>
    <p:sldId id="469" r:id="rId57"/>
    <p:sldId id="433" r:id="rId58"/>
    <p:sldId id="434" r:id="rId59"/>
    <p:sldId id="470" r:id="rId60"/>
    <p:sldId id="435" r:id="rId61"/>
    <p:sldId id="436" r:id="rId62"/>
    <p:sldId id="471" r:id="rId63"/>
    <p:sldId id="437" r:id="rId64"/>
    <p:sldId id="438" r:id="rId65"/>
    <p:sldId id="472" r:id="rId6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نمط ذو نسُق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674" autoAdjust="0"/>
    <p:restoredTop sz="85560" autoAdjust="0"/>
  </p:normalViewPr>
  <p:slideViewPr>
    <p:cSldViewPr>
      <p:cViewPr varScale="1">
        <p:scale>
          <a:sx n="92" d="100"/>
          <a:sy n="92" d="100"/>
        </p:scale>
        <p:origin x="175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5E9CFB-64F5-4C42-8B23-8B9857BE6334}" type="doc">
      <dgm:prSet loTypeId="urn:microsoft.com/office/officeart/2005/8/layout/hList3" loCatId="list" qsTypeId="urn:microsoft.com/office/officeart/2005/8/quickstyle/3d5" qsCatId="3D" csTypeId="urn:microsoft.com/office/officeart/2005/8/colors/accent6_4" csCatId="accent6" phldr="1"/>
      <dgm:spPr/>
      <dgm:t>
        <a:bodyPr/>
        <a:lstStyle/>
        <a:p>
          <a:pPr rtl="1"/>
          <a:endParaRPr lang="ar-EG"/>
        </a:p>
      </dgm:t>
    </dgm:pt>
    <dgm:pt modelId="{5E6598C2-3DDF-45CA-8B69-516BFA2BC60D}">
      <dgm:prSet phldrT="[Text]"/>
      <dgm:spPr/>
      <dgm:t>
        <a:bodyPr/>
        <a:lstStyle/>
        <a:p>
          <a:pPr rtl="1"/>
          <a:r>
            <a:rPr lang="ar-SA" b="1" dirty="0">
              <a:solidFill>
                <a:srgbClr val="002060"/>
              </a:solidFill>
              <a:latin typeface="Arial" pitchFamily="34" charset="0"/>
              <a:cs typeface="Arial" pitchFamily="34" charset="0"/>
            </a:rPr>
            <a:t>صاحب الأهداف </a:t>
          </a:r>
          <a:endParaRPr lang="ar-EG" b="1" dirty="0">
            <a:solidFill>
              <a:srgbClr val="002060"/>
            </a:solidFill>
            <a:latin typeface="Arial" pitchFamily="34" charset="0"/>
            <a:cs typeface="Arial" pitchFamily="34" charset="0"/>
          </a:endParaRPr>
        </a:p>
      </dgm:t>
    </dgm:pt>
    <dgm:pt modelId="{B96DDB23-A3F4-421A-9808-0999786E976E}" type="parTrans" cxnId="{97AE8AFB-65C3-442C-B47C-050ECEF995C5}">
      <dgm:prSet/>
      <dgm:spPr/>
      <dgm:t>
        <a:bodyPr/>
        <a:lstStyle/>
        <a:p>
          <a:pPr rtl="1"/>
          <a:endParaRPr lang="ar-EG">
            <a:solidFill>
              <a:srgbClr val="002060"/>
            </a:solidFill>
          </a:endParaRPr>
        </a:p>
      </dgm:t>
    </dgm:pt>
    <dgm:pt modelId="{082AFA6A-AD99-4E3E-A505-195D54B317A3}" type="sibTrans" cxnId="{97AE8AFB-65C3-442C-B47C-050ECEF995C5}">
      <dgm:prSet/>
      <dgm:spPr/>
      <dgm:t>
        <a:bodyPr/>
        <a:lstStyle/>
        <a:p>
          <a:pPr rtl="1"/>
          <a:endParaRPr lang="ar-EG">
            <a:solidFill>
              <a:srgbClr val="002060"/>
            </a:solidFill>
          </a:endParaRPr>
        </a:p>
      </dgm:t>
    </dgm:pt>
    <dgm:pt modelId="{5651A65D-57CB-4DE7-93C2-DFE63DE8877C}">
      <dgm:prSet phldrT="[Text]"/>
      <dgm:spPr/>
      <dgm:t>
        <a:bodyPr/>
        <a:lstStyle/>
        <a:p>
          <a:pPr rtl="0"/>
          <a:r>
            <a:rPr lang="ar-SA" b="1" dirty="0">
              <a:solidFill>
                <a:srgbClr val="002060"/>
              </a:solidFill>
              <a:latin typeface="Arial" pitchFamily="34" charset="0"/>
              <a:cs typeface="Arial" pitchFamily="34" charset="0"/>
            </a:rPr>
            <a:t>وبرؤية واضحة</a:t>
          </a:r>
          <a:endParaRPr lang="ar-EG" b="1" dirty="0">
            <a:solidFill>
              <a:srgbClr val="002060"/>
            </a:solidFill>
            <a:latin typeface="Arial" pitchFamily="34" charset="0"/>
            <a:cs typeface="Arial" pitchFamily="34" charset="0"/>
          </a:endParaRPr>
        </a:p>
      </dgm:t>
    </dgm:pt>
    <dgm:pt modelId="{5E6F2D7E-9A6B-4A94-B725-6D61120D56F7}" type="parTrans" cxnId="{D254616E-65C7-4AB0-96E1-4F84E56612ED}">
      <dgm:prSet/>
      <dgm:spPr/>
      <dgm:t>
        <a:bodyPr/>
        <a:lstStyle/>
        <a:p>
          <a:pPr rtl="1"/>
          <a:endParaRPr lang="ar-EG">
            <a:solidFill>
              <a:srgbClr val="002060"/>
            </a:solidFill>
          </a:endParaRPr>
        </a:p>
      </dgm:t>
    </dgm:pt>
    <dgm:pt modelId="{A543CB7A-968B-430C-95FC-1F86E01DF2B4}" type="sibTrans" cxnId="{D254616E-65C7-4AB0-96E1-4F84E56612ED}">
      <dgm:prSet/>
      <dgm:spPr/>
      <dgm:t>
        <a:bodyPr/>
        <a:lstStyle/>
        <a:p>
          <a:pPr rtl="1"/>
          <a:endParaRPr lang="ar-EG">
            <a:solidFill>
              <a:srgbClr val="002060"/>
            </a:solidFill>
          </a:endParaRPr>
        </a:p>
      </dgm:t>
    </dgm:pt>
    <dgm:pt modelId="{508C3019-7820-4C63-819A-9BC48DAEB043}">
      <dgm:prSet phldrT="[Text]"/>
      <dgm:spPr/>
      <dgm:t>
        <a:bodyPr/>
        <a:lstStyle/>
        <a:p>
          <a:pPr rtl="0"/>
          <a:r>
            <a:rPr lang="ar-SA" b="1" dirty="0">
              <a:solidFill>
                <a:srgbClr val="002060"/>
              </a:solidFill>
              <a:latin typeface="Arial" pitchFamily="34" charset="0"/>
              <a:cs typeface="Arial" pitchFamily="34" charset="0"/>
            </a:rPr>
            <a:t>في مسار محدد</a:t>
          </a:r>
          <a:endParaRPr lang="ar-EG" b="1" dirty="0">
            <a:solidFill>
              <a:srgbClr val="002060"/>
            </a:solidFill>
            <a:latin typeface="Arial" pitchFamily="34" charset="0"/>
            <a:cs typeface="Arial" pitchFamily="34" charset="0"/>
          </a:endParaRPr>
        </a:p>
      </dgm:t>
    </dgm:pt>
    <dgm:pt modelId="{C9D6ED0D-83F6-48A1-988F-35F0E6F30695}" type="parTrans" cxnId="{D4BBB91F-591D-404E-BE2E-3D0604DB62F8}">
      <dgm:prSet/>
      <dgm:spPr/>
      <dgm:t>
        <a:bodyPr/>
        <a:lstStyle/>
        <a:p>
          <a:pPr rtl="1"/>
          <a:endParaRPr lang="ar-EG">
            <a:solidFill>
              <a:srgbClr val="002060"/>
            </a:solidFill>
          </a:endParaRPr>
        </a:p>
      </dgm:t>
    </dgm:pt>
    <dgm:pt modelId="{0986A7D4-E399-4D74-934E-224131DB6D22}" type="sibTrans" cxnId="{D4BBB91F-591D-404E-BE2E-3D0604DB62F8}">
      <dgm:prSet/>
      <dgm:spPr/>
      <dgm:t>
        <a:bodyPr/>
        <a:lstStyle/>
        <a:p>
          <a:pPr rtl="1"/>
          <a:endParaRPr lang="ar-EG">
            <a:solidFill>
              <a:srgbClr val="002060"/>
            </a:solidFill>
          </a:endParaRPr>
        </a:p>
      </dgm:t>
    </dgm:pt>
    <dgm:pt modelId="{880EA675-AB26-458C-8FCB-EE2B767398A2}">
      <dgm:prSet phldrT="[Text]"/>
      <dgm:spPr/>
      <dgm:t>
        <a:bodyPr/>
        <a:lstStyle/>
        <a:p>
          <a:pPr rtl="1"/>
          <a:r>
            <a:rPr lang="ar-SA" b="1" dirty="0">
              <a:solidFill>
                <a:srgbClr val="002060"/>
              </a:solidFill>
              <a:latin typeface="Arial" pitchFamily="34" charset="0"/>
              <a:cs typeface="Arial" pitchFamily="34" charset="0"/>
            </a:rPr>
            <a:t>يسير بخطى ثابتة</a:t>
          </a:r>
          <a:endParaRPr lang="ar-EG" b="1" dirty="0">
            <a:solidFill>
              <a:srgbClr val="002060"/>
            </a:solidFill>
            <a:latin typeface="Arial" pitchFamily="34" charset="0"/>
            <a:cs typeface="Arial" pitchFamily="34" charset="0"/>
          </a:endParaRPr>
        </a:p>
      </dgm:t>
    </dgm:pt>
    <dgm:pt modelId="{E0D2F668-B7DA-4913-A73D-A0C1431E74E4}" type="parTrans" cxnId="{75B2EBCF-5546-4562-87FB-9EBF26DD5E1C}">
      <dgm:prSet/>
      <dgm:spPr/>
      <dgm:t>
        <a:bodyPr/>
        <a:lstStyle/>
        <a:p>
          <a:pPr rtl="1"/>
          <a:endParaRPr lang="ar-EG">
            <a:solidFill>
              <a:srgbClr val="002060"/>
            </a:solidFill>
          </a:endParaRPr>
        </a:p>
      </dgm:t>
    </dgm:pt>
    <dgm:pt modelId="{419904E8-910E-41EF-A05F-A76BE3BB482C}" type="sibTrans" cxnId="{75B2EBCF-5546-4562-87FB-9EBF26DD5E1C}">
      <dgm:prSet/>
      <dgm:spPr/>
      <dgm:t>
        <a:bodyPr/>
        <a:lstStyle/>
        <a:p>
          <a:pPr rtl="1"/>
          <a:endParaRPr lang="ar-EG">
            <a:solidFill>
              <a:srgbClr val="002060"/>
            </a:solidFill>
          </a:endParaRPr>
        </a:p>
      </dgm:t>
    </dgm:pt>
    <dgm:pt modelId="{A0677D4A-8800-4059-81B7-73FEA7921253}" type="pres">
      <dgm:prSet presAssocID="{5A5E9CFB-64F5-4C42-8B23-8B9857BE6334}" presName="composite" presStyleCnt="0">
        <dgm:presLayoutVars>
          <dgm:chMax val="1"/>
          <dgm:dir/>
          <dgm:resizeHandles val="exact"/>
        </dgm:presLayoutVars>
      </dgm:prSet>
      <dgm:spPr/>
    </dgm:pt>
    <dgm:pt modelId="{2C84D7A0-FDED-43E4-9746-7D809BB93F98}" type="pres">
      <dgm:prSet presAssocID="{5E6598C2-3DDF-45CA-8B69-516BFA2BC60D}" presName="roof" presStyleLbl="dkBgShp" presStyleIdx="0" presStyleCnt="2" custLinFactNeighborX="5456" custLinFactNeighborY="-8288"/>
      <dgm:spPr/>
    </dgm:pt>
    <dgm:pt modelId="{319B8CF9-E215-4C2F-AEA5-7D65F4DB832F}" type="pres">
      <dgm:prSet presAssocID="{5E6598C2-3DDF-45CA-8B69-516BFA2BC60D}" presName="pillars" presStyleCnt="0"/>
      <dgm:spPr/>
    </dgm:pt>
    <dgm:pt modelId="{173582FC-20ED-4511-868A-20AB23A87C8A}" type="pres">
      <dgm:prSet presAssocID="{5E6598C2-3DDF-45CA-8B69-516BFA2BC60D}" presName="pillar1" presStyleLbl="node1" presStyleIdx="0" presStyleCnt="3">
        <dgm:presLayoutVars>
          <dgm:bulletEnabled val="1"/>
        </dgm:presLayoutVars>
      </dgm:prSet>
      <dgm:spPr/>
    </dgm:pt>
    <dgm:pt modelId="{A21E7C7A-DC1E-416F-AA42-3FB5C50AF403}" type="pres">
      <dgm:prSet presAssocID="{508C3019-7820-4C63-819A-9BC48DAEB043}" presName="pillarX" presStyleLbl="node1" presStyleIdx="1" presStyleCnt="3">
        <dgm:presLayoutVars>
          <dgm:bulletEnabled val="1"/>
        </dgm:presLayoutVars>
      </dgm:prSet>
      <dgm:spPr/>
    </dgm:pt>
    <dgm:pt modelId="{467AF346-5375-4A50-A3AE-F2607A5073BE}" type="pres">
      <dgm:prSet presAssocID="{880EA675-AB26-458C-8FCB-EE2B767398A2}" presName="pillarX" presStyleLbl="node1" presStyleIdx="2" presStyleCnt="3">
        <dgm:presLayoutVars>
          <dgm:bulletEnabled val="1"/>
        </dgm:presLayoutVars>
      </dgm:prSet>
      <dgm:spPr/>
    </dgm:pt>
    <dgm:pt modelId="{0BDDCC82-9D9B-47E8-8355-2EF0894645AF}" type="pres">
      <dgm:prSet presAssocID="{5E6598C2-3DDF-45CA-8B69-516BFA2BC60D}" presName="base" presStyleLbl="dkBgShp" presStyleIdx="1" presStyleCnt="2" custLinFactY="-4081" custLinFactNeighborX="-2993" custLinFactNeighborY="-100000"/>
      <dgm:spPr/>
    </dgm:pt>
  </dgm:ptLst>
  <dgm:cxnLst>
    <dgm:cxn modelId="{C96F1213-90E2-4358-8D56-922EA70F27F3}" type="presOf" srcId="{508C3019-7820-4C63-819A-9BC48DAEB043}" destId="{A21E7C7A-DC1E-416F-AA42-3FB5C50AF403}" srcOrd="0" destOrd="0" presId="urn:microsoft.com/office/officeart/2005/8/layout/hList3"/>
    <dgm:cxn modelId="{46FD021A-EB2A-4E39-A248-BCDE65DAA62B}" type="presOf" srcId="{880EA675-AB26-458C-8FCB-EE2B767398A2}" destId="{467AF346-5375-4A50-A3AE-F2607A5073BE}" srcOrd="0" destOrd="0" presId="urn:microsoft.com/office/officeart/2005/8/layout/hList3"/>
    <dgm:cxn modelId="{D4BBB91F-591D-404E-BE2E-3D0604DB62F8}" srcId="{5E6598C2-3DDF-45CA-8B69-516BFA2BC60D}" destId="{508C3019-7820-4C63-819A-9BC48DAEB043}" srcOrd="1" destOrd="0" parTransId="{C9D6ED0D-83F6-48A1-988F-35F0E6F30695}" sibTransId="{0986A7D4-E399-4D74-934E-224131DB6D22}"/>
    <dgm:cxn modelId="{F9038E5D-8CEC-4E00-80B6-235ABAC3F2CB}" type="presOf" srcId="{5E6598C2-3DDF-45CA-8B69-516BFA2BC60D}" destId="{2C84D7A0-FDED-43E4-9746-7D809BB93F98}" srcOrd="0" destOrd="0" presId="urn:microsoft.com/office/officeart/2005/8/layout/hList3"/>
    <dgm:cxn modelId="{A97D306D-6A3E-4D43-9D24-B4F4FF965F14}" type="presOf" srcId="{5651A65D-57CB-4DE7-93C2-DFE63DE8877C}" destId="{173582FC-20ED-4511-868A-20AB23A87C8A}" srcOrd="0" destOrd="0" presId="urn:microsoft.com/office/officeart/2005/8/layout/hList3"/>
    <dgm:cxn modelId="{D254616E-65C7-4AB0-96E1-4F84E56612ED}" srcId="{5E6598C2-3DDF-45CA-8B69-516BFA2BC60D}" destId="{5651A65D-57CB-4DE7-93C2-DFE63DE8877C}" srcOrd="0" destOrd="0" parTransId="{5E6F2D7E-9A6B-4A94-B725-6D61120D56F7}" sibTransId="{A543CB7A-968B-430C-95FC-1F86E01DF2B4}"/>
    <dgm:cxn modelId="{75B2EBCF-5546-4562-87FB-9EBF26DD5E1C}" srcId="{5E6598C2-3DDF-45CA-8B69-516BFA2BC60D}" destId="{880EA675-AB26-458C-8FCB-EE2B767398A2}" srcOrd="2" destOrd="0" parTransId="{E0D2F668-B7DA-4913-A73D-A0C1431E74E4}" sibTransId="{419904E8-910E-41EF-A05F-A76BE3BB482C}"/>
    <dgm:cxn modelId="{56F9BDD3-7300-45AA-B2EB-CBEC81C21FCB}" type="presOf" srcId="{5A5E9CFB-64F5-4C42-8B23-8B9857BE6334}" destId="{A0677D4A-8800-4059-81B7-73FEA7921253}" srcOrd="0" destOrd="0" presId="urn:microsoft.com/office/officeart/2005/8/layout/hList3"/>
    <dgm:cxn modelId="{97AE8AFB-65C3-442C-B47C-050ECEF995C5}" srcId="{5A5E9CFB-64F5-4C42-8B23-8B9857BE6334}" destId="{5E6598C2-3DDF-45CA-8B69-516BFA2BC60D}" srcOrd="0" destOrd="0" parTransId="{B96DDB23-A3F4-421A-9808-0999786E976E}" sibTransId="{082AFA6A-AD99-4E3E-A505-195D54B317A3}"/>
    <dgm:cxn modelId="{18603BAA-3825-42BA-B1E0-5DE52B3266E3}" type="presParOf" srcId="{A0677D4A-8800-4059-81B7-73FEA7921253}" destId="{2C84D7A0-FDED-43E4-9746-7D809BB93F98}" srcOrd="0" destOrd="0" presId="urn:microsoft.com/office/officeart/2005/8/layout/hList3"/>
    <dgm:cxn modelId="{8A7BC4BC-4B07-48E9-993B-13ED80C512E9}" type="presParOf" srcId="{A0677D4A-8800-4059-81B7-73FEA7921253}" destId="{319B8CF9-E215-4C2F-AEA5-7D65F4DB832F}" srcOrd="1" destOrd="0" presId="urn:microsoft.com/office/officeart/2005/8/layout/hList3"/>
    <dgm:cxn modelId="{FA789437-FD71-44B6-AA78-A3EE4D478CA1}" type="presParOf" srcId="{319B8CF9-E215-4C2F-AEA5-7D65F4DB832F}" destId="{173582FC-20ED-4511-868A-20AB23A87C8A}" srcOrd="0" destOrd="0" presId="urn:microsoft.com/office/officeart/2005/8/layout/hList3"/>
    <dgm:cxn modelId="{740F26BA-F77F-490F-8831-F74EEE00A467}" type="presParOf" srcId="{319B8CF9-E215-4C2F-AEA5-7D65F4DB832F}" destId="{A21E7C7A-DC1E-416F-AA42-3FB5C50AF403}" srcOrd="1" destOrd="0" presId="urn:microsoft.com/office/officeart/2005/8/layout/hList3"/>
    <dgm:cxn modelId="{95738CEF-DC97-4748-918F-252608C6DD5F}" type="presParOf" srcId="{319B8CF9-E215-4C2F-AEA5-7D65F4DB832F}" destId="{467AF346-5375-4A50-A3AE-F2607A5073BE}" srcOrd="2" destOrd="0" presId="urn:microsoft.com/office/officeart/2005/8/layout/hList3"/>
    <dgm:cxn modelId="{5DE7C636-1355-4EA4-A2F4-2F80751E7BB1}" type="presParOf" srcId="{A0677D4A-8800-4059-81B7-73FEA7921253}" destId="{0BDDCC82-9D9B-47E8-8355-2EF0894645AF}"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5E9CFB-64F5-4C42-8B23-8B9857BE6334}" type="doc">
      <dgm:prSet loTypeId="urn:microsoft.com/office/officeart/2005/8/layout/hList3" loCatId="list" qsTypeId="urn:microsoft.com/office/officeart/2005/8/quickstyle/3d5" qsCatId="3D" csTypeId="urn:microsoft.com/office/officeart/2005/8/colors/accent6_3" csCatId="accent6" phldr="1"/>
      <dgm:spPr/>
      <dgm:t>
        <a:bodyPr/>
        <a:lstStyle/>
        <a:p>
          <a:pPr rtl="1"/>
          <a:endParaRPr lang="ar-EG"/>
        </a:p>
      </dgm:t>
    </dgm:pt>
    <dgm:pt modelId="{5E6598C2-3DDF-45CA-8B69-516BFA2BC60D}">
      <dgm:prSet phldrT="[Text]"/>
      <dgm:spPr/>
      <dgm:t>
        <a:bodyPr/>
        <a:lstStyle/>
        <a:p>
          <a:pPr rtl="1"/>
          <a:r>
            <a:rPr lang="ar-SA" b="1" dirty="0">
              <a:solidFill>
                <a:schemeClr val="bg1"/>
              </a:solidFill>
              <a:latin typeface="Arial" pitchFamily="34" charset="0"/>
              <a:cs typeface="Arial" pitchFamily="34" charset="0"/>
            </a:rPr>
            <a:t>عديم الأهداف </a:t>
          </a:r>
          <a:endParaRPr lang="ar-EG" dirty="0">
            <a:solidFill>
              <a:schemeClr val="bg1"/>
            </a:solidFill>
            <a:latin typeface="Arial" pitchFamily="34" charset="0"/>
            <a:cs typeface="Arial" pitchFamily="34" charset="0"/>
          </a:endParaRPr>
        </a:p>
      </dgm:t>
    </dgm:pt>
    <dgm:pt modelId="{B96DDB23-A3F4-421A-9808-0999786E976E}" type="parTrans" cxnId="{97AE8AFB-65C3-442C-B47C-050ECEF995C5}">
      <dgm:prSet/>
      <dgm:spPr/>
      <dgm:t>
        <a:bodyPr/>
        <a:lstStyle/>
        <a:p>
          <a:pPr rtl="1"/>
          <a:endParaRPr lang="ar-EG">
            <a:solidFill>
              <a:srgbClr val="7030A0"/>
            </a:solidFill>
          </a:endParaRPr>
        </a:p>
      </dgm:t>
    </dgm:pt>
    <dgm:pt modelId="{082AFA6A-AD99-4E3E-A505-195D54B317A3}" type="sibTrans" cxnId="{97AE8AFB-65C3-442C-B47C-050ECEF995C5}">
      <dgm:prSet/>
      <dgm:spPr/>
      <dgm:t>
        <a:bodyPr/>
        <a:lstStyle/>
        <a:p>
          <a:pPr rtl="1"/>
          <a:endParaRPr lang="ar-EG">
            <a:solidFill>
              <a:srgbClr val="7030A0"/>
            </a:solidFill>
          </a:endParaRPr>
        </a:p>
      </dgm:t>
    </dgm:pt>
    <dgm:pt modelId="{5651A65D-57CB-4DE7-93C2-DFE63DE8877C}">
      <dgm:prSet phldrT="[Text]"/>
      <dgm:spPr/>
      <dgm:t>
        <a:bodyPr/>
        <a:lstStyle/>
        <a:p>
          <a:pPr rtl="0"/>
          <a:r>
            <a:rPr lang="ar-SA" b="1" dirty="0">
              <a:solidFill>
                <a:srgbClr val="7030A0"/>
              </a:solidFill>
              <a:latin typeface="Arial" pitchFamily="34" charset="0"/>
              <a:cs typeface="Arial" pitchFamily="34" charset="0"/>
            </a:rPr>
            <a:t>لايرى ماذا يريد</a:t>
          </a:r>
          <a:r>
            <a:rPr lang="ar-EG" b="1" dirty="0">
              <a:solidFill>
                <a:srgbClr val="7030A0"/>
              </a:solidFill>
              <a:latin typeface="Arial" pitchFamily="34" charset="0"/>
              <a:cs typeface="Arial" pitchFamily="34" charset="0"/>
            </a:rPr>
            <a:t>؟</a:t>
          </a:r>
          <a:r>
            <a:rPr lang="ar-SA" b="1" dirty="0">
              <a:solidFill>
                <a:srgbClr val="7030A0"/>
              </a:solidFill>
              <a:latin typeface="Arial" pitchFamily="34" charset="0"/>
              <a:cs typeface="Arial" pitchFamily="34" charset="0"/>
            </a:rPr>
            <a:t> وكيف يريده </a:t>
          </a:r>
          <a:r>
            <a:rPr lang="ar-EG" b="1" dirty="0">
              <a:solidFill>
                <a:srgbClr val="7030A0"/>
              </a:solidFill>
              <a:latin typeface="Arial" pitchFamily="34" charset="0"/>
              <a:cs typeface="Arial" pitchFamily="34" charset="0"/>
            </a:rPr>
            <a:t>؟</a:t>
          </a:r>
        </a:p>
      </dgm:t>
    </dgm:pt>
    <dgm:pt modelId="{5E6F2D7E-9A6B-4A94-B725-6D61120D56F7}" type="parTrans" cxnId="{D254616E-65C7-4AB0-96E1-4F84E56612ED}">
      <dgm:prSet/>
      <dgm:spPr/>
      <dgm:t>
        <a:bodyPr/>
        <a:lstStyle/>
        <a:p>
          <a:pPr rtl="1"/>
          <a:endParaRPr lang="ar-EG">
            <a:solidFill>
              <a:srgbClr val="7030A0"/>
            </a:solidFill>
          </a:endParaRPr>
        </a:p>
      </dgm:t>
    </dgm:pt>
    <dgm:pt modelId="{A543CB7A-968B-430C-95FC-1F86E01DF2B4}" type="sibTrans" cxnId="{D254616E-65C7-4AB0-96E1-4F84E56612ED}">
      <dgm:prSet/>
      <dgm:spPr/>
      <dgm:t>
        <a:bodyPr/>
        <a:lstStyle/>
        <a:p>
          <a:pPr rtl="1"/>
          <a:endParaRPr lang="ar-EG">
            <a:solidFill>
              <a:srgbClr val="7030A0"/>
            </a:solidFill>
          </a:endParaRPr>
        </a:p>
      </dgm:t>
    </dgm:pt>
    <dgm:pt modelId="{508C3019-7820-4C63-819A-9BC48DAEB043}">
      <dgm:prSet phldrT="[Text]"/>
      <dgm:spPr/>
      <dgm:t>
        <a:bodyPr/>
        <a:lstStyle/>
        <a:p>
          <a:pPr rtl="0"/>
          <a:r>
            <a:rPr lang="ar-SA" b="1" dirty="0">
              <a:solidFill>
                <a:srgbClr val="7030A0"/>
              </a:solidFill>
              <a:latin typeface="Arial" pitchFamily="34" charset="0"/>
              <a:cs typeface="Arial" pitchFamily="34" charset="0"/>
            </a:rPr>
            <a:t>يتبعثر حسب الظروف</a:t>
          </a:r>
          <a:endParaRPr lang="ar-EG" b="1" dirty="0">
            <a:solidFill>
              <a:srgbClr val="7030A0"/>
            </a:solidFill>
            <a:latin typeface="Arial" pitchFamily="34" charset="0"/>
            <a:cs typeface="Arial" pitchFamily="34" charset="0"/>
          </a:endParaRPr>
        </a:p>
      </dgm:t>
    </dgm:pt>
    <dgm:pt modelId="{C9D6ED0D-83F6-48A1-988F-35F0E6F30695}" type="parTrans" cxnId="{D4BBB91F-591D-404E-BE2E-3D0604DB62F8}">
      <dgm:prSet/>
      <dgm:spPr/>
      <dgm:t>
        <a:bodyPr/>
        <a:lstStyle/>
        <a:p>
          <a:pPr rtl="1"/>
          <a:endParaRPr lang="ar-EG">
            <a:solidFill>
              <a:srgbClr val="7030A0"/>
            </a:solidFill>
          </a:endParaRPr>
        </a:p>
      </dgm:t>
    </dgm:pt>
    <dgm:pt modelId="{0986A7D4-E399-4D74-934E-224131DB6D22}" type="sibTrans" cxnId="{D4BBB91F-591D-404E-BE2E-3D0604DB62F8}">
      <dgm:prSet/>
      <dgm:spPr/>
      <dgm:t>
        <a:bodyPr/>
        <a:lstStyle/>
        <a:p>
          <a:pPr rtl="1"/>
          <a:endParaRPr lang="ar-EG">
            <a:solidFill>
              <a:srgbClr val="7030A0"/>
            </a:solidFill>
          </a:endParaRPr>
        </a:p>
      </dgm:t>
    </dgm:pt>
    <dgm:pt modelId="{880EA675-AB26-458C-8FCB-EE2B767398A2}">
      <dgm:prSet phldrT="[Text]"/>
      <dgm:spPr/>
      <dgm:t>
        <a:bodyPr/>
        <a:lstStyle/>
        <a:p>
          <a:pPr rtl="1"/>
          <a:r>
            <a:rPr lang="ar-SA" b="1" dirty="0">
              <a:solidFill>
                <a:srgbClr val="7030A0"/>
              </a:solidFill>
              <a:latin typeface="Arial" pitchFamily="34" charset="0"/>
              <a:cs typeface="Arial" pitchFamily="34" charset="0"/>
            </a:rPr>
            <a:t>يسير بحسب الآخرين</a:t>
          </a:r>
          <a:br>
            <a:rPr lang="ar-SA" b="1" dirty="0">
              <a:solidFill>
                <a:srgbClr val="7030A0"/>
              </a:solidFill>
              <a:latin typeface="Arial" pitchFamily="34" charset="0"/>
              <a:cs typeface="Arial" pitchFamily="34" charset="0"/>
            </a:rPr>
          </a:br>
          <a:endParaRPr lang="ar-EG" b="1" dirty="0">
            <a:solidFill>
              <a:srgbClr val="7030A0"/>
            </a:solidFill>
            <a:latin typeface="Arial" pitchFamily="34" charset="0"/>
            <a:cs typeface="Arial" pitchFamily="34" charset="0"/>
          </a:endParaRPr>
        </a:p>
      </dgm:t>
    </dgm:pt>
    <dgm:pt modelId="{E0D2F668-B7DA-4913-A73D-A0C1431E74E4}" type="parTrans" cxnId="{75B2EBCF-5546-4562-87FB-9EBF26DD5E1C}">
      <dgm:prSet/>
      <dgm:spPr/>
      <dgm:t>
        <a:bodyPr/>
        <a:lstStyle/>
        <a:p>
          <a:pPr rtl="1"/>
          <a:endParaRPr lang="ar-EG">
            <a:solidFill>
              <a:srgbClr val="7030A0"/>
            </a:solidFill>
          </a:endParaRPr>
        </a:p>
      </dgm:t>
    </dgm:pt>
    <dgm:pt modelId="{419904E8-910E-41EF-A05F-A76BE3BB482C}" type="sibTrans" cxnId="{75B2EBCF-5546-4562-87FB-9EBF26DD5E1C}">
      <dgm:prSet/>
      <dgm:spPr/>
      <dgm:t>
        <a:bodyPr/>
        <a:lstStyle/>
        <a:p>
          <a:pPr rtl="1"/>
          <a:endParaRPr lang="ar-EG">
            <a:solidFill>
              <a:srgbClr val="7030A0"/>
            </a:solidFill>
          </a:endParaRPr>
        </a:p>
      </dgm:t>
    </dgm:pt>
    <dgm:pt modelId="{A0677D4A-8800-4059-81B7-73FEA7921253}" type="pres">
      <dgm:prSet presAssocID="{5A5E9CFB-64F5-4C42-8B23-8B9857BE6334}" presName="composite" presStyleCnt="0">
        <dgm:presLayoutVars>
          <dgm:chMax val="1"/>
          <dgm:dir/>
          <dgm:resizeHandles val="exact"/>
        </dgm:presLayoutVars>
      </dgm:prSet>
      <dgm:spPr/>
    </dgm:pt>
    <dgm:pt modelId="{2C84D7A0-FDED-43E4-9746-7D809BB93F98}" type="pres">
      <dgm:prSet presAssocID="{5E6598C2-3DDF-45CA-8B69-516BFA2BC60D}" presName="roof" presStyleLbl="dkBgShp" presStyleIdx="0" presStyleCnt="2" custLinFactNeighborX="5456" custLinFactNeighborY="-8288"/>
      <dgm:spPr/>
    </dgm:pt>
    <dgm:pt modelId="{319B8CF9-E215-4C2F-AEA5-7D65F4DB832F}" type="pres">
      <dgm:prSet presAssocID="{5E6598C2-3DDF-45CA-8B69-516BFA2BC60D}" presName="pillars" presStyleCnt="0"/>
      <dgm:spPr/>
    </dgm:pt>
    <dgm:pt modelId="{173582FC-20ED-4511-868A-20AB23A87C8A}" type="pres">
      <dgm:prSet presAssocID="{5E6598C2-3DDF-45CA-8B69-516BFA2BC60D}" presName="pillar1" presStyleLbl="node1" presStyleIdx="0" presStyleCnt="3">
        <dgm:presLayoutVars>
          <dgm:bulletEnabled val="1"/>
        </dgm:presLayoutVars>
      </dgm:prSet>
      <dgm:spPr/>
    </dgm:pt>
    <dgm:pt modelId="{A21E7C7A-DC1E-416F-AA42-3FB5C50AF403}" type="pres">
      <dgm:prSet presAssocID="{508C3019-7820-4C63-819A-9BC48DAEB043}" presName="pillarX" presStyleLbl="node1" presStyleIdx="1" presStyleCnt="3">
        <dgm:presLayoutVars>
          <dgm:bulletEnabled val="1"/>
        </dgm:presLayoutVars>
      </dgm:prSet>
      <dgm:spPr/>
    </dgm:pt>
    <dgm:pt modelId="{467AF346-5375-4A50-A3AE-F2607A5073BE}" type="pres">
      <dgm:prSet presAssocID="{880EA675-AB26-458C-8FCB-EE2B767398A2}" presName="pillarX" presStyleLbl="node1" presStyleIdx="2" presStyleCnt="3">
        <dgm:presLayoutVars>
          <dgm:bulletEnabled val="1"/>
        </dgm:presLayoutVars>
      </dgm:prSet>
      <dgm:spPr/>
    </dgm:pt>
    <dgm:pt modelId="{0BDDCC82-9D9B-47E8-8355-2EF0894645AF}" type="pres">
      <dgm:prSet presAssocID="{5E6598C2-3DDF-45CA-8B69-516BFA2BC60D}" presName="base" presStyleLbl="dkBgShp" presStyleIdx="1" presStyleCnt="2" custLinFactY="-4081" custLinFactNeighborX="-2993" custLinFactNeighborY="-100000"/>
      <dgm:spPr/>
    </dgm:pt>
  </dgm:ptLst>
  <dgm:cxnLst>
    <dgm:cxn modelId="{D4BBB91F-591D-404E-BE2E-3D0604DB62F8}" srcId="{5E6598C2-3DDF-45CA-8B69-516BFA2BC60D}" destId="{508C3019-7820-4C63-819A-9BC48DAEB043}" srcOrd="1" destOrd="0" parTransId="{C9D6ED0D-83F6-48A1-988F-35F0E6F30695}" sibTransId="{0986A7D4-E399-4D74-934E-224131DB6D22}"/>
    <dgm:cxn modelId="{D254616E-65C7-4AB0-96E1-4F84E56612ED}" srcId="{5E6598C2-3DDF-45CA-8B69-516BFA2BC60D}" destId="{5651A65D-57CB-4DE7-93C2-DFE63DE8877C}" srcOrd="0" destOrd="0" parTransId="{5E6F2D7E-9A6B-4A94-B725-6D61120D56F7}" sibTransId="{A543CB7A-968B-430C-95FC-1F86E01DF2B4}"/>
    <dgm:cxn modelId="{D5F3438A-21E8-4582-B676-2D45E007B70B}" type="presOf" srcId="{5651A65D-57CB-4DE7-93C2-DFE63DE8877C}" destId="{173582FC-20ED-4511-868A-20AB23A87C8A}" srcOrd="0" destOrd="0" presId="urn:microsoft.com/office/officeart/2005/8/layout/hList3"/>
    <dgm:cxn modelId="{F989B69B-CCF7-4405-987A-C42F8EA246BC}" type="presOf" srcId="{880EA675-AB26-458C-8FCB-EE2B767398A2}" destId="{467AF346-5375-4A50-A3AE-F2607A5073BE}" srcOrd="0" destOrd="0" presId="urn:microsoft.com/office/officeart/2005/8/layout/hList3"/>
    <dgm:cxn modelId="{B677E8A7-499B-4DC7-A58B-785F25EDC53D}" type="presOf" srcId="{5A5E9CFB-64F5-4C42-8B23-8B9857BE6334}" destId="{A0677D4A-8800-4059-81B7-73FEA7921253}" srcOrd="0" destOrd="0" presId="urn:microsoft.com/office/officeart/2005/8/layout/hList3"/>
    <dgm:cxn modelId="{FC5C2AB7-87D6-4D40-824D-132973575567}" type="presOf" srcId="{508C3019-7820-4C63-819A-9BC48DAEB043}" destId="{A21E7C7A-DC1E-416F-AA42-3FB5C50AF403}" srcOrd="0" destOrd="0" presId="urn:microsoft.com/office/officeart/2005/8/layout/hList3"/>
    <dgm:cxn modelId="{75B2EBCF-5546-4562-87FB-9EBF26DD5E1C}" srcId="{5E6598C2-3DDF-45CA-8B69-516BFA2BC60D}" destId="{880EA675-AB26-458C-8FCB-EE2B767398A2}" srcOrd="2" destOrd="0" parTransId="{E0D2F668-B7DA-4913-A73D-A0C1431E74E4}" sibTransId="{419904E8-910E-41EF-A05F-A76BE3BB482C}"/>
    <dgm:cxn modelId="{97AE8AFB-65C3-442C-B47C-050ECEF995C5}" srcId="{5A5E9CFB-64F5-4C42-8B23-8B9857BE6334}" destId="{5E6598C2-3DDF-45CA-8B69-516BFA2BC60D}" srcOrd="0" destOrd="0" parTransId="{B96DDB23-A3F4-421A-9808-0999786E976E}" sibTransId="{082AFA6A-AD99-4E3E-A505-195D54B317A3}"/>
    <dgm:cxn modelId="{73EF43FF-6DA7-45E7-AC4A-F35E5BDCEE30}" type="presOf" srcId="{5E6598C2-3DDF-45CA-8B69-516BFA2BC60D}" destId="{2C84D7A0-FDED-43E4-9746-7D809BB93F98}" srcOrd="0" destOrd="0" presId="urn:microsoft.com/office/officeart/2005/8/layout/hList3"/>
    <dgm:cxn modelId="{BCE03341-D26C-4E46-8AA8-79CFAB44A5FD}" type="presParOf" srcId="{A0677D4A-8800-4059-81B7-73FEA7921253}" destId="{2C84D7A0-FDED-43E4-9746-7D809BB93F98}" srcOrd="0" destOrd="0" presId="urn:microsoft.com/office/officeart/2005/8/layout/hList3"/>
    <dgm:cxn modelId="{FB3801A8-7E3A-4412-BA78-406B9CD86DFD}" type="presParOf" srcId="{A0677D4A-8800-4059-81B7-73FEA7921253}" destId="{319B8CF9-E215-4C2F-AEA5-7D65F4DB832F}" srcOrd="1" destOrd="0" presId="urn:microsoft.com/office/officeart/2005/8/layout/hList3"/>
    <dgm:cxn modelId="{9B2E0F02-08C5-45EF-9787-CBC1C79F22D3}" type="presParOf" srcId="{319B8CF9-E215-4C2F-AEA5-7D65F4DB832F}" destId="{173582FC-20ED-4511-868A-20AB23A87C8A}" srcOrd="0" destOrd="0" presId="urn:microsoft.com/office/officeart/2005/8/layout/hList3"/>
    <dgm:cxn modelId="{B03DAF4D-2A02-485A-8EAD-B40D2708D942}" type="presParOf" srcId="{319B8CF9-E215-4C2F-AEA5-7D65F4DB832F}" destId="{A21E7C7A-DC1E-416F-AA42-3FB5C50AF403}" srcOrd="1" destOrd="0" presId="urn:microsoft.com/office/officeart/2005/8/layout/hList3"/>
    <dgm:cxn modelId="{E12040CF-8F81-4241-965A-07CA9B80CF0E}" type="presParOf" srcId="{319B8CF9-E215-4C2F-AEA5-7D65F4DB832F}" destId="{467AF346-5375-4A50-A3AE-F2607A5073BE}" srcOrd="2" destOrd="0" presId="urn:microsoft.com/office/officeart/2005/8/layout/hList3"/>
    <dgm:cxn modelId="{492603AF-4FB8-4B09-A72A-DD75472C34B8}" type="presParOf" srcId="{A0677D4A-8800-4059-81B7-73FEA7921253}" destId="{0BDDCC82-9D9B-47E8-8355-2EF0894645AF}" srcOrd="2" destOrd="0" presId="urn:microsoft.com/office/officeart/2005/8/layout/hList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34107C-1517-4979-B92B-598D3600D8D3}"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D74D3D3A-DCE0-4FAF-8CDA-01871427F5AD}">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تصميم البرنامج التعليمي   الذي يحقق أهداف محددة</a:t>
          </a:r>
          <a:endParaRPr lang="ar-EG" sz="2000" b="1" dirty="0">
            <a:latin typeface="Calibri" panose="020F0502020204030204" pitchFamily="34" charset="0"/>
            <a:cs typeface="Calibri" panose="020F0502020204030204" pitchFamily="34" charset="0"/>
          </a:endParaRPr>
        </a:p>
      </dgm:t>
    </dgm:pt>
    <dgm:pt modelId="{771B5718-D0AA-406B-AB87-1B3BBC4D2164}" type="parTrans" cxnId="{1A3C0973-5F8C-4F85-BEE4-5E9CA612A55C}">
      <dgm:prSet/>
      <dgm:spPr/>
      <dgm:t>
        <a:bodyPr/>
        <a:lstStyle/>
        <a:p>
          <a:pPr rtl="1"/>
          <a:endParaRPr lang="ar-EG" sz="1600">
            <a:latin typeface="Arial" panose="020B0604020202020204" pitchFamily="34" charset="0"/>
            <a:cs typeface="Arial" panose="020B0604020202020204" pitchFamily="34" charset="0"/>
          </a:endParaRPr>
        </a:p>
      </dgm:t>
    </dgm:pt>
    <dgm:pt modelId="{A1ECD75A-D361-4BA5-B0C7-AE3A37DEF789}" type="sibTrans" cxnId="{1A3C0973-5F8C-4F85-BEE4-5E9CA612A55C}">
      <dgm:prSet/>
      <dgm:spPr/>
      <dgm:t>
        <a:bodyPr/>
        <a:lstStyle/>
        <a:p>
          <a:pPr rtl="1"/>
          <a:endParaRPr lang="ar-EG" sz="1600">
            <a:latin typeface="Arial" panose="020B0604020202020204" pitchFamily="34" charset="0"/>
            <a:cs typeface="Arial" panose="020B0604020202020204" pitchFamily="34" charset="0"/>
          </a:endParaRPr>
        </a:p>
      </dgm:t>
    </dgm:pt>
    <dgm:pt modelId="{EFA05956-7298-4EE3-BD46-F155C7A8DEB9}">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اختيار الأساليب والأدوات المناسبة بطريقة منظمة تحقق </a:t>
          </a:r>
          <a:r>
            <a:rPr lang="ar-SA" sz="2000" b="1" dirty="0" err="1">
              <a:latin typeface="Calibri" panose="020F0502020204030204" pitchFamily="34" charset="0"/>
              <a:cs typeface="Calibri" panose="020F0502020204030204" pitchFamily="34" charset="0"/>
            </a:rPr>
            <a:t>إغراض</a:t>
          </a:r>
          <a:r>
            <a:rPr lang="ar-SA" sz="2000" b="1" dirty="0">
              <a:latin typeface="Calibri" panose="020F0502020204030204" pitchFamily="34" charset="0"/>
              <a:cs typeface="Calibri" panose="020F0502020204030204" pitchFamily="34" charset="0"/>
            </a:rPr>
            <a:t> البرنامج التعليمي دون تكرار أو ملل</a:t>
          </a:r>
          <a:endParaRPr lang="ar-EG" sz="2000" b="1" dirty="0">
            <a:solidFill>
              <a:srgbClr val="002060"/>
            </a:solidFill>
            <a:latin typeface="Calibri" panose="020F0502020204030204" pitchFamily="34" charset="0"/>
            <a:cs typeface="Calibri" panose="020F0502020204030204" pitchFamily="34" charset="0"/>
          </a:endParaRPr>
        </a:p>
      </dgm:t>
    </dgm:pt>
    <dgm:pt modelId="{E764C966-9D07-4AC5-A855-0FEE7FBE84B2}" type="parTrans" cxnId="{9ECFE11E-7113-4375-9A24-E814240E8FA7}">
      <dgm:prSet/>
      <dgm:spPr/>
      <dgm:t>
        <a:bodyPr/>
        <a:lstStyle/>
        <a:p>
          <a:pPr rtl="1"/>
          <a:endParaRPr lang="ar-EG" sz="1600">
            <a:latin typeface="Arial" panose="020B0604020202020204" pitchFamily="34" charset="0"/>
            <a:cs typeface="Arial" panose="020B0604020202020204" pitchFamily="34" charset="0"/>
          </a:endParaRPr>
        </a:p>
      </dgm:t>
    </dgm:pt>
    <dgm:pt modelId="{C5CAD468-9C76-4076-AC7D-AF0B37D5B2C1}" type="sibTrans" cxnId="{9ECFE11E-7113-4375-9A24-E814240E8FA7}">
      <dgm:prSet/>
      <dgm:spPr/>
      <dgm:t>
        <a:bodyPr/>
        <a:lstStyle/>
        <a:p>
          <a:pPr rtl="1"/>
          <a:endParaRPr lang="ar-EG" sz="1600">
            <a:latin typeface="Arial" panose="020B0604020202020204" pitchFamily="34" charset="0"/>
            <a:cs typeface="Arial" panose="020B0604020202020204" pitchFamily="34" charset="0"/>
          </a:endParaRPr>
        </a:p>
      </dgm:t>
    </dgm:pt>
    <dgm:pt modelId="{4D7E145C-0642-4B7B-8D26-DB04C5DB7724}">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endParaRPr lang="en-US" sz="2000" b="1" dirty="0">
            <a:latin typeface="Calibri" panose="020F0502020204030204" pitchFamily="34" charset="0"/>
            <a:cs typeface="Calibri" panose="020F0502020204030204" pitchFamily="34" charset="0"/>
          </a:endParaRPr>
        </a:p>
        <a:p>
          <a:pPr algn="r" rtl="1"/>
          <a:endParaRPr lang="en-US" sz="2000" b="1" dirty="0">
            <a:latin typeface="Calibri" panose="020F0502020204030204" pitchFamily="34" charset="0"/>
            <a:cs typeface="Calibri" panose="020F0502020204030204" pitchFamily="34" charset="0"/>
          </a:endParaRPr>
        </a:p>
        <a:p>
          <a:pPr algn="r" rtl="1"/>
          <a:r>
            <a:rPr lang="ar-SA" sz="2000" b="1" dirty="0">
              <a:latin typeface="Calibri" panose="020F0502020204030204" pitchFamily="34" charset="0"/>
              <a:cs typeface="Calibri" panose="020F0502020204030204" pitchFamily="34" charset="0"/>
            </a:rPr>
            <a:t>تحسين البرنامج التعليمي  وذلك من خلال التعرف على الأهداف التي لم يستطع المتعلمون تحقيقها والعمل على حل المشكلات</a:t>
          </a:r>
          <a:endParaRPr lang="en-US" sz="2000" b="1" dirty="0">
            <a:latin typeface="Calibri" panose="020F0502020204030204" pitchFamily="34" charset="0"/>
            <a:cs typeface="Calibri" panose="020F0502020204030204" pitchFamily="34" charset="0"/>
          </a:endParaRPr>
        </a:p>
        <a:p>
          <a:pPr algn="r" rtl="1"/>
          <a:endParaRPr lang="ar-EG" sz="2000" b="1" dirty="0">
            <a:latin typeface="Calibri" panose="020F0502020204030204" pitchFamily="34" charset="0"/>
            <a:cs typeface="Calibri" panose="020F0502020204030204" pitchFamily="34" charset="0"/>
          </a:endParaRPr>
        </a:p>
      </dgm:t>
    </dgm:pt>
    <dgm:pt modelId="{8E9F25F6-0123-4DDF-A487-176FA6EA3E1C}" type="parTrans" cxnId="{B8B777F4-7706-4AF8-88E8-854186B0561E}">
      <dgm:prSet/>
      <dgm:spPr/>
      <dgm:t>
        <a:bodyPr/>
        <a:lstStyle/>
        <a:p>
          <a:pPr rtl="1"/>
          <a:endParaRPr lang="ar-EG" sz="1600">
            <a:latin typeface="Arial" panose="020B0604020202020204" pitchFamily="34" charset="0"/>
            <a:cs typeface="Arial" panose="020B0604020202020204" pitchFamily="34" charset="0"/>
          </a:endParaRPr>
        </a:p>
      </dgm:t>
    </dgm:pt>
    <dgm:pt modelId="{7B6B2F08-5FE1-4FBC-8BFC-95B8FDF0979D}" type="sibTrans" cxnId="{B8B777F4-7706-4AF8-88E8-854186B0561E}">
      <dgm:prSet/>
      <dgm:spPr/>
      <dgm:t>
        <a:bodyPr/>
        <a:lstStyle/>
        <a:p>
          <a:pPr rtl="1"/>
          <a:endParaRPr lang="ar-EG" sz="1600">
            <a:latin typeface="Arial" panose="020B0604020202020204" pitchFamily="34" charset="0"/>
            <a:cs typeface="Arial" panose="020B0604020202020204" pitchFamily="34" charset="0"/>
          </a:endParaRPr>
        </a:p>
      </dgm:t>
    </dgm:pt>
    <dgm:pt modelId="{E1EFD663-D04A-4863-8BA1-A53216FEC29B}">
      <dgm:prSet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تحديد المحتوى التعليمي  وتسلسله بحيث يتناسب مع قدرات المتعلمين </a:t>
          </a:r>
          <a:endParaRPr lang="ar-EG" sz="2000" b="1" dirty="0">
            <a:latin typeface="Calibri" panose="020F0502020204030204" pitchFamily="34" charset="0"/>
            <a:cs typeface="Calibri" panose="020F0502020204030204" pitchFamily="34" charset="0"/>
          </a:endParaRPr>
        </a:p>
      </dgm:t>
    </dgm:pt>
    <dgm:pt modelId="{F0B81C5A-A75A-4DDA-BA6F-1DBAECF08DB2}" type="parTrans" cxnId="{49D36C46-7F69-4F2B-ADC3-71A4272B213D}">
      <dgm:prSet/>
      <dgm:spPr/>
      <dgm:t>
        <a:bodyPr/>
        <a:lstStyle/>
        <a:p>
          <a:pPr rtl="1"/>
          <a:endParaRPr lang="ar-EG" sz="1600">
            <a:latin typeface="Arial" panose="020B0604020202020204" pitchFamily="34" charset="0"/>
            <a:cs typeface="Arial" panose="020B0604020202020204" pitchFamily="34" charset="0"/>
          </a:endParaRPr>
        </a:p>
      </dgm:t>
    </dgm:pt>
    <dgm:pt modelId="{21C9B7FB-6763-401C-BD5A-033B7201C599}" type="sibTrans" cxnId="{49D36C46-7F69-4F2B-ADC3-71A4272B213D}">
      <dgm:prSet/>
      <dgm:spPr/>
      <dgm:t>
        <a:bodyPr/>
        <a:lstStyle/>
        <a:p>
          <a:pPr rtl="1"/>
          <a:endParaRPr lang="ar-EG" sz="1600">
            <a:latin typeface="Arial" panose="020B0604020202020204" pitchFamily="34" charset="0"/>
            <a:cs typeface="Arial" panose="020B0604020202020204" pitchFamily="34" charset="0"/>
          </a:endParaRPr>
        </a:p>
      </dgm:t>
    </dgm:pt>
    <dgm:pt modelId="{1812C752-F262-4894-9783-D329A6FD1858}" type="pres">
      <dgm:prSet presAssocID="{2934107C-1517-4979-B92B-598D3600D8D3}" presName="linear" presStyleCnt="0">
        <dgm:presLayoutVars>
          <dgm:dir/>
          <dgm:animLvl val="lvl"/>
          <dgm:resizeHandles val="exact"/>
        </dgm:presLayoutVars>
      </dgm:prSet>
      <dgm:spPr/>
    </dgm:pt>
    <dgm:pt modelId="{2258FFF2-F840-4C88-B920-B24C96D054BF}" type="pres">
      <dgm:prSet presAssocID="{D74D3D3A-DCE0-4FAF-8CDA-01871427F5AD}" presName="parentLin" presStyleCnt="0"/>
      <dgm:spPr/>
    </dgm:pt>
    <dgm:pt modelId="{D652FA26-8CF9-433B-8015-1A92A843689D}" type="pres">
      <dgm:prSet presAssocID="{D74D3D3A-DCE0-4FAF-8CDA-01871427F5AD}" presName="parentLeftMargin" presStyleLbl="node1" presStyleIdx="0" presStyleCnt="4"/>
      <dgm:spPr/>
    </dgm:pt>
    <dgm:pt modelId="{B124F1FA-254C-4251-8076-3E00C2095640}" type="pres">
      <dgm:prSet presAssocID="{D74D3D3A-DCE0-4FAF-8CDA-01871427F5AD}" presName="parentText" presStyleLbl="node1" presStyleIdx="0" presStyleCnt="4" custScaleX="142857" custLinFactX="24675" custLinFactNeighborX="100000" custLinFactNeighborY="9974">
        <dgm:presLayoutVars>
          <dgm:chMax val="0"/>
          <dgm:bulletEnabled val="1"/>
        </dgm:presLayoutVars>
      </dgm:prSet>
      <dgm:spPr/>
    </dgm:pt>
    <dgm:pt modelId="{B22015DD-E1A9-4B72-B434-ACEE5A9EAEC8}" type="pres">
      <dgm:prSet presAssocID="{D74D3D3A-DCE0-4FAF-8CDA-01871427F5AD}" presName="negativeSpace" presStyleCnt="0"/>
      <dgm:spPr/>
    </dgm:pt>
    <dgm:pt modelId="{EF399D14-334B-4B73-B057-9C371FDD3D61}" type="pres">
      <dgm:prSet presAssocID="{D74D3D3A-DCE0-4FAF-8CDA-01871427F5AD}" presName="childText" presStyleLbl="conFgAcc1" presStyleIdx="0"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39BB6B7A-BE03-471A-B039-71DB4F16B4DB}" type="pres">
      <dgm:prSet presAssocID="{A1ECD75A-D361-4BA5-B0C7-AE3A37DEF789}" presName="spaceBetweenRectangles" presStyleCnt="0"/>
      <dgm:spPr/>
    </dgm:pt>
    <dgm:pt modelId="{2E7ADAB9-B898-4AF3-830B-E740F0EB3B04}" type="pres">
      <dgm:prSet presAssocID="{E1EFD663-D04A-4863-8BA1-A53216FEC29B}" presName="parentLin" presStyleCnt="0"/>
      <dgm:spPr/>
    </dgm:pt>
    <dgm:pt modelId="{A51519FE-551F-413F-98E0-3AC3E8EA841C}" type="pres">
      <dgm:prSet presAssocID="{E1EFD663-D04A-4863-8BA1-A53216FEC29B}" presName="parentLeftMargin" presStyleLbl="node1" presStyleIdx="0" presStyleCnt="4"/>
      <dgm:spPr/>
    </dgm:pt>
    <dgm:pt modelId="{28235275-27D7-448A-8FA2-BBE8FE6B1A00}" type="pres">
      <dgm:prSet presAssocID="{E1EFD663-D04A-4863-8BA1-A53216FEC29B}" presName="parentText" presStyleLbl="node1" presStyleIdx="1" presStyleCnt="4" custScaleX="142857" custLinFactX="24675" custLinFactNeighborX="100000" custLinFactNeighborY="9974">
        <dgm:presLayoutVars>
          <dgm:chMax val="0"/>
          <dgm:bulletEnabled val="1"/>
        </dgm:presLayoutVars>
      </dgm:prSet>
      <dgm:spPr/>
    </dgm:pt>
    <dgm:pt modelId="{91173090-07C2-46C3-B825-3717B486FC4F}" type="pres">
      <dgm:prSet presAssocID="{E1EFD663-D04A-4863-8BA1-A53216FEC29B}" presName="negativeSpace" presStyleCnt="0"/>
      <dgm:spPr/>
    </dgm:pt>
    <dgm:pt modelId="{13527763-92DB-45E9-AF4D-5717ED873523}" type="pres">
      <dgm:prSet presAssocID="{E1EFD663-D04A-4863-8BA1-A53216FEC29B}" presName="childText" presStyleLbl="conFgAcc1" presStyleIdx="1"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823AA77-816A-4BA3-AD15-F4140DBA4631}" type="pres">
      <dgm:prSet presAssocID="{21C9B7FB-6763-401C-BD5A-033B7201C599}" presName="spaceBetweenRectangles" presStyleCnt="0"/>
      <dgm:spPr/>
    </dgm:pt>
    <dgm:pt modelId="{3375B323-EDF3-40B8-8C45-81D3172E6B1C}" type="pres">
      <dgm:prSet presAssocID="{EFA05956-7298-4EE3-BD46-F155C7A8DEB9}" presName="parentLin" presStyleCnt="0"/>
      <dgm:spPr/>
    </dgm:pt>
    <dgm:pt modelId="{12F4F5C2-53B0-4B3C-9601-8F8B5EFB46C9}" type="pres">
      <dgm:prSet presAssocID="{EFA05956-7298-4EE3-BD46-F155C7A8DEB9}" presName="parentLeftMargin" presStyleLbl="node1" presStyleIdx="1" presStyleCnt="4"/>
      <dgm:spPr/>
    </dgm:pt>
    <dgm:pt modelId="{307C0E04-A1B6-4339-BE8F-4ACD78E3665E}" type="pres">
      <dgm:prSet presAssocID="{EFA05956-7298-4EE3-BD46-F155C7A8DEB9}" presName="parentText" presStyleLbl="node1" presStyleIdx="2" presStyleCnt="4" custScaleX="200666" custScaleY="199027" custLinFactNeighborX="-7404" custLinFactNeighborY="38584">
        <dgm:presLayoutVars>
          <dgm:chMax val="0"/>
          <dgm:bulletEnabled val="1"/>
        </dgm:presLayoutVars>
      </dgm:prSet>
      <dgm:spPr/>
    </dgm:pt>
    <dgm:pt modelId="{1CE9488E-F703-470B-9CFC-9E8FC5268965}" type="pres">
      <dgm:prSet presAssocID="{EFA05956-7298-4EE3-BD46-F155C7A8DEB9}" presName="negativeSpace" presStyleCnt="0"/>
      <dgm:spPr/>
    </dgm:pt>
    <dgm:pt modelId="{FF5FF5A9-5B89-4B05-BA77-9E6900AC0A52}" type="pres">
      <dgm:prSet presAssocID="{EFA05956-7298-4EE3-BD46-F155C7A8DEB9}" presName="childText" presStyleLbl="conFgAcc1" presStyleIdx="2" presStyleCnt="4" custScaleY="153016">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6B99A0E0-ED87-4828-8830-07A78A0C61E8}" type="pres">
      <dgm:prSet presAssocID="{C5CAD468-9C76-4076-AC7D-AF0B37D5B2C1}" presName="spaceBetweenRectangles" presStyleCnt="0"/>
      <dgm:spPr/>
    </dgm:pt>
    <dgm:pt modelId="{3301E764-93BF-45FA-A3E5-54EC5D36554F}" type="pres">
      <dgm:prSet presAssocID="{4D7E145C-0642-4B7B-8D26-DB04C5DB7724}" presName="parentLin" presStyleCnt="0"/>
      <dgm:spPr/>
    </dgm:pt>
    <dgm:pt modelId="{C59664A1-7218-4C2E-B333-6F887164511F}" type="pres">
      <dgm:prSet presAssocID="{4D7E145C-0642-4B7B-8D26-DB04C5DB7724}" presName="parentLeftMargin" presStyleLbl="node1" presStyleIdx="2" presStyleCnt="4"/>
      <dgm:spPr/>
    </dgm:pt>
    <dgm:pt modelId="{5C080C4C-C922-4E7D-B863-13E75C898BE8}" type="pres">
      <dgm:prSet presAssocID="{4D7E145C-0642-4B7B-8D26-DB04C5DB7724}" presName="parentText" presStyleLbl="node1" presStyleIdx="3" presStyleCnt="4" custScaleX="215443" custScaleY="154086" custLinFactNeighborX="28104" custLinFactNeighborY="9974">
        <dgm:presLayoutVars>
          <dgm:chMax val="0"/>
          <dgm:bulletEnabled val="1"/>
        </dgm:presLayoutVars>
      </dgm:prSet>
      <dgm:spPr/>
    </dgm:pt>
    <dgm:pt modelId="{26D502CA-5374-4981-A9F2-B6A40B0ED3A7}" type="pres">
      <dgm:prSet presAssocID="{4D7E145C-0642-4B7B-8D26-DB04C5DB7724}" presName="negativeSpace" presStyleCnt="0"/>
      <dgm:spPr/>
    </dgm:pt>
    <dgm:pt modelId="{D12C3595-7ECF-40AC-8663-6A5F9DCB59F3}" type="pres">
      <dgm:prSet presAssocID="{4D7E145C-0642-4B7B-8D26-DB04C5DB7724}" presName="childText" presStyleLbl="conFgAcc1" presStyleIdx="3"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9ECFE11E-7113-4375-9A24-E814240E8FA7}" srcId="{2934107C-1517-4979-B92B-598D3600D8D3}" destId="{EFA05956-7298-4EE3-BD46-F155C7A8DEB9}" srcOrd="2" destOrd="0" parTransId="{E764C966-9D07-4AC5-A855-0FEE7FBE84B2}" sibTransId="{C5CAD468-9C76-4076-AC7D-AF0B37D5B2C1}"/>
    <dgm:cxn modelId="{C8BE2865-90E7-4D50-BFDA-551F78B7C694}" type="presOf" srcId="{D74D3D3A-DCE0-4FAF-8CDA-01871427F5AD}" destId="{D652FA26-8CF9-433B-8015-1A92A843689D}" srcOrd="0" destOrd="0" presId="urn:microsoft.com/office/officeart/2005/8/layout/list1"/>
    <dgm:cxn modelId="{49D36C46-7F69-4F2B-ADC3-71A4272B213D}" srcId="{2934107C-1517-4979-B92B-598D3600D8D3}" destId="{E1EFD663-D04A-4863-8BA1-A53216FEC29B}" srcOrd="1" destOrd="0" parTransId="{F0B81C5A-A75A-4DDA-BA6F-1DBAECF08DB2}" sibTransId="{21C9B7FB-6763-401C-BD5A-033B7201C599}"/>
    <dgm:cxn modelId="{1A3C0973-5F8C-4F85-BEE4-5E9CA612A55C}" srcId="{2934107C-1517-4979-B92B-598D3600D8D3}" destId="{D74D3D3A-DCE0-4FAF-8CDA-01871427F5AD}" srcOrd="0" destOrd="0" parTransId="{771B5718-D0AA-406B-AB87-1B3BBC4D2164}" sibTransId="{A1ECD75A-D361-4BA5-B0C7-AE3A37DEF789}"/>
    <dgm:cxn modelId="{7C519089-F86D-42F0-8528-7FB8C2DC7101}" type="presOf" srcId="{4D7E145C-0642-4B7B-8D26-DB04C5DB7724}" destId="{5C080C4C-C922-4E7D-B863-13E75C898BE8}" srcOrd="1" destOrd="0" presId="urn:microsoft.com/office/officeart/2005/8/layout/list1"/>
    <dgm:cxn modelId="{2AC2158D-20BE-4E6E-8B50-3465D42BE2AD}" type="presOf" srcId="{EFA05956-7298-4EE3-BD46-F155C7A8DEB9}" destId="{12F4F5C2-53B0-4B3C-9601-8F8B5EFB46C9}" srcOrd="0" destOrd="0" presId="urn:microsoft.com/office/officeart/2005/8/layout/list1"/>
    <dgm:cxn modelId="{654306AA-B8D0-4B35-A142-F1EC1894C427}" type="presOf" srcId="{E1EFD663-D04A-4863-8BA1-A53216FEC29B}" destId="{A51519FE-551F-413F-98E0-3AC3E8EA841C}" srcOrd="0" destOrd="0" presId="urn:microsoft.com/office/officeart/2005/8/layout/list1"/>
    <dgm:cxn modelId="{9EE018C9-E7F5-4E92-AC89-58243725804A}" type="presOf" srcId="{2934107C-1517-4979-B92B-598D3600D8D3}" destId="{1812C752-F262-4894-9783-D329A6FD1858}" srcOrd="0" destOrd="0" presId="urn:microsoft.com/office/officeart/2005/8/layout/list1"/>
    <dgm:cxn modelId="{B751D8E1-8B01-4871-B86A-AC1096B7FF2D}" type="presOf" srcId="{EFA05956-7298-4EE3-BD46-F155C7A8DEB9}" destId="{307C0E04-A1B6-4339-BE8F-4ACD78E3665E}" srcOrd="1" destOrd="0" presId="urn:microsoft.com/office/officeart/2005/8/layout/list1"/>
    <dgm:cxn modelId="{E18A8BEA-F087-444A-A470-C4C933EA97F9}" type="presOf" srcId="{D74D3D3A-DCE0-4FAF-8CDA-01871427F5AD}" destId="{B124F1FA-254C-4251-8076-3E00C2095640}" srcOrd="1" destOrd="0" presId="urn:microsoft.com/office/officeart/2005/8/layout/list1"/>
    <dgm:cxn modelId="{3C7D2DF1-0679-46A5-BC57-68F71D58C5A2}" type="presOf" srcId="{4D7E145C-0642-4B7B-8D26-DB04C5DB7724}" destId="{C59664A1-7218-4C2E-B333-6F887164511F}" srcOrd="0" destOrd="0" presId="urn:microsoft.com/office/officeart/2005/8/layout/list1"/>
    <dgm:cxn modelId="{B8B777F4-7706-4AF8-88E8-854186B0561E}" srcId="{2934107C-1517-4979-B92B-598D3600D8D3}" destId="{4D7E145C-0642-4B7B-8D26-DB04C5DB7724}" srcOrd="3" destOrd="0" parTransId="{8E9F25F6-0123-4DDF-A487-176FA6EA3E1C}" sibTransId="{7B6B2F08-5FE1-4FBC-8BFC-95B8FDF0979D}"/>
    <dgm:cxn modelId="{245AE7FE-0876-4748-91C9-726DD9BD9F4E}" type="presOf" srcId="{E1EFD663-D04A-4863-8BA1-A53216FEC29B}" destId="{28235275-27D7-448A-8FA2-BBE8FE6B1A00}" srcOrd="1" destOrd="0" presId="urn:microsoft.com/office/officeart/2005/8/layout/list1"/>
    <dgm:cxn modelId="{335296A4-3D38-419D-8388-849BA5ECDA9B}" type="presParOf" srcId="{1812C752-F262-4894-9783-D329A6FD1858}" destId="{2258FFF2-F840-4C88-B920-B24C96D054BF}" srcOrd="0" destOrd="0" presId="urn:microsoft.com/office/officeart/2005/8/layout/list1"/>
    <dgm:cxn modelId="{C814D539-A815-4B02-B6CE-4862DB6FDED8}" type="presParOf" srcId="{2258FFF2-F840-4C88-B920-B24C96D054BF}" destId="{D652FA26-8CF9-433B-8015-1A92A843689D}" srcOrd="0" destOrd="0" presId="urn:microsoft.com/office/officeart/2005/8/layout/list1"/>
    <dgm:cxn modelId="{98C210BB-E1A6-4372-97B6-6F54A1ADB9E3}" type="presParOf" srcId="{2258FFF2-F840-4C88-B920-B24C96D054BF}" destId="{B124F1FA-254C-4251-8076-3E00C2095640}" srcOrd="1" destOrd="0" presId="urn:microsoft.com/office/officeart/2005/8/layout/list1"/>
    <dgm:cxn modelId="{F431D7BF-AEFF-4505-A438-926D67658BAE}" type="presParOf" srcId="{1812C752-F262-4894-9783-D329A6FD1858}" destId="{B22015DD-E1A9-4B72-B434-ACEE5A9EAEC8}" srcOrd="1" destOrd="0" presId="urn:microsoft.com/office/officeart/2005/8/layout/list1"/>
    <dgm:cxn modelId="{5784D97A-3EA0-4023-8272-45F9DAB3F0DD}" type="presParOf" srcId="{1812C752-F262-4894-9783-D329A6FD1858}" destId="{EF399D14-334B-4B73-B057-9C371FDD3D61}" srcOrd="2" destOrd="0" presId="urn:microsoft.com/office/officeart/2005/8/layout/list1"/>
    <dgm:cxn modelId="{0D5C15DF-6F5F-4BEA-9742-DA4FF29A229B}" type="presParOf" srcId="{1812C752-F262-4894-9783-D329A6FD1858}" destId="{39BB6B7A-BE03-471A-B039-71DB4F16B4DB}" srcOrd="3" destOrd="0" presId="urn:microsoft.com/office/officeart/2005/8/layout/list1"/>
    <dgm:cxn modelId="{0744B666-AA47-4DAA-8C17-4E37F7134BFA}" type="presParOf" srcId="{1812C752-F262-4894-9783-D329A6FD1858}" destId="{2E7ADAB9-B898-4AF3-830B-E740F0EB3B04}" srcOrd="4" destOrd="0" presId="urn:microsoft.com/office/officeart/2005/8/layout/list1"/>
    <dgm:cxn modelId="{B1A06E87-365A-44E4-B14F-87AA0B43A459}" type="presParOf" srcId="{2E7ADAB9-B898-4AF3-830B-E740F0EB3B04}" destId="{A51519FE-551F-413F-98E0-3AC3E8EA841C}" srcOrd="0" destOrd="0" presId="urn:microsoft.com/office/officeart/2005/8/layout/list1"/>
    <dgm:cxn modelId="{6C8733E7-41F8-480E-9AF6-D6BCD12CF9A7}" type="presParOf" srcId="{2E7ADAB9-B898-4AF3-830B-E740F0EB3B04}" destId="{28235275-27D7-448A-8FA2-BBE8FE6B1A00}" srcOrd="1" destOrd="0" presId="urn:microsoft.com/office/officeart/2005/8/layout/list1"/>
    <dgm:cxn modelId="{E0C5CEB2-4570-4463-89AD-50492169D5FC}" type="presParOf" srcId="{1812C752-F262-4894-9783-D329A6FD1858}" destId="{91173090-07C2-46C3-B825-3717B486FC4F}" srcOrd="5" destOrd="0" presId="urn:microsoft.com/office/officeart/2005/8/layout/list1"/>
    <dgm:cxn modelId="{0B242A5A-11BD-4EDE-81BA-70D42E12D48E}" type="presParOf" srcId="{1812C752-F262-4894-9783-D329A6FD1858}" destId="{13527763-92DB-45E9-AF4D-5717ED873523}" srcOrd="6" destOrd="0" presId="urn:microsoft.com/office/officeart/2005/8/layout/list1"/>
    <dgm:cxn modelId="{F8D5831E-9A74-40DA-895E-987B86DDBEED}" type="presParOf" srcId="{1812C752-F262-4894-9783-D329A6FD1858}" destId="{8823AA77-816A-4BA3-AD15-F4140DBA4631}" srcOrd="7" destOrd="0" presId="urn:microsoft.com/office/officeart/2005/8/layout/list1"/>
    <dgm:cxn modelId="{C4C24B74-62C3-4BE4-947A-F8E419706715}" type="presParOf" srcId="{1812C752-F262-4894-9783-D329A6FD1858}" destId="{3375B323-EDF3-40B8-8C45-81D3172E6B1C}" srcOrd="8" destOrd="0" presId="urn:microsoft.com/office/officeart/2005/8/layout/list1"/>
    <dgm:cxn modelId="{55C51AFF-C3D2-4C9C-8F59-41D9825D725A}" type="presParOf" srcId="{3375B323-EDF3-40B8-8C45-81D3172E6B1C}" destId="{12F4F5C2-53B0-4B3C-9601-8F8B5EFB46C9}" srcOrd="0" destOrd="0" presId="urn:microsoft.com/office/officeart/2005/8/layout/list1"/>
    <dgm:cxn modelId="{87911393-54DB-4C19-8F93-7EF34DA3C18C}" type="presParOf" srcId="{3375B323-EDF3-40B8-8C45-81D3172E6B1C}" destId="{307C0E04-A1B6-4339-BE8F-4ACD78E3665E}" srcOrd="1" destOrd="0" presId="urn:microsoft.com/office/officeart/2005/8/layout/list1"/>
    <dgm:cxn modelId="{7DACBD59-C7C6-46D7-BBEE-2EB36A7E3AA4}" type="presParOf" srcId="{1812C752-F262-4894-9783-D329A6FD1858}" destId="{1CE9488E-F703-470B-9CFC-9E8FC5268965}" srcOrd="9" destOrd="0" presId="urn:microsoft.com/office/officeart/2005/8/layout/list1"/>
    <dgm:cxn modelId="{A8A473D5-E69C-4FC3-9D14-F0F358D256A2}" type="presParOf" srcId="{1812C752-F262-4894-9783-D329A6FD1858}" destId="{FF5FF5A9-5B89-4B05-BA77-9E6900AC0A52}" srcOrd="10" destOrd="0" presId="urn:microsoft.com/office/officeart/2005/8/layout/list1"/>
    <dgm:cxn modelId="{8609A996-3A03-4D59-95DB-D3AE1924DEC0}" type="presParOf" srcId="{1812C752-F262-4894-9783-D329A6FD1858}" destId="{6B99A0E0-ED87-4828-8830-07A78A0C61E8}" srcOrd="11" destOrd="0" presId="urn:microsoft.com/office/officeart/2005/8/layout/list1"/>
    <dgm:cxn modelId="{7CFA9AF9-6F9C-4F4D-878C-DD5FBD7717D9}" type="presParOf" srcId="{1812C752-F262-4894-9783-D329A6FD1858}" destId="{3301E764-93BF-45FA-A3E5-54EC5D36554F}" srcOrd="12" destOrd="0" presId="urn:microsoft.com/office/officeart/2005/8/layout/list1"/>
    <dgm:cxn modelId="{9EC4BC25-34D5-46F0-A2D7-DB6B9FD718C8}" type="presParOf" srcId="{3301E764-93BF-45FA-A3E5-54EC5D36554F}" destId="{C59664A1-7218-4C2E-B333-6F887164511F}" srcOrd="0" destOrd="0" presId="urn:microsoft.com/office/officeart/2005/8/layout/list1"/>
    <dgm:cxn modelId="{50E16C3D-B600-4C15-AAAD-95B13848523F}" type="presParOf" srcId="{3301E764-93BF-45FA-A3E5-54EC5D36554F}" destId="{5C080C4C-C922-4E7D-B863-13E75C898BE8}" srcOrd="1" destOrd="0" presId="urn:microsoft.com/office/officeart/2005/8/layout/list1"/>
    <dgm:cxn modelId="{75A31AAC-CC43-4AFD-91A5-10E1A9A3E365}" type="presParOf" srcId="{1812C752-F262-4894-9783-D329A6FD1858}" destId="{26D502CA-5374-4981-A9F2-B6A40B0ED3A7}" srcOrd="13" destOrd="0" presId="urn:microsoft.com/office/officeart/2005/8/layout/list1"/>
    <dgm:cxn modelId="{C7529E1A-B35D-4A43-9E52-45C35ACC412B}" type="presParOf" srcId="{1812C752-F262-4894-9783-D329A6FD1858}" destId="{D12C3595-7ECF-40AC-8663-6A5F9DCB59F3}"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34107C-1517-4979-B92B-598D3600D8D3}"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D74D3D3A-DCE0-4FAF-8CDA-01871427F5AD}">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توضيح ما الذي سيتعلمه المتعلم</a:t>
          </a:r>
          <a:endParaRPr lang="ar-EG" sz="2000" b="1" dirty="0">
            <a:latin typeface="Calibri" panose="020F0502020204030204" pitchFamily="34" charset="0"/>
            <a:cs typeface="Calibri" panose="020F0502020204030204" pitchFamily="34" charset="0"/>
          </a:endParaRPr>
        </a:p>
      </dgm:t>
    </dgm:pt>
    <dgm:pt modelId="{771B5718-D0AA-406B-AB87-1B3BBC4D2164}" type="parTrans" cxnId="{1A3C0973-5F8C-4F85-BEE4-5E9CA612A55C}">
      <dgm:prSet/>
      <dgm:spPr/>
      <dgm:t>
        <a:bodyPr/>
        <a:lstStyle/>
        <a:p>
          <a:pPr rtl="1"/>
          <a:endParaRPr lang="ar-EG"/>
        </a:p>
      </dgm:t>
    </dgm:pt>
    <dgm:pt modelId="{A1ECD75A-D361-4BA5-B0C7-AE3A37DEF789}" type="sibTrans" cxnId="{1A3C0973-5F8C-4F85-BEE4-5E9CA612A55C}">
      <dgm:prSet/>
      <dgm:spPr/>
      <dgm:t>
        <a:bodyPr/>
        <a:lstStyle/>
        <a:p>
          <a:pPr rtl="1"/>
          <a:endParaRPr lang="ar-EG"/>
        </a:p>
      </dgm:t>
    </dgm:pt>
    <dgm:pt modelId="{EFA05956-7298-4EE3-BD46-F155C7A8DEB9}">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تمكن المتعلم من تقييم نفسه والوقوف على ما أمكنه انجازه وتحديد نقاط ضعفه</a:t>
          </a:r>
          <a:endParaRPr lang="ar-EG" sz="2000" b="1" dirty="0">
            <a:latin typeface="Calibri" panose="020F0502020204030204" pitchFamily="34" charset="0"/>
            <a:cs typeface="Calibri" panose="020F0502020204030204" pitchFamily="34" charset="0"/>
          </a:endParaRPr>
        </a:p>
      </dgm:t>
    </dgm:pt>
    <dgm:pt modelId="{E764C966-9D07-4AC5-A855-0FEE7FBE84B2}" type="parTrans" cxnId="{9ECFE11E-7113-4375-9A24-E814240E8FA7}">
      <dgm:prSet/>
      <dgm:spPr/>
      <dgm:t>
        <a:bodyPr/>
        <a:lstStyle/>
        <a:p>
          <a:pPr rtl="1"/>
          <a:endParaRPr lang="ar-EG"/>
        </a:p>
      </dgm:t>
    </dgm:pt>
    <dgm:pt modelId="{C5CAD468-9C76-4076-AC7D-AF0B37D5B2C1}" type="sibTrans" cxnId="{9ECFE11E-7113-4375-9A24-E814240E8FA7}">
      <dgm:prSet/>
      <dgm:spPr/>
      <dgm:t>
        <a:bodyPr/>
        <a:lstStyle/>
        <a:p>
          <a:pPr rtl="1"/>
          <a:endParaRPr lang="ar-EG"/>
        </a:p>
      </dgm:t>
    </dgm:pt>
    <dgm:pt modelId="{4D7E145C-0642-4B7B-8D26-DB04C5DB7724}">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EG" sz="2000" b="1" dirty="0">
              <a:latin typeface="Calibri" panose="020F0502020204030204" pitchFamily="34" charset="0"/>
              <a:cs typeface="Calibri" panose="020F0502020204030204" pitchFamily="34" charset="0"/>
            </a:rPr>
            <a:t>أ</a:t>
          </a:r>
          <a:r>
            <a:rPr lang="ar-SA" sz="2000" b="1" dirty="0">
              <a:latin typeface="Calibri" panose="020F0502020204030204" pitchFamily="34" charset="0"/>
              <a:cs typeface="Calibri" panose="020F0502020204030204" pitchFamily="34" charset="0"/>
            </a:rPr>
            <a:t>خذ مسؤولية تعلمه</a:t>
          </a:r>
          <a:endParaRPr lang="ar-EG" sz="2000" b="1" dirty="0">
            <a:latin typeface="Calibri" panose="020F0502020204030204" pitchFamily="34" charset="0"/>
            <a:cs typeface="Calibri" panose="020F0502020204030204" pitchFamily="34" charset="0"/>
          </a:endParaRPr>
        </a:p>
      </dgm:t>
    </dgm:pt>
    <dgm:pt modelId="{8E9F25F6-0123-4DDF-A487-176FA6EA3E1C}" type="parTrans" cxnId="{B8B777F4-7706-4AF8-88E8-854186B0561E}">
      <dgm:prSet/>
      <dgm:spPr/>
      <dgm:t>
        <a:bodyPr/>
        <a:lstStyle/>
        <a:p>
          <a:pPr rtl="1"/>
          <a:endParaRPr lang="ar-EG"/>
        </a:p>
      </dgm:t>
    </dgm:pt>
    <dgm:pt modelId="{7B6B2F08-5FE1-4FBC-8BFC-95B8FDF0979D}" type="sibTrans" cxnId="{B8B777F4-7706-4AF8-88E8-854186B0561E}">
      <dgm:prSet/>
      <dgm:spPr/>
      <dgm:t>
        <a:bodyPr/>
        <a:lstStyle/>
        <a:p>
          <a:pPr rtl="1"/>
          <a:endParaRPr lang="ar-EG"/>
        </a:p>
      </dgm:t>
    </dgm:pt>
    <dgm:pt modelId="{E1EFD663-D04A-4863-8BA1-A53216FEC29B}">
      <dgm:prSet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2000" b="1" dirty="0">
              <a:latin typeface="Calibri" panose="020F0502020204030204" pitchFamily="34" charset="0"/>
              <a:cs typeface="Calibri" panose="020F0502020204030204" pitchFamily="34" charset="0"/>
            </a:rPr>
            <a:t>تقييم عملية الت</a:t>
          </a:r>
          <a:r>
            <a:rPr lang="ar-EG" sz="2000" b="1" dirty="0">
              <a:latin typeface="Calibri" panose="020F0502020204030204" pitchFamily="34" charset="0"/>
              <a:cs typeface="Calibri" panose="020F0502020204030204" pitchFamily="34" charset="0"/>
            </a:rPr>
            <a:t>عليم</a:t>
          </a:r>
          <a:r>
            <a:rPr lang="ar-SA" sz="2000" b="1" dirty="0">
              <a:latin typeface="Calibri" panose="020F0502020204030204" pitchFamily="34" charset="0"/>
              <a:cs typeface="Calibri" panose="020F0502020204030204" pitchFamily="34" charset="0"/>
            </a:rPr>
            <a:t> وتحديد المستوى الذي توصل إليه من خلال الت</a:t>
          </a:r>
          <a:r>
            <a:rPr lang="ar-EG" sz="2000" b="1" dirty="0">
              <a:latin typeface="Calibri" panose="020F0502020204030204" pitchFamily="34" charset="0"/>
              <a:cs typeface="Calibri" panose="020F0502020204030204" pitchFamily="34" charset="0"/>
            </a:rPr>
            <a:t>عليم</a:t>
          </a:r>
        </a:p>
      </dgm:t>
    </dgm:pt>
    <dgm:pt modelId="{F0B81C5A-A75A-4DDA-BA6F-1DBAECF08DB2}" type="parTrans" cxnId="{49D36C46-7F69-4F2B-ADC3-71A4272B213D}">
      <dgm:prSet/>
      <dgm:spPr/>
      <dgm:t>
        <a:bodyPr/>
        <a:lstStyle/>
        <a:p>
          <a:pPr rtl="1"/>
          <a:endParaRPr lang="ar-EG"/>
        </a:p>
      </dgm:t>
    </dgm:pt>
    <dgm:pt modelId="{21C9B7FB-6763-401C-BD5A-033B7201C599}" type="sibTrans" cxnId="{49D36C46-7F69-4F2B-ADC3-71A4272B213D}">
      <dgm:prSet/>
      <dgm:spPr/>
      <dgm:t>
        <a:bodyPr/>
        <a:lstStyle/>
        <a:p>
          <a:pPr rtl="1"/>
          <a:endParaRPr lang="ar-EG"/>
        </a:p>
      </dgm:t>
    </dgm:pt>
    <dgm:pt modelId="{1812C752-F262-4894-9783-D329A6FD1858}" type="pres">
      <dgm:prSet presAssocID="{2934107C-1517-4979-B92B-598D3600D8D3}" presName="linear" presStyleCnt="0">
        <dgm:presLayoutVars>
          <dgm:dir/>
          <dgm:animLvl val="lvl"/>
          <dgm:resizeHandles val="exact"/>
        </dgm:presLayoutVars>
      </dgm:prSet>
      <dgm:spPr/>
    </dgm:pt>
    <dgm:pt modelId="{2258FFF2-F840-4C88-B920-B24C96D054BF}" type="pres">
      <dgm:prSet presAssocID="{D74D3D3A-DCE0-4FAF-8CDA-01871427F5AD}" presName="parentLin" presStyleCnt="0"/>
      <dgm:spPr/>
    </dgm:pt>
    <dgm:pt modelId="{D652FA26-8CF9-433B-8015-1A92A843689D}" type="pres">
      <dgm:prSet presAssocID="{D74D3D3A-DCE0-4FAF-8CDA-01871427F5AD}" presName="parentLeftMargin" presStyleLbl="node1" presStyleIdx="0" presStyleCnt="4"/>
      <dgm:spPr/>
    </dgm:pt>
    <dgm:pt modelId="{B124F1FA-254C-4251-8076-3E00C2095640}" type="pres">
      <dgm:prSet presAssocID="{D74D3D3A-DCE0-4FAF-8CDA-01871427F5AD}" presName="parentText" presStyleLbl="node1" presStyleIdx="0" presStyleCnt="4" custScaleX="58624" custLinFactX="85392" custLinFactNeighborX="100000" custLinFactNeighborY="9974">
        <dgm:presLayoutVars>
          <dgm:chMax val="0"/>
          <dgm:bulletEnabled val="1"/>
        </dgm:presLayoutVars>
      </dgm:prSet>
      <dgm:spPr/>
    </dgm:pt>
    <dgm:pt modelId="{B22015DD-E1A9-4B72-B434-ACEE5A9EAEC8}" type="pres">
      <dgm:prSet presAssocID="{D74D3D3A-DCE0-4FAF-8CDA-01871427F5AD}" presName="negativeSpace" presStyleCnt="0"/>
      <dgm:spPr/>
    </dgm:pt>
    <dgm:pt modelId="{EF399D14-334B-4B73-B057-9C371FDD3D61}" type="pres">
      <dgm:prSet presAssocID="{D74D3D3A-DCE0-4FAF-8CDA-01871427F5AD}" presName="childText" presStyleLbl="conFgAcc1" presStyleIdx="0" presStyleCnt="4" custScaleX="41726" custLinFactNeighborX="58673">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39BB6B7A-BE03-471A-B039-71DB4F16B4DB}" type="pres">
      <dgm:prSet presAssocID="{A1ECD75A-D361-4BA5-B0C7-AE3A37DEF789}" presName="spaceBetweenRectangles" presStyleCnt="0"/>
      <dgm:spPr/>
    </dgm:pt>
    <dgm:pt modelId="{2E7ADAB9-B898-4AF3-830B-E740F0EB3B04}" type="pres">
      <dgm:prSet presAssocID="{E1EFD663-D04A-4863-8BA1-A53216FEC29B}" presName="parentLin" presStyleCnt="0"/>
      <dgm:spPr/>
    </dgm:pt>
    <dgm:pt modelId="{A51519FE-551F-413F-98E0-3AC3E8EA841C}" type="pres">
      <dgm:prSet presAssocID="{E1EFD663-D04A-4863-8BA1-A53216FEC29B}" presName="parentLeftMargin" presStyleLbl="node1" presStyleIdx="0" presStyleCnt="4"/>
      <dgm:spPr/>
    </dgm:pt>
    <dgm:pt modelId="{28235275-27D7-448A-8FA2-BBE8FE6B1A00}" type="pres">
      <dgm:prSet presAssocID="{E1EFD663-D04A-4863-8BA1-A53216FEC29B}" presName="parentText" presStyleLbl="node1" presStyleIdx="1" presStyleCnt="4" custScaleX="142857" custLinFactX="24675" custLinFactNeighborX="100000" custLinFactNeighborY="9974">
        <dgm:presLayoutVars>
          <dgm:chMax val="0"/>
          <dgm:bulletEnabled val="1"/>
        </dgm:presLayoutVars>
      </dgm:prSet>
      <dgm:spPr/>
    </dgm:pt>
    <dgm:pt modelId="{91173090-07C2-46C3-B825-3717B486FC4F}" type="pres">
      <dgm:prSet presAssocID="{E1EFD663-D04A-4863-8BA1-A53216FEC29B}" presName="negativeSpace" presStyleCnt="0"/>
      <dgm:spPr/>
    </dgm:pt>
    <dgm:pt modelId="{13527763-92DB-45E9-AF4D-5717ED873523}" type="pres">
      <dgm:prSet presAssocID="{E1EFD663-D04A-4863-8BA1-A53216FEC29B}" presName="childText" presStyleLbl="conFgAcc1" presStyleIdx="1"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823AA77-816A-4BA3-AD15-F4140DBA4631}" type="pres">
      <dgm:prSet presAssocID="{21C9B7FB-6763-401C-BD5A-033B7201C599}" presName="spaceBetweenRectangles" presStyleCnt="0"/>
      <dgm:spPr/>
    </dgm:pt>
    <dgm:pt modelId="{3375B323-EDF3-40B8-8C45-81D3172E6B1C}" type="pres">
      <dgm:prSet presAssocID="{EFA05956-7298-4EE3-BD46-F155C7A8DEB9}" presName="parentLin" presStyleCnt="0"/>
      <dgm:spPr/>
    </dgm:pt>
    <dgm:pt modelId="{12F4F5C2-53B0-4B3C-9601-8F8B5EFB46C9}" type="pres">
      <dgm:prSet presAssocID="{EFA05956-7298-4EE3-BD46-F155C7A8DEB9}" presName="parentLeftMargin" presStyleLbl="node1" presStyleIdx="1" presStyleCnt="4"/>
      <dgm:spPr/>
    </dgm:pt>
    <dgm:pt modelId="{307C0E04-A1B6-4339-BE8F-4ACD78E3665E}" type="pres">
      <dgm:prSet presAssocID="{EFA05956-7298-4EE3-BD46-F155C7A8DEB9}" presName="parentText" presStyleLbl="node1" presStyleIdx="2" presStyleCnt="4" custScaleX="142857" custLinFactX="24675" custLinFactNeighborX="100000" custLinFactNeighborY="9974">
        <dgm:presLayoutVars>
          <dgm:chMax val="0"/>
          <dgm:bulletEnabled val="1"/>
        </dgm:presLayoutVars>
      </dgm:prSet>
      <dgm:spPr/>
    </dgm:pt>
    <dgm:pt modelId="{1CE9488E-F703-470B-9CFC-9E8FC5268965}" type="pres">
      <dgm:prSet presAssocID="{EFA05956-7298-4EE3-BD46-F155C7A8DEB9}" presName="negativeSpace" presStyleCnt="0"/>
      <dgm:spPr/>
    </dgm:pt>
    <dgm:pt modelId="{FF5FF5A9-5B89-4B05-BA77-9E6900AC0A52}" type="pres">
      <dgm:prSet presAssocID="{EFA05956-7298-4EE3-BD46-F155C7A8DEB9}" presName="childText" presStyleLbl="conFgAcc1" presStyleIdx="2"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6B99A0E0-ED87-4828-8830-07A78A0C61E8}" type="pres">
      <dgm:prSet presAssocID="{C5CAD468-9C76-4076-AC7D-AF0B37D5B2C1}" presName="spaceBetweenRectangles" presStyleCnt="0"/>
      <dgm:spPr/>
    </dgm:pt>
    <dgm:pt modelId="{3301E764-93BF-45FA-A3E5-54EC5D36554F}" type="pres">
      <dgm:prSet presAssocID="{4D7E145C-0642-4B7B-8D26-DB04C5DB7724}" presName="parentLin" presStyleCnt="0"/>
      <dgm:spPr/>
    </dgm:pt>
    <dgm:pt modelId="{C59664A1-7218-4C2E-B333-6F887164511F}" type="pres">
      <dgm:prSet presAssocID="{4D7E145C-0642-4B7B-8D26-DB04C5DB7724}" presName="parentLeftMargin" presStyleLbl="node1" presStyleIdx="2" presStyleCnt="4"/>
      <dgm:spPr/>
    </dgm:pt>
    <dgm:pt modelId="{5C080C4C-C922-4E7D-B863-13E75C898BE8}" type="pres">
      <dgm:prSet presAssocID="{4D7E145C-0642-4B7B-8D26-DB04C5DB7724}" presName="parentText" presStyleLbl="node1" presStyleIdx="3" presStyleCnt="4" custScaleX="142857" custLinFactX="24675" custLinFactNeighborX="100000" custLinFactNeighborY="9974">
        <dgm:presLayoutVars>
          <dgm:chMax val="0"/>
          <dgm:bulletEnabled val="1"/>
        </dgm:presLayoutVars>
      </dgm:prSet>
      <dgm:spPr/>
    </dgm:pt>
    <dgm:pt modelId="{26D502CA-5374-4981-A9F2-B6A40B0ED3A7}" type="pres">
      <dgm:prSet presAssocID="{4D7E145C-0642-4B7B-8D26-DB04C5DB7724}" presName="negativeSpace" presStyleCnt="0"/>
      <dgm:spPr/>
    </dgm:pt>
    <dgm:pt modelId="{D12C3595-7ECF-40AC-8663-6A5F9DCB59F3}" type="pres">
      <dgm:prSet presAssocID="{4D7E145C-0642-4B7B-8D26-DB04C5DB7724}" presName="childText" presStyleLbl="conFgAcc1" presStyleIdx="3"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424CC909-E1FC-4528-964A-8277C7433364}" type="presOf" srcId="{4D7E145C-0642-4B7B-8D26-DB04C5DB7724}" destId="{5C080C4C-C922-4E7D-B863-13E75C898BE8}" srcOrd="1" destOrd="0" presId="urn:microsoft.com/office/officeart/2005/8/layout/list1"/>
    <dgm:cxn modelId="{A48B2F0E-477C-4CE0-A2D7-F4CE8DEC77C6}" type="presOf" srcId="{2934107C-1517-4979-B92B-598D3600D8D3}" destId="{1812C752-F262-4894-9783-D329A6FD1858}" srcOrd="0" destOrd="0" presId="urn:microsoft.com/office/officeart/2005/8/layout/list1"/>
    <dgm:cxn modelId="{9ECFE11E-7113-4375-9A24-E814240E8FA7}" srcId="{2934107C-1517-4979-B92B-598D3600D8D3}" destId="{EFA05956-7298-4EE3-BD46-F155C7A8DEB9}" srcOrd="2" destOrd="0" parTransId="{E764C966-9D07-4AC5-A855-0FEE7FBE84B2}" sibTransId="{C5CAD468-9C76-4076-AC7D-AF0B37D5B2C1}"/>
    <dgm:cxn modelId="{6B8BA732-DB69-44E8-BDDB-AEC1CA2CE353}" type="presOf" srcId="{E1EFD663-D04A-4863-8BA1-A53216FEC29B}" destId="{A51519FE-551F-413F-98E0-3AC3E8EA841C}" srcOrd="0" destOrd="0" presId="urn:microsoft.com/office/officeart/2005/8/layout/list1"/>
    <dgm:cxn modelId="{49D36C46-7F69-4F2B-ADC3-71A4272B213D}" srcId="{2934107C-1517-4979-B92B-598D3600D8D3}" destId="{E1EFD663-D04A-4863-8BA1-A53216FEC29B}" srcOrd="1" destOrd="0" parTransId="{F0B81C5A-A75A-4DDA-BA6F-1DBAECF08DB2}" sibTransId="{21C9B7FB-6763-401C-BD5A-033B7201C599}"/>
    <dgm:cxn modelId="{1A3C0973-5F8C-4F85-BEE4-5E9CA612A55C}" srcId="{2934107C-1517-4979-B92B-598D3600D8D3}" destId="{D74D3D3A-DCE0-4FAF-8CDA-01871427F5AD}" srcOrd="0" destOrd="0" parTransId="{771B5718-D0AA-406B-AB87-1B3BBC4D2164}" sibTransId="{A1ECD75A-D361-4BA5-B0C7-AE3A37DEF789}"/>
    <dgm:cxn modelId="{4C3E289E-0775-414B-9770-FA2E1E1CCFC4}" type="presOf" srcId="{4D7E145C-0642-4B7B-8D26-DB04C5DB7724}" destId="{C59664A1-7218-4C2E-B333-6F887164511F}" srcOrd="0" destOrd="0" presId="urn:microsoft.com/office/officeart/2005/8/layout/list1"/>
    <dgm:cxn modelId="{5EDBC3A6-662F-4C6B-8724-BD99F794C6D3}" type="presOf" srcId="{D74D3D3A-DCE0-4FAF-8CDA-01871427F5AD}" destId="{D652FA26-8CF9-433B-8015-1A92A843689D}" srcOrd="0" destOrd="0" presId="urn:microsoft.com/office/officeart/2005/8/layout/list1"/>
    <dgm:cxn modelId="{2E0510A7-AF06-4603-B797-02F2B4FFD702}" type="presOf" srcId="{D74D3D3A-DCE0-4FAF-8CDA-01871427F5AD}" destId="{B124F1FA-254C-4251-8076-3E00C2095640}" srcOrd="1" destOrd="0" presId="urn:microsoft.com/office/officeart/2005/8/layout/list1"/>
    <dgm:cxn modelId="{6E9ED2AD-716E-4B40-99E1-9C3D397B50E2}" type="presOf" srcId="{E1EFD663-D04A-4863-8BA1-A53216FEC29B}" destId="{28235275-27D7-448A-8FA2-BBE8FE6B1A00}" srcOrd="1" destOrd="0" presId="urn:microsoft.com/office/officeart/2005/8/layout/list1"/>
    <dgm:cxn modelId="{BC89BCB5-DF64-4AF3-AEA1-04949B465915}" type="presOf" srcId="{EFA05956-7298-4EE3-BD46-F155C7A8DEB9}" destId="{12F4F5C2-53B0-4B3C-9601-8F8B5EFB46C9}" srcOrd="0" destOrd="0" presId="urn:microsoft.com/office/officeart/2005/8/layout/list1"/>
    <dgm:cxn modelId="{72AFB3DE-240C-45B5-A37B-1209A57390D2}" type="presOf" srcId="{EFA05956-7298-4EE3-BD46-F155C7A8DEB9}" destId="{307C0E04-A1B6-4339-BE8F-4ACD78E3665E}" srcOrd="1" destOrd="0" presId="urn:microsoft.com/office/officeart/2005/8/layout/list1"/>
    <dgm:cxn modelId="{B8B777F4-7706-4AF8-88E8-854186B0561E}" srcId="{2934107C-1517-4979-B92B-598D3600D8D3}" destId="{4D7E145C-0642-4B7B-8D26-DB04C5DB7724}" srcOrd="3" destOrd="0" parTransId="{8E9F25F6-0123-4DDF-A487-176FA6EA3E1C}" sibTransId="{7B6B2F08-5FE1-4FBC-8BFC-95B8FDF0979D}"/>
    <dgm:cxn modelId="{EE6691B8-76A3-43D0-A77A-FF4F59796CA3}" type="presParOf" srcId="{1812C752-F262-4894-9783-D329A6FD1858}" destId="{2258FFF2-F840-4C88-B920-B24C96D054BF}" srcOrd="0" destOrd="0" presId="urn:microsoft.com/office/officeart/2005/8/layout/list1"/>
    <dgm:cxn modelId="{7D805896-95F9-43FF-8D3B-1585CE47CFDD}" type="presParOf" srcId="{2258FFF2-F840-4C88-B920-B24C96D054BF}" destId="{D652FA26-8CF9-433B-8015-1A92A843689D}" srcOrd="0" destOrd="0" presId="urn:microsoft.com/office/officeart/2005/8/layout/list1"/>
    <dgm:cxn modelId="{85BE62F9-D92F-4B07-A1D2-C0777BE21D53}" type="presParOf" srcId="{2258FFF2-F840-4C88-B920-B24C96D054BF}" destId="{B124F1FA-254C-4251-8076-3E00C2095640}" srcOrd="1" destOrd="0" presId="urn:microsoft.com/office/officeart/2005/8/layout/list1"/>
    <dgm:cxn modelId="{DB1DD922-0A7C-4672-AD79-1796EC514C10}" type="presParOf" srcId="{1812C752-F262-4894-9783-D329A6FD1858}" destId="{B22015DD-E1A9-4B72-B434-ACEE5A9EAEC8}" srcOrd="1" destOrd="0" presId="urn:microsoft.com/office/officeart/2005/8/layout/list1"/>
    <dgm:cxn modelId="{3FA30A0E-9BBC-44AC-9DE2-9720AF0D7964}" type="presParOf" srcId="{1812C752-F262-4894-9783-D329A6FD1858}" destId="{EF399D14-334B-4B73-B057-9C371FDD3D61}" srcOrd="2" destOrd="0" presId="urn:microsoft.com/office/officeart/2005/8/layout/list1"/>
    <dgm:cxn modelId="{D63390DD-7E7B-4605-AEFA-7644C5FCAAE0}" type="presParOf" srcId="{1812C752-F262-4894-9783-D329A6FD1858}" destId="{39BB6B7A-BE03-471A-B039-71DB4F16B4DB}" srcOrd="3" destOrd="0" presId="urn:microsoft.com/office/officeart/2005/8/layout/list1"/>
    <dgm:cxn modelId="{DD8A67B8-3426-45F9-A2D7-52B4F2492C76}" type="presParOf" srcId="{1812C752-F262-4894-9783-D329A6FD1858}" destId="{2E7ADAB9-B898-4AF3-830B-E740F0EB3B04}" srcOrd="4" destOrd="0" presId="urn:microsoft.com/office/officeart/2005/8/layout/list1"/>
    <dgm:cxn modelId="{A692DC4E-655B-48A9-8C9A-E5F468B02378}" type="presParOf" srcId="{2E7ADAB9-B898-4AF3-830B-E740F0EB3B04}" destId="{A51519FE-551F-413F-98E0-3AC3E8EA841C}" srcOrd="0" destOrd="0" presId="urn:microsoft.com/office/officeart/2005/8/layout/list1"/>
    <dgm:cxn modelId="{9FFCE599-23F5-46D3-8281-635708012133}" type="presParOf" srcId="{2E7ADAB9-B898-4AF3-830B-E740F0EB3B04}" destId="{28235275-27D7-448A-8FA2-BBE8FE6B1A00}" srcOrd="1" destOrd="0" presId="urn:microsoft.com/office/officeart/2005/8/layout/list1"/>
    <dgm:cxn modelId="{E28DFC23-2467-43EC-BD22-33BFD2E4CC3A}" type="presParOf" srcId="{1812C752-F262-4894-9783-D329A6FD1858}" destId="{91173090-07C2-46C3-B825-3717B486FC4F}" srcOrd="5" destOrd="0" presId="urn:microsoft.com/office/officeart/2005/8/layout/list1"/>
    <dgm:cxn modelId="{24BBBE75-F123-4D9C-B366-07D160F502D9}" type="presParOf" srcId="{1812C752-F262-4894-9783-D329A6FD1858}" destId="{13527763-92DB-45E9-AF4D-5717ED873523}" srcOrd="6" destOrd="0" presId="urn:microsoft.com/office/officeart/2005/8/layout/list1"/>
    <dgm:cxn modelId="{A5515032-B5FA-4720-AD76-7DC0D28A00C6}" type="presParOf" srcId="{1812C752-F262-4894-9783-D329A6FD1858}" destId="{8823AA77-816A-4BA3-AD15-F4140DBA4631}" srcOrd="7" destOrd="0" presId="urn:microsoft.com/office/officeart/2005/8/layout/list1"/>
    <dgm:cxn modelId="{A5EAF837-3B4C-4614-BD12-280489BCAEF8}" type="presParOf" srcId="{1812C752-F262-4894-9783-D329A6FD1858}" destId="{3375B323-EDF3-40B8-8C45-81D3172E6B1C}" srcOrd="8" destOrd="0" presId="urn:microsoft.com/office/officeart/2005/8/layout/list1"/>
    <dgm:cxn modelId="{9A6A2E8B-5C22-427C-BB75-951D14B2A70B}" type="presParOf" srcId="{3375B323-EDF3-40B8-8C45-81D3172E6B1C}" destId="{12F4F5C2-53B0-4B3C-9601-8F8B5EFB46C9}" srcOrd="0" destOrd="0" presId="urn:microsoft.com/office/officeart/2005/8/layout/list1"/>
    <dgm:cxn modelId="{FA830107-963A-44C1-B9CF-BE5E70B4F2CF}" type="presParOf" srcId="{3375B323-EDF3-40B8-8C45-81D3172E6B1C}" destId="{307C0E04-A1B6-4339-BE8F-4ACD78E3665E}" srcOrd="1" destOrd="0" presId="urn:microsoft.com/office/officeart/2005/8/layout/list1"/>
    <dgm:cxn modelId="{075E9ED2-06BF-40A7-AFCB-1FF9AF560A69}" type="presParOf" srcId="{1812C752-F262-4894-9783-D329A6FD1858}" destId="{1CE9488E-F703-470B-9CFC-9E8FC5268965}" srcOrd="9" destOrd="0" presId="urn:microsoft.com/office/officeart/2005/8/layout/list1"/>
    <dgm:cxn modelId="{CFB61161-D5E3-4C70-B7F9-4EFF5A6CDFBE}" type="presParOf" srcId="{1812C752-F262-4894-9783-D329A6FD1858}" destId="{FF5FF5A9-5B89-4B05-BA77-9E6900AC0A52}" srcOrd="10" destOrd="0" presId="urn:microsoft.com/office/officeart/2005/8/layout/list1"/>
    <dgm:cxn modelId="{629C1C8D-C48D-4F82-9303-2DE2FF54D134}" type="presParOf" srcId="{1812C752-F262-4894-9783-D329A6FD1858}" destId="{6B99A0E0-ED87-4828-8830-07A78A0C61E8}" srcOrd="11" destOrd="0" presId="urn:microsoft.com/office/officeart/2005/8/layout/list1"/>
    <dgm:cxn modelId="{CB6995F3-4AD9-4FB5-894E-F409BFB2BE3B}" type="presParOf" srcId="{1812C752-F262-4894-9783-D329A6FD1858}" destId="{3301E764-93BF-45FA-A3E5-54EC5D36554F}" srcOrd="12" destOrd="0" presId="urn:microsoft.com/office/officeart/2005/8/layout/list1"/>
    <dgm:cxn modelId="{60CF65B6-CE1B-4598-84DE-39727E24FD3C}" type="presParOf" srcId="{3301E764-93BF-45FA-A3E5-54EC5D36554F}" destId="{C59664A1-7218-4C2E-B333-6F887164511F}" srcOrd="0" destOrd="0" presId="urn:microsoft.com/office/officeart/2005/8/layout/list1"/>
    <dgm:cxn modelId="{5BEA726F-B9D6-44E4-82E1-3A54838D355F}" type="presParOf" srcId="{3301E764-93BF-45FA-A3E5-54EC5D36554F}" destId="{5C080C4C-C922-4E7D-B863-13E75C898BE8}" srcOrd="1" destOrd="0" presId="urn:microsoft.com/office/officeart/2005/8/layout/list1"/>
    <dgm:cxn modelId="{B5144900-5885-4958-8BF8-F02D69DB3208}" type="presParOf" srcId="{1812C752-F262-4894-9783-D329A6FD1858}" destId="{26D502CA-5374-4981-A9F2-B6A40B0ED3A7}" srcOrd="13" destOrd="0" presId="urn:microsoft.com/office/officeart/2005/8/layout/list1"/>
    <dgm:cxn modelId="{9F9336C5-0EF7-4CA4-81E5-0F14657841A1}" type="presParOf" srcId="{1812C752-F262-4894-9783-D329A6FD1858}" destId="{D12C3595-7ECF-40AC-8663-6A5F9DCB59F3}"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34107C-1517-4979-B92B-598D3600D8D3}"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4D7E145C-0642-4B7B-8D26-DB04C5DB7724}">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3600" b="1" u="none" dirty="0">
              <a:solidFill>
                <a:srgbClr val="C00000"/>
              </a:solidFill>
              <a:latin typeface="Calibri" panose="020F0502020204030204" pitchFamily="34" charset="0"/>
              <a:cs typeface="Calibri" panose="020F0502020204030204" pitchFamily="34" charset="0"/>
            </a:rPr>
            <a:t>محدد في الزمن</a:t>
          </a:r>
          <a:endParaRPr lang="ar-EG" sz="3600" b="1" u="none" dirty="0">
            <a:solidFill>
              <a:srgbClr val="C00000"/>
            </a:solidFill>
            <a:latin typeface="Calibri" panose="020F0502020204030204" pitchFamily="34" charset="0"/>
            <a:cs typeface="Calibri" panose="020F0502020204030204" pitchFamily="34" charset="0"/>
          </a:endParaRPr>
        </a:p>
      </dgm:t>
    </dgm:pt>
    <dgm:pt modelId="{7B6B2F08-5FE1-4FBC-8BFC-95B8FDF0979D}" type="sibTrans" cxnId="{B8B777F4-7706-4AF8-88E8-854186B0561E}">
      <dgm:prSet/>
      <dgm:spPr/>
      <dgm:t>
        <a:bodyPr/>
        <a:lstStyle/>
        <a:p>
          <a:pPr rtl="1"/>
          <a:endParaRPr lang="ar-EG"/>
        </a:p>
      </dgm:t>
    </dgm:pt>
    <dgm:pt modelId="{8E9F25F6-0123-4DDF-A487-176FA6EA3E1C}" type="parTrans" cxnId="{B8B777F4-7706-4AF8-88E8-854186B0561E}">
      <dgm:prSet/>
      <dgm:spPr/>
      <dgm:t>
        <a:bodyPr/>
        <a:lstStyle/>
        <a:p>
          <a:pPr rtl="1"/>
          <a:endParaRPr lang="ar-EG"/>
        </a:p>
      </dgm:t>
    </dgm:pt>
    <dgm:pt modelId="{EFA05956-7298-4EE3-BD46-F155C7A8DEB9}">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4400" b="1" u="none" dirty="0">
              <a:latin typeface="Calibri" panose="020F0502020204030204" pitchFamily="34" charset="0"/>
              <a:cs typeface="Calibri" panose="020F0502020204030204" pitchFamily="34" charset="0"/>
            </a:rPr>
            <a:t>واقعي</a:t>
          </a:r>
          <a:endParaRPr lang="ar-EG" sz="4400" b="1" u="none" dirty="0">
            <a:latin typeface="Calibri" panose="020F0502020204030204" pitchFamily="34" charset="0"/>
            <a:cs typeface="Calibri" panose="020F0502020204030204" pitchFamily="34" charset="0"/>
          </a:endParaRPr>
        </a:p>
      </dgm:t>
    </dgm:pt>
    <dgm:pt modelId="{C5CAD468-9C76-4076-AC7D-AF0B37D5B2C1}" type="sibTrans" cxnId="{9ECFE11E-7113-4375-9A24-E814240E8FA7}">
      <dgm:prSet/>
      <dgm:spPr/>
      <dgm:t>
        <a:bodyPr/>
        <a:lstStyle/>
        <a:p>
          <a:pPr rtl="1"/>
          <a:endParaRPr lang="ar-EG"/>
        </a:p>
      </dgm:t>
    </dgm:pt>
    <dgm:pt modelId="{E764C966-9D07-4AC5-A855-0FEE7FBE84B2}" type="parTrans" cxnId="{9ECFE11E-7113-4375-9A24-E814240E8FA7}">
      <dgm:prSet/>
      <dgm:spPr/>
      <dgm:t>
        <a:bodyPr/>
        <a:lstStyle/>
        <a:p>
          <a:pPr rtl="1"/>
          <a:endParaRPr lang="ar-EG"/>
        </a:p>
      </dgm:t>
    </dgm:pt>
    <dgm:pt modelId="{E1EFD663-D04A-4863-8BA1-A53216FEC29B}">
      <dgm:prSet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5400" b="1" u="none" dirty="0">
              <a:solidFill>
                <a:srgbClr val="C00000"/>
              </a:solidFill>
              <a:latin typeface="Calibri" panose="020F0502020204030204" pitchFamily="34" charset="0"/>
              <a:cs typeface="Calibri" panose="020F0502020204030204" pitchFamily="34" charset="0"/>
            </a:rPr>
            <a:t>ملائم</a:t>
          </a:r>
          <a:endParaRPr lang="ar-EG" sz="5400" b="1" u="none" dirty="0">
            <a:solidFill>
              <a:srgbClr val="C00000"/>
            </a:solidFill>
            <a:latin typeface="Calibri" panose="020F0502020204030204" pitchFamily="34" charset="0"/>
            <a:cs typeface="Calibri" panose="020F0502020204030204" pitchFamily="34" charset="0"/>
          </a:endParaRPr>
        </a:p>
      </dgm:t>
    </dgm:pt>
    <dgm:pt modelId="{21C9B7FB-6763-401C-BD5A-033B7201C599}" type="sibTrans" cxnId="{49D36C46-7F69-4F2B-ADC3-71A4272B213D}">
      <dgm:prSet/>
      <dgm:spPr/>
      <dgm:t>
        <a:bodyPr/>
        <a:lstStyle/>
        <a:p>
          <a:pPr rtl="1"/>
          <a:endParaRPr lang="ar-EG"/>
        </a:p>
      </dgm:t>
    </dgm:pt>
    <dgm:pt modelId="{F0B81C5A-A75A-4DDA-BA6F-1DBAECF08DB2}" type="parTrans" cxnId="{49D36C46-7F69-4F2B-ADC3-71A4272B213D}">
      <dgm:prSet/>
      <dgm:spPr/>
      <dgm:t>
        <a:bodyPr/>
        <a:lstStyle/>
        <a:p>
          <a:pPr rtl="1"/>
          <a:endParaRPr lang="ar-EG"/>
        </a:p>
      </dgm:t>
    </dgm:pt>
    <dgm:pt modelId="{D74D3D3A-DCE0-4FAF-8CDA-01871427F5AD}">
      <dgm:prSet phldrT="[نص]" custT="1">
        <dgm:style>
          <a:lnRef idx="1">
            <a:schemeClr val="accent1"/>
          </a:lnRef>
          <a:fillRef idx="2">
            <a:schemeClr val="accent1"/>
          </a:fillRef>
          <a:effectRef idx="1">
            <a:schemeClr val="accent1"/>
          </a:effectRef>
          <a:fontRef idx="minor">
            <a:schemeClr val="dk1"/>
          </a:fontRef>
        </dgm:style>
      </dgm:prSet>
      <dgm:spPr>
        <a:ln/>
      </dgm:spPr>
      <dgm:t>
        <a:bodyPr/>
        <a:lstStyle/>
        <a:p>
          <a:pPr algn="r" rtl="1"/>
          <a:r>
            <a:rPr lang="ar-SA" sz="4400" b="1" u="none" dirty="0">
              <a:latin typeface="Calibri" panose="020F0502020204030204" pitchFamily="34" charset="0"/>
              <a:cs typeface="Calibri" panose="020F0502020204030204" pitchFamily="34" charset="0"/>
            </a:rPr>
            <a:t>قابل للقياس</a:t>
          </a:r>
          <a:endParaRPr lang="ar-EG" sz="4400" b="1" u="none" dirty="0">
            <a:latin typeface="Calibri" panose="020F0502020204030204" pitchFamily="34" charset="0"/>
            <a:cs typeface="Calibri" panose="020F0502020204030204" pitchFamily="34" charset="0"/>
          </a:endParaRPr>
        </a:p>
      </dgm:t>
    </dgm:pt>
    <dgm:pt modelId="{A1ECD75A-D361-4BA5-B0C7-AE3A37DEF789}" type="sibTrans" cxnId="{1A3C0973-5F8C-4F85-BEE4-5E9CA612A55C}">
      <dgm:prSet/>
      <dgm:spPr/>
      <dgm:t>
        <a:bodyPr/>
        <a:lstStyle/>
        <a:p>
          <a:pPr rtl="1"/>
          <a:endParaRPr lang="ar-EG"/>
        </a:p>
      </dgm:t>
    </dgm:pt>
    <dgm:pt modelId="{771B5718-D0AA-406B-AB87-1B3BBC4D2164}" type="parTrans" cxnId="{1A3C0973-5F8C-4F85-BEE4-5E9CA612A55C}">
      <dgm:prSet/>
      <dgm:spPr/>
      <dgm:t>
        <a:bodyPr/>
        <a:lstStyle/>
        <a:p>
          <a:pPr rtl="1"/>
          <a:endParaRPr lang="ar-EG"/>
        </a:p>
      </dgm:t>
    </dgm:pt>
    <dgm:pt modelId="{1812C752-F262-4894-9783-D329A6FD1858}" type="pres">
      <dgm:prSet presAssocID="{2934107C-1517-4979-B92B-598D3600D8D3}" presName="linear" presStyleCnt="0">
        <dgm:presLayoutVars>
          <dgm:dir/>
          <dgm:animLvl val="lvl"/>
          <dgm:resizeHandles val="exact"/>
        </dgm:presLayoutVars>
      </dgm:prSet>
      <dgm:spPr/>
    </dgm:pt>
    <dgm:pt modelId="{2258FFF2-F840-4C88-B920-B24C96D054BF}" type="pres">
      <dgm:prSet presAssocID="{D74D3D3A-DCE0-4FAF-8CDA-01871427F5AD}" presName="parentLin" presStyleCnt="0"/>
      <dgm:spPr/>
    </dgm:pt>
    <dgm:pt modelId="{D652FA26-8CF9-433B-8015-1A92A843689D}" type="pres">
      <dgm:prSet presAssocID="{D74D3D3A-DCE0-4FAF-8CDA-01871427F5AD}" presName="parentLeftMargin" presStyleLbl="node1" presStyleIdx="0" presStyleCnt="4"/>
      <dgm:spPr/>
    </dgm:pt>
    <dgm:pt modelId="{B124F1FA-254C-4251-8076-3E00C2095640}" type="pres">
      <dgm:prSet presAssocID="{D74D3D3A-DCE0-4FAF-8CDA-01871427F5AD}" presName="parentText" presStyleLbl="node1" presStyleIdx="0" presStyleCnt="4" custScaleX="64694" custLinFactX="63877" custLinFactNeighborX="100000" custLinFactNeighborY="13338">
        <dgm:presLayoutVars>
          <dgm:chMax val="0"/>
          <dgm:bulletEnabled val="1"/>
        </dgm:presLayoutVars>
      </dgm:prSet>
      <dgm:spPr/>
    </dgm:pt>
    <dgm:pt modelId="{B22015DD-E1A9-4B72-B434-ACEE5A9EAEC8}" type="pres">
      <dgm:prSet presAssocID="{D74D3D3A-DCE0-4FAF-8CDA-01871427F5AD}" presName="negativeSpace" presStyleCnt="0"/>
      <dgm:spPr/>
    </dgm:pt>
    <dgm:pt modelId="{EF399D14-334B-4B73-B057-9C371FDD3D61}" type="pres">
      <dgm:prSet presAssocID="{D74D3D3A-DCE0-4FAF-8CDA-01871427F5AD}" presName="childText" presStyleLbl="conFgAcc1" presStyleIdx="0" presStyleCnt="4" custScaleX="50000" custLinFactNeighborX="49861" custLinFactNeighborY="10219">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39BB6B7A-BE03-471A-B039-71DB4F16B4DB}" type="pres">
      <dgm:prSet presAssocID="{A1ECD75A-D361-4BA5-B0C7-AE3A37DEF789}" presName="spaceBetweenRectangles" presStyleCnt="0"/>
      <dgm:spPr/>
    </dgm:pt>
    <dgm:pt modelId="{2E7ADAB9-B898-4AF3-830B-E740F0EB3B04}" type="pres">
      <dgm:prSet presAssocID="{E1EFD663-D04A-4863-8BA1-A53216FEC29B}" presName="parentLin" presStyleCnt="0"/>
      <dgm:spPr/>
    </dgm:pt>
    <dgm:pt modelId="{A51519FE-551F-413F-98E0-3AC3E8EA841C}" type="pres">
      <dgm:prSet presAssocID="{E1EFD663-D04A-4863-8BA1-A53216FEC29B}" presName="parentLeftMargin" presStyleLbl="node1" presStyleIdx="0" presStyleCnt="4"/>
      <dgm:spPr/>
    </dgm:pt>
    <dgm:pt modelId="{28235275-27D7-448A-8FA2-BBE8FE6B1A00}" type="pres">
      <dgm:prSet presAssocID="{E1EFD663-D04A-4863-8BA1-A53216FEC29B}" presName="parentText" presStyleLbl="node1" presStyleIdx="1" presStyleCnt="4" custScaleX="82510" custLinFactX="71201" custLinFactNeighborX="100000" custLinFactNeighborY="10997">
        <dgm:presLayoutVars>
          <dgm:chMax val="0"/>
          <dgm:bulletEnabled val="1"/>
        </dgm:presLayoutVars>
      </dgm:prSet>
      <dgm:spPr/>
    </dgm:pt>
    <dgm:pt modelId="{91173090-07C2-46C3-B825-3717B486FC4F}" type="pres">
      <dgm:prSet presAssocID="{E1EFD663-D04A-4863-8BA1-A53216FEC29B}" presName="negativeSpace" presStyleCnt="0"/>
      <dgm:spPr/>
    </dgm:pt>
    <dgm:pt modelId="{13527763-92DB-45E9-AF4D-5717ED873523}" type="pres">
      <dgm:prSet presAssocID="{E1EFD663-D04A-4863-8BA1-A53216FEC29B}" presName="childText" presStyleLbl="conFgAcc1" presStyleIdx="1" presStyleCnt="4" custScaleX="61667" custLinFactNeighborX="55000" custLinFactNeighborY="30077">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823AA77-816A-4BA3-AD15-F4140DBA4631}" type="pres">
      <dgm:prSet presAssocID="{21C9B7FB-6763-401C-BD5A-033B7201C599}" presName="spaceBetweenRectangles" presStyleCnt="0"/>
      <dgm:spPr/>
    </dgm:pt>
    <dgm:pt modelId="{3375B323-EDF3-40B8-8C45-81D3172E6B1C}" type="pres">
      <dgm:prSet presAssocID="{EFA05956-7298-4EE3-BD46-F155C7A8DEB9}" presName="parentLin" presStyleCnt="0"/>
      <dgm:spPr/>
    </dgm:pt>
    <dgm:pt modelId="{12F4F5C2-53B0-4B3C-9601-8F8B5EFB46C9}" type="pres">
      <dgm:prSet presAssocID="{EFA05956-7298-4EE3-BD46-F155C7A8DEB9}" presName="parentLeftMargin" presStyleLbl="node1" presStyleIdx="1" presStyleCnt="4"/>
      <dgm:spPr/>
    </dgm:pt>
    <dgm:pt modelId="{307C0E04-A1B6-4339-BE8F-4ACD78E3665E}" type="pres">
      <dgm:prSet presAssocID="{EFA05956-7298-4EE3-BD46-F155C7A8DEB9}" presName="parentText" presStyleLbl="node1" presStyleIdx="2" presStyleCnt="4" custScaleX="91970" custLinFactX="53875" custLinFactNeighborX="100000" custLinFactNeighborY="8656">
        <dgm:presLayoutVars>
          <dgm:chMax val="0"/>
          <dgm:bulletEnabled val="1"/>
        </dgm:presLayoutVars>
      </dgm:prSet>
      <dgm:spPr/>
    </dgm:pt>
    <dgm:pt modelId="{1CE9488E-F703-470B-9CFC-9E8FC5268965}" type="pres">
      <dgm:prSet presAssocID="{EFA05956-7298-4EE3-BD46-F155C7A8DEB9}" presName="negativeSpace" presStyleCnt="0"/>
      <dgm:spPr/>
    </dgm:pt>
    <dgm:pt modelId="{FF5FF5A9-5B89-4B05-BA77-9E6900AC0A52}" type="pres">
      <dgm:prSet presAssocID="{EFA05956-7298-4EE3-BD46-F155C7A8DEB9}" presName="childText" presStyleLbl="conFgAcc1" presStyleIdx="2" presStyleCnt="4" custScaleX="73333" custLinFactNeighborX="45000" custLinFactNeighborY="65939">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6B99A0E0-ED87-4828-8830-07A78A0C61E8}" type="pres">
      <dgm:prSet presAssocID="{C5CAD468-9C76-4076-AC7D-AF0B37D5B2C1}" presName="spaceBetweenRectangles" presStyleCnt="0"/>
      <dgm:spPr/>
    </dgm:pt>
    <dgm:pt modelId="{3301E764-93BF-45FA-A3E5-54EC5D36554F}" type="pres">
      <dgm:prSet presAssocID="{4D7E145C-0642-4B7B-8D26-DB04C5DB7724}" presName="parentLin" presStyleCnt="0"/>
      <dgm:spPr/>
    </dgm:pt>
    <dgm:pt modelId="{C59664A1-7218-4C2E-B333-6F887164511F}" type="pres">
      <dgm:prSet presAssocID="{4D7E145C-0642-4B7B-8D26-DB04C5DB7724}" presName="parentLeftMargin" presStyleLbl="node1" presStyleIdx="2" presStyleCnt="4"/>
      <dgm:spPr/>
    </dgm:pt>
    <dgm:pt modelId="{5C080C4C-C922-4E7D-B863-13E75C898BE8}" type="pres">
      <dgm:prSet presAssocID="{4D7E145C-0642-4B7B-8D26-DB04C5DB7724}" presName="parentText" presStyleLbl="node1" presStyleIdx="3" presStyleCnt="4" custScaleX="142857" custLinFactX="24675" custLinFactNeighborX="100000" custLinFactNeighborY="9974">
        <dgm:presLayoutVars>
          <dgm:chMax val="0"/>
          <dgm:bulletEnabled val="1"/>
        </dgm:presLayoutVars>
      </dgm:prSet>
      <dgm:spPr/>
    </dgm:pt>
    <dgm:pt modelId="{26D502CA-5374-4981-A9F2-B6A40B0ED3A7}" type="pres">
      <dgm:prSet presAssocID="{4D7E145C-0642-4B7B-8D26-DB04C5DB7724}" presName="negativeSpace" presStyleCnt="0"/>
      <dgm:spPr/>
    </dgm:pt>
    <dgm:pt modelId="{D12C3595-7ECF-40AC-8663-6A5F9DCB59F3}" type="pres">
      <dgm:prSet presAssocID="{4D7E145C-0642-4B7B-8D26-DB04C5DB7724}" presName="childText" presStyleLbl="conFgAcc1" presStyleIdx="3" presStyleCnt="4">
        <dgm:presLayoutVars>
          <dgm:bulletEnabled val="1"/>
        </dgm:presLayoutVars>
        <dgm:style>
          <a:lnRef idx="1">
            <a:schemeClr val="accent4"/>
          </a:lnRef>
          <a:fillRef idx="2">
            <a:schemeClr val="accent4"/>
          </a:fillRef>
          <a:effectRef idx="1">
            <a:schemeClr val="accent4"/>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43EDE20E-7048-4124-9F6A-604D0A62A9FE}" type="presOf" srcId="{EFA05956-7298-4EE3-BD46-F155C7A8DEB9}" destId="{12F4F5C2-53B0-4B3C-9601-8F8B5EFB46C9}" srcOrd="0" destOrd="0" presId="urn:microsoft.com/office/officeart/2005/8/layout/list1"/>
    <dgm:cxn modelId="{9ECFE11E-7113-4375-9A24-E814240E8FA7}" srcId="{2934107C-1517-4979-B92B-598D3600D8D3}" destId="{EFA05956-7298-4EE3-BD46-F155C7A8DEB9}" srcOrd="2" destOrd="0" parTransId="{E764C966-9D07-4AC5-A855-0FEE7FBE84B2}" sibTransId="{C5CAD468-9C76-4076-AC7D-AF0B37D5B2C1}"/>
    <dgm:cxn modelId="{37CED720-B2BA-4299-8511-4AE42870016B}" type="presOf" srcId="{D74D3D3A-DCE0-4FAF-8CDA-01871427F5AD}" destId="{B124F1FA-254C-4251-8076-3E00C2095640}" srcOrd="1" destOrd="0" presId="urn:microsoft.com/office/officeart/2005/8/layout/list1"/>
    <dgm:cxn modelId="{043B2663-1854-4319-ADA5-0DFF83EF26F3}" type="presOf" srcId="{E1EFD663-D04A-4863-8BA1-A53216FEC29B}" destId="{28235275-27D7-448A-8FA2-BBE8FE6B1A00}" srcOrd="1" destOrd="0" presId="urn:microsoft.com/office/officeart/2005/8/layout/list1"/>
    <dgm:cxn modelId="{C177B544-A0EF-4D47-9FB6-EF490F702913}" type="presOf" srcId="{D74D3D3A-DCE0-4FAF-8CDA-01871427F5AD}" destId="{D652FA26-8CF9-433B-8015-1A92A843689D}" srcOrd="0" destOrd="0" presId="urn:microsoft.com/office/officeart/2005/8/layout/list1"/>
    <dgm:cxn modelId="{49D36C46-7F69-4F2B-ADC3-71A4272B213D}" srcId="{2934107C-1517-4979-B92B-598D3600D8D3}" destId="{E1EFD663-D04A-4863-8BA1-A53216FEC29B}" srcOrd="1" destOrd="0" parTransId="{F0B81C5A-A75A-4DDA-BA6F-1DBAECF08DB2}" sibTransId="{21C9B7FB-6763-401C-BD5A-033B7201C599}"/>
    <dgm:cxn modelId="{C3A9D769-264D-4988-8CBB-5CCF07C19355}" type="presOf" srcId="{2934107C-1517-4979-B92B-598D3600D8D3}" destId="{1812C752-F262-4894-9783-D329A6FD1858}" srcOrd="0" destOrd="0" presId="urn:microsoft.com/office/officeart/2005/8/layout/list1"/>
    <dgm:cxn modelId="{20470350-1F55-4E5E-AFE4-F83B02FFB41A}" type="presOf" srcId="{EFA05956-7298-4EE3-BD46-F155C7A8DEB9}" destId="{307C0E04-A1B6-4339-BE8F-4ACD78E3665E}" srcOrd="1" destOrd="0" presId="urn:microsoft.com/office/officeart/2005/8/layout/list1"/>
    <dgm:cxn modelId="{1A3C0973-5F8C-4F85-BEE4-5E9CA612A55C}" srcId="{2934107C-1517-4979-B92B-598D3600D8D3}" destId="{D74D3D3A-DCE0-4FAF-8CDA-01871427F5AD}" srcOrd="0" destOrd="0" parTransId="{771B5718-D0AA-406B-AB87-1B3BBC4D2164}" sibTransId="{A1ECD75A-D361-4BA5-B0C7-AE3A37DEF789}"/>
    <dgm:cxn modelId="{173F4F87-1328-46C5-A534-52E40489D8B7}" type="presOf" srcId="{4D7E145C-0642-4B7B-8D26-DB04C5DB7724}" destId="{5C080C4C-C922-4E7D-B863-13E75C898BE8}" srcOrd="1" destOrd="0" presId="urn:microsoft.com/office/officeart/2005/8/layout/list1"/>
    <dgm:cxn modelId="{AFCF6B8F-E5D2-4F44-ABFF-9308754EF33F}" type="presOf" srcId="{E1EFD663-D04A-4863-8BA1-A53216FEC29B}" destId="{A51519FE-551F-413F-98E0-3AC3E8EA841C}" srcOrd="0" destOrd="0" presId="urn:microsoft.com/office/officeart/2005/8/layout/list1"/>
    <dgm:cxn modelId="{6527D0E0-94A6-4BB8-BA03-FFF5E3A50084}" type="presOf" srcId="{4D7E145C-0642-4B7B-8D26-DB04C5DB7724}" destId="{C59664A1-7218-4C2E-B333-6F887164511F}" srcOrd="0" destOrd="0" presId="urn:microsoft.com/office/officeart/2005/8/layout/list1"/>
    <dgm:cxn modelId="{B8B777F4-7706-4AF8-88E8-854186B0561E}" srcId="{2934107C-1517-4979-B92B-598D3600D8D3}" destId="{4D7E145C-0642-4B7B-8D26-DB04C5DB7724}" srcOrd="3" destOrd="0" parTransId="{8E9F25F6-0123-4DDF-A487-176FA6EA3E1C}" sibTransId="{7B6B2F08-5FE1-4FBC-8BFC-95B8FDF0979D}"/>
    <dgm:cxn modelId="{F9B8D813-C3F5-407B-BB84-07C4187465BA}" type="presParOf" srcId="{1812C752-F262-4894-9783-D329A6FD1858}" destId="{2258FFF2-F840-4C88-B920-B24C96D054BF}" srcOrd="0" destOrd="0" presId="urn:microsoft.com/office/officeart/2005/8/layout/list1"/>
    <dgm:cxn modelId="{77F7B61C-C19C-4525-81A7-4AC3A005E693}" type="presParOf" srcId="{2258FFF2-F840-4C88-B920-B24C96D054BF}" destId="{D652FA26-8CF9-433B-8015-1A92A843689D}" srcOrd="0" destOrd="0" presId="urn:microsoft.com/office/officeart/2005/8/layout/list1"/>
    <dgm:cxn modelId="{B99B2E8F-EA36-494B-A8CD-53E047915C53}" type="presParOf" srcId="{2258FFF2-F840-4C88-B920-B24C96D054BF}" destId="{B124F1FA-254C-4251-8076-3E00C2095640}" srcOrd="1" destOrd="0" presId="urn:microsoft.com/office/officeart/2005/8/layout/list1"/>
    <dgm:cxn modelId="{25D53B95-1E36-4A1C-8676-E785DF93BEAA}" type="presParOf" srcId="{1812C752-F262-4894-9783-D329A6FD1858}" destId="{B22015DD-E1A9-4B72-B434-ACEE5A9EAEC8}" srcOrd="1" destOrd="0" presId="urn:microsoft.com/office/officeart/2005/8/layout/list1"/>
    <dgm:cxn modelId="{2AF109FA-F9B4-4FBE-AB0C-8EED7C2D4C50}" type="presParOf" srcId="{1812C752-F262-4894-9783-D329A6FD1858}" destId="{EF399D14-334B-4B73-B057-9C371FDD3D61}" srcOrd="2" destOrd="0" presId="urn:microsoft.com/office/officeart/2005/8/layout/list1"/>
    <dgm:cxn modelId="{F399EAF8-58BB-4DAE-9CFD-A459915989F5}" type="presParOf" srcId="{1812C752-F262-4894-9783-D329A6FD1858}" destId="{39BB6B7A-BE03-471A-B039-71DB4F16B4DB}" srcOrd="3" destOrd="0" presId="urn:microsoft.com/office/officeart/2005/8/layout/list1"/>
    <dgm:cxn modelId="{B01D19EB-72CE-4F36-929C-877DBD8F7657}" type="presParOf" srcId="{1812C752-F262-4894-9783-D329A6FD1858}" destId="{2E7ADAB9-B898-4AF3-830B-E740F0EB3B04}" srcOrd="4" destOrd="0" presId="urn:microsoft.com/office/officeart/2005/8/layout/list1"/>
    <dgm:cxn modelId="{26EE5A42-93CA-443D-8DCA-19C9AA45122D}" type="presParOf" srcId="{2E7ADAB9-B898-4AF3-830B-E740F0EB3B04}" destId="{A51519FE-551F-413F-98E0-3AC3E8EA841C}" srcOrd="0" destOrd="0" presId="urn:microsoft.com/office/officeart/2005/8/layout/list1"/>
    <dgm:cxn modelId="{EC0E755B-7EB3-40D4-BA6F-D3F66DF3E75A}" type="presParOf" srcId="{2E7ADAB9-B898-4AF3-830B-E740F0EB3B04}" destId="{28235275-27D7-448A-8FA2-BBE8FE6B1A00}" srcOrd="1" destOrd="0" presId="urn:microsoft.com/office/officeart/2005/8/layout/list1"/>
    <dgm:cxn modelId="{EBFA7BBD-FE81-4663-A7BA-CEA4E634383D}" type="presParOf" srcId="{1812C752-F262-4894-9783-D329A6FD1858}" destId="{91173090-07C2-46C3-B825-3717B486FC4F}" srcOrd="5" destOrd="0" presId="urn:microsoft.com/office/officeart/2005/8/layout/list1"/>
    <dgm:cxn modelId="{C54B0451-9D34-4353-A820-54F5B37ACD11}" type="presParOf" srcId="{1812C752-F262-4894-9783-D329A6FD1858}" destId="{13527763-92DB-45E9-AF4D-5717ED873523}" srcOrd="6" destOrd="0" presId="urn:microsoft.com/office/officeart/2005/8/layout/list1"/>
    <dgm:cxn modelId="{F7BDE3B3-6E08-41DC-B551-F991A6B430A7}" type="presParOf" srcId="{1812C752-F262-4894-9783-D329A6FD1858}" destId="{8823AA77-816A-4BA3-AD15-F4140DBA4631}" srcOrd="7" destOrd="0" presId="urn:microsoft.com/office/officeart/2005/8/layout/list1"/>
    <dgm:cxn modelId="{5F62A1C1-B55D-49AE-A3C9-1D6D2FE97D72}" type="presParOf" srcId="{1812C752-F262-4894-9783-D329A6FD1858}" destId="{3375B323-EDF3-40B8-8C45-81D3172E6B1C}" srcOrd="8" destOrd="0" presId="urn:microsoft.com/office/officeart/2005/8/layout/list1"/>
    <dgm:cxn modelId="{AD956314-7794-4A0D-8BD0-AFA305733266}" type="presParOf" srcId="{3375B323-EDF3-40B8-8C45-81D3172E6B1C}" destId="{12F4F5C2-53B0-4B3C-9601-8F8B5EFB46C9}" srcOrd="0" destOrd="0" presId="urn:microsoft.com/office/officeart/2005/8/layout/list1"/>
    <dgm:cxn modelId="{3AAEA4A5-A479-4CAE-A593-BCAB07DBADA4}" type="presParOf" srcId="{3375B323-EDF3-40B8-8C45-81D3172E6B1C}" destId="{307C0E04-A1B6-4339-BE8F-4ACD78E3665E}" srcOrd="1" destOrd="0" presId="urn:microsoft.com/office/officeart/2005/8/layout/list1"/>
    <dgm:cxn modelId="{9AD5E277-7CB7-43A1-861E-B48DFA0A4F1E}" type="presParOf" srcId="{1812C752-F262-4894-9783-D329A6FD1858}" destId="{1CE9488E-F703-470B-9CFC-9E8FC5268965}" srcOrd="9" destOrd="0" presId="urn:microsoft.com/office/officeart/2005/8/layout/list1"/>
    <dgm:cxn modelId="{520D380D-251F-4334-A6AD-D84CE970B822}" type="presParOf" srcId="{1812C752-F262-4894-9783-D329A6FD1858}" destId="{FF5FF5A9-5B89-4B05-BA77-9E6900AC0A52}" srcOrd="10" destOrd="0" presId="urn:microsoft.com/office/officeart/2005/8/layout/list1"/>
    <dgm:cxn modelId="{F8AF75B8-0CEC-4EDE-8D33-DF924B9AD044}" type="presParOf" srcId="{1812C752-F262-4894-9783-D329A6FD1858}" destId="{6B99A0E0-ED87-4828-8830-07A78A0C61E8}" srcOrd="11" destOrd="0" presId="urn:microsoft.com/office/officeart/2005/8/layout/list1"/>
    <dgm:cxn modelId="{C2385676-9E6D-45F5-B152-166105187D47}" type="presParOf" srcId="{1812C752-F262-4894-9783-D329A6FD1858}" destId="{3301E764-93BF-45FA-A3E5-54EC5D36554F}" srcOrd="12" destOrd="0" presId="urn:microsoft.com/office/officeart/2005/8/layout/list1"/>
    <dgm:cxn modelId="{CC6D0FEA-A0E7-4B20-9F54-6250B27AFB2C}" type="presParOf" srcId="{3301E764-93BF-45FA-A3E5-54EC5D36554F}" destId="{C59664A1-7218-4C2E-B333-6F887164511F}" srcOrd="0" destOrd="0" presId="urn:microsoft.com/office/officeart/2005/8/layout/list1"/>
    <dgm:cxn modelId="{10FCCB07-9B61-4EE8-82E5-373605543AD3}" type="presParOf" srcId="{3301E764-93BF-45FA-A3E5-54EC5D36554F}" destId="{5C080C4C-C922-4E7D-B863-13E75C898BE8}" srcOrd="1" destOrd="0" presId="urn:microsoft.com/office/officeart/2005/8/layout/list1"/>
    <dgm:cxn modelId="{023EC796-C0FA-47AE-B274-A4CE7DD1BC46}" type="presParOf" srcId="{1812C752-F262-4894-9783-D329A6FD1858}" destId="{26D502CA-5374-4981-A9F2-B6A40B0ED3A7}" srcOrd="13" destOrd="0" presId="urn:microsoft.com/office/officeart/2005/8/layout/list1"/>
    <dgm:cxn modelId="{0AC28CEE-4E78-43E1-B23F-6CE402EBE4EF}" type="presParOf" srcId="{1812C752-F262-4894-9783-D329A6FD1858}" destId="{D12C3595-7ECF-40AC-8663-6A5F9DCB59F3}"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0E4E37-97B9-4DE8-AD51-96D5B17AB149}" type="doc">
      <dgm:prSet loTypeId="urn:microsoft.com/office/officeart/2005/8/layout/hProcess7#1" loCatId="list" qsTypeId="urn:microsoft.com/office/officeart/2005/8/quickstyle/3d6" qsCatId="3D" csTypeId="urn:microsoft.com/office/officeart/2005/8/colors/accent1_2" csCatId="accent1" phldr="1"/>
      <dgm:spPr/>
      <dgm:t>
        <a:bodyPr/>
        <a:lstStyle/>
        <a:p>
          <a:pPr rtl="1"/>
          <a:endParaRPr lang="ar-EG"/>
        </a:p>
      </dgm:t>
    </dgm:pt>
    <dgm:pt modelId="{79E347B1-7267-4191-BCFA-A8A1EFB07A86}">
      <dgm:prSet phldrT="[Text]"/>
      <dgm:spPr/>
      <dgm:t>
        <a:bodyPr/>
        <a:lstStyle/>
        <a:p>
          <a:pPr algn="ctr" rtl="1"/>
          <a:r>
            <a:rPr lang="ar-EG" dirty="0"/>
            <a:t>  </a:t>
          </a:r>
        </a:p>
      </dgm:t>
    </dgm:pt>
    <dgm:pt modelId="{6045FA0E-1EED-48DB-BD46-75D98FB1B6CA}" type="parTrans" cxnId="{C5C7A5D7-F8BE-4E1C-958A-F52B083932EB}">
      <dgm:prSet/>
      <dgm:spPr/>
      <dgm:t>
        <a:bodyPr/>
        <a:lstStyle/>
        <a:p>
          <a:pPr algn="ctr" rtl="1"/>
          <a:endParaRPr lang="ar-EG"/>
        </a:p>
      </dgm:t>
    </dgm:pt>
    <dgm:pt modelId="{7AD6AFBE-B1C6-4F4D-84AB-82676543AF46}" type="sibTrans" cxnId="{C5C7A5D7-F8BE-4E1C-958A-F52B083932EB}">
      <dgm:prSet/>
      <dgm:spPr/>
      <dgm:t>
        <a:bodyPr/>
        <a:lstStyle/>
        <a:p>
          <a:pPr algn="ctr" rtl="1"/>
          <a:endParaRPr lang="ar-EG"/>
        </a:p>
      </dgm:t>
    </dgm:pt>
    <dgm:pt modelId="{5986BF2B-1E87-4D5D-AE5D-B43C16F1CEB2}">
      <dgm:prSet phldrT="[Text]"/>
      <dgm:spPr/>
      <dgm:t>
        <a:bodyPr/>
        <a:lstStyle/>
        <a:p>
          <a:pPr algn="ctr" rtl="1"/>
          <a:r>
            <a:rPr lang="ar-IQ" b="1" dirty="0">
              <a:solidFill>
                <a:schemeClr val="tx1"/>
              </a:solidFill>
              <a:latin typeface="Arial" pitchFamily="34" charset="0"/>
              <a:cs typeface="Arial" pitchFamily="34" charset="0"/>
            </a:rPr>
            <a:t>أهداف المهارات الحركية </a:t>
          </a:r>
          <a:endParaRPr lang="ar-EG" dirty="0">
            <a:solidFill>
              <a:schemeClr val="tx1"/>
            </a:solidFill>
          </a:endParaRPr>
        </a:p>
      </dgm:t>
    </dgm:pt>
    <dgm:pt modelId="{46CA1D97-372A-48D5-AD97-A19AB6E7209B}" type="parTrans" cxnId="{F83FC02B-FCDD-4901-BFCA-B966FE6B69C1}">
      <dgm:prSet/>
      <dgm:spPr/>
      <dgm:t>
        <a:bodyPr/>
        <a:lstStyle/>
        <a:p>
          <a:pPr algn="ctr" rtl="1"/>
          <a:endParaRPr lang="ar-EG"/>
        </a:p>
      </dgm:t>
    </dgm:pt>
    <dgm:pt modelId="{AD9D5A18-18EF-44E4-A1EB-FA06BD10BB77}" type="sibTrans" cxnId="{F83FC02B-FCDD-4901-BFCA-B966FE6B69C1}">
      <dgm:prSet/>
      <dgm:spPr/>
      <dgm:t>
        <a:bodyPr/>
        <a:lstStyle/>
        <a:p>
          <a:pPr algn="ctr" rtl="1"/>
          <a:endParaRPr lang="ar-EG"/>
        </a:p>
      </dgm:t>
    </dgm:pt>
    <dgm:pt modelId="{56C455B7-7356-4C28-8ED5-CEF4FADDEF42}">
      <dgm:prSet phldrT="[Text]"/>
      <dgm:spPr/>
      <dgm:t>
        <a:bodyPr/>
        <a:lstStyle/>
        <a:p>
          <a:pPr algn="ctr" rtl="1"/>
          <a:r>
            <a:rPr lang="ar-EG" dirty="0"/>
            <a:t>   </a:t>
          </a:r>
        </a:p>
      </dgm:t>
    </dgm:pt>
    <dgm:pt modelId="{46F1FEFC-D1BD-4D02-9C8C-F289260C58C2}" type="parTrans" cxnId="{B2180F82-01F2-42EC-9495-870112A92289}">
      <dgm:prSet/>
      <dgm:spPr/>
      <dgm:t>
        <a:bodyPr/>
        <a:lstStyle/>
        <a:p>
          <a:pPr algn="ctr" rtl="1"/>
          <a:endParaRPr lang="ar-EG"/>
        </a:p>
      </dgm:t>
    </dgm:pt>
    <dgm:pt modelId="{81FEBC6B-860D-4487-BDF7-ABFC32AA893C}" type="sibTrans" cxnId="{B2180F82-01F2-42EC-9495-870112A92289}">
      <dgm:prSet/>
      <dgm:spPr/>
      <dgm:t>
        <a:bodyPr/>
        <a:lstStyle/>
        <a:p>
          <a:pPr algn="ctr" rtl="1"/>
          <a:endParaRPr lang="ar-EG"/>
        </a:p>
      </dgm:t>
    </dgm:pt>
    <dgm:pt modelId="{A25D7F4D-5054-45E5-AF5E-F80EBF9B51A2}">
      <dgm:prSet phldrT="[Text]" custT="1"/>
      <dgm:spPr/>
      <dgm:t>
        <a:bodyPr/>
        <a:lstStyle/>
        <a:p>
          <a:pPr algn="ctr" rtl="1"/>
          <a:r>
            <a:rPr lang="ar-IQ" sz="4800" b="1" dirty="0">
              <a:latin typeface="Arial" pitchFamily="34" charset="0"/>
              <a:cs typeface="Arial" pitchFamily="34" charset="0"/>
            </a:rPr>
            <a:t>أهداف الاتجاهات</a:t>
          </a:r>
          <a:endParaRPr lang="ar-EG" sz="4800" dirty="0"/>
        </a:p>
      </dgm:t>
    </dgm:pt>
    <dgm:pt modelId="{4D69C3CA-9D46-4250-BD14-257100F578D1}" type="parTrans" cxnId="{63C52CE9-C15F-4DAA-BF29-740E6F670CEF}">
      <dgm:prSet/>
      <dgm:spPr/>
      <dgm:t>
        <a:bodyPr/>
        <a:lstStyle/>
        <a:p>
          <a:pPr algn="ctr" rtl="1"/>
          <a:endParaRPr lang="ar-EG"/>
        </a:p>
      </dgm:t>
    </dgm:pt>
    <dgm:pt modelId="{853106FA-F3B4-4589-9C5B-8505A64F4F14}" type="sibTrans" cxnId="{63C52CE9-C15F-4DAA-BF29-740E6F670CEF}">
      <dgm:prSet/>
      <dgm:spPr/>
      <dgm:t>
        <a:bodyPr/>
        <a:lstStyle/>
        <a:p>
          <a:pPr algn="ctr" rtl="1"/>
          <a:endParaRPr lang="ar-EG"/>
        </a:p>
      </dgm:t>
    </dgm:pt>
    <dgm:pt modelId="{12F88F5A-5DF8-48E4-8CBF-C4BA61FDC573}">
      <dgm:prSet phldrT="[Text]"/>
      <dgm:spPr/>
      <dgm:t>
        <a:bodyPr/>
        <a:lstStyle/>
        <a:p>
          <a:pPr algn="ctr" rtl="1"/>
          <a:r>
            <a:rPr lang="ar-EG" dirty="0"/>
            <a:t>    </a:t>
          </a:r>
        </a:p>
      </dgm:t>
    </dgm:pt>
    <dgm:pt modelId="{A7957ADC-4CFC-47BA-BFA5-69567F4076CD}" type="parTrans" cxnId="{4B37E677-6C08-4B2A-9FBE-EC2CDF53CB98}">
      <dgm:prSet/>
      <dgm:spPr/>
      <dgm:t>
        <a:bodyPr/>
        <a:lstStyle/>
        <a:p>
          <a:pPr algn="ctr" rtl="1"/>
          <a:endParaRPr lang="ar-EG"/>
        </a:p>
      </dgm:t>
    </dgm:pt>
    <dgm:pt modelId="{D2A556E6-FFAD-4696-917C-A907BDF0702F}" type="sibTrans" cxnId="{4B37E677-6C08-4B2A-9FBE-EC2CDF53CB98}">
      <dgm:prSet/>
      <dgm:spPr/>
      <dgm:t>
        <a:bodyPr/>
        <a:lstStyle/>
        <a:p>
          <a:pPr algn="ctr" rtl="1"/>
          <a:endParaRPr lang="ar-EG"/>
        </a:p>
      </dgm:t>
    </dgm:pt>
    <dgm:pt modelId="{D9F640A3-EAEE-4CEF-AF6A-DC627DF6BF11}">
      <dgm:prSet phldrT="[Text]" custT="1"/>
      <dgm:spPr/>
      <dgm:t>
        <a:bodyPr/>
        <a:lstStyle/>
        <a:p>
          <a:pPr algn="ctr" rtl="1"/>
          <a:r>
            <a:rPr lang="ar-EG" sz="5000" b="1" dirty="0">
              <a:solidFill>
                <a:srgbClr val="C00000"/>
              </a:solidFill>
              <a:latin typeface="Arial" pitchFamily="34" charset="0"/>
              <a:cs typeface="Arial" pitchFamily="34" charset="0"/>
            </a:rPr>
            <a:t> </a:t>
          </a:r>
          <a:r>
            <a:rPr lang="ar-EG" sz="6000" b="1" dirty="0">
              <a:solidFill>
                <a:srgbClr val="C00000"/>
              </a:solidFill>
              <a:latin typeface="Arial" pitchFamily="34" charset="0"/>
              <a:cs typeface="Arial" pitchFamily="34" charset="0"/>
            </a:rPr>
            <a:t>أ</a:t>
          </a:r>
          <a:r>
            <a:rPr lang="ar-IQ" sz="6000" b="1" dirty="0">
              <a:solidFill>
                <a:srgbClr val="C00000"/>
              </a:solidFill>
              <a:latin typeface="Arial" pitchFamily="34" charset="0"/>
              <a:cs typeface="Arial" pitchFamily="34" charset="0"/>
            </a:rPr>
            <a:t>هداف المعرفة</a:t>
          </a:r>
          <a:endParaRPr lang="ar-EG" sz="6000" dirty="0">
            <a:solidFill>
              <a:srgbClr val="C00000"/>
            </a:solidFill>
          </a:endParaRPr>
        </a:p>
      </dgm:t>
    </dgm:pt>
    <dgm:pt modelId="{6A5E0717-A788-4CDF-AF23-9A5CF74AED57}" type="parTrans" cxnId="{96C5E9E9-EE1E-498A-8E39-C43C990613FF}">
      <dgm:prSet/>
      <dgm:spPr/>
      <dgm:t>
        <a:bodyPr/>
        <a:lstStyle/>
        <a:p>
          <a:pPr algn="ctr" rtl="1"/>
          <a:endParaRPr lang="ar-EG"/>
        </a:p>
      </dgm:t>
    </dgm:pt>
    <dgm:pt modelId="{981790BC-2B16-4B49-A721-246803E6DF01}" type="sibTrans" cxnId="{96C5E9E9-EE1E-498A-8E39-C43C990613FF}">
      <dgm:prSet/>
      <dgm:spPr/>
      <dgm:t>
        <a:bodyPr/>
        <a:lstStyle/>
        <a:p>
          <a:pPr algn="ctr" rtl="1"/>
          <a:endParaRPr lang="ar-EG"/>
        </a:p>
      </dgm:t>
    </dgm:pt>
    <dgm:pt modelId="{94BBB5FB-8631-4CCD-B2C0-09702A54CA60}" type="pres">
      <dgm:prSet presAssocID="{B60E4E37-97B9-4DE8-AD51-96D5B17AB149}" presName="Name0" presStyleCnt="0">
        <dgm:presLayoutVars>
          <dgm:dir/>
          <dgm:animLvl val="lvl"/>
          <dgm:resizeHandles val="exact"/>
        </dgm:presLayoutVars>
      </dgm:prSet>
      <dgm:spPr/>
    </dgm:pt>
    <dgm:pt modelId="{C6108292-5EA7-402A-96EF-FC4BAE2238AB}" type="pres">
      <dgm:prSet presAssocID="{79E347B1-7267-4191-BCFA-A8A1EFB07A86}" presName="compositeNode" presStyleCnt="0">
        <dgm:presLayoutVars>
          <dgm:bulletEnabled val="1"/>
        </dgm:presLayoutVars>
      </dgm:prSet>
      <dgm:spPr/>
    </dgm:pt>
    <dgm:pt modelId="{CA35F451-4502-457F-BB15-6AA8992D58DD}" type="pres">
      <dgm:prSet presAssocID="{79E347B1-7267-4191-BCFA-A8A1EFB07A86}" presName="bgRect" presStyleLbl="node1" presStyleIdx="0" presStyleCnt="3"/>
      <dgm:spPr/>
    </dgm:pt>
    <dgm:pt modelId="{5C67306F-CCC6-4573-8E13-DE2DF220C7C3}" type="pres">
      <dgm:prSet presAssocID="{79E347B1-7267-4191-BCFA-A8A1EFB07A86}" presName="parentNode" presStyleLbl="node1" presStyleIdx="0" presStyleCnt="3">
        <dgm:presLayoutVars>
          <dgm:chMax val="0"/>
          <dgm:bulletEnabled val="1"/>
        </dgm:presLayoutVars>
      </dgm:prSet>
      <dgm:spPr/>
    </dgm:pt>
    <dgm:pt modelId="{C5C90F74-A5F0-4B98-A9E6-4BB9B36DDCC9}" type="pres">
      <dgm:prSet presAssocID="{79E347B1-7267-4191-BCFA-A8A1EFB07A86}" presName="childNode" presStyleLbl="node1" presStyleIdx="0" presStyleCnt="3">
        <dgm:presLayoutVars>
          <dgm:bulletEnabled val="1"/>
        </dgm:presLayoutVars>
      </dgm:prSet>
      <dgm:spPr/>
    </dgm:pt>
    <dgm:pt modelId="{8F2DF764-CB52-4F49-8A2F-C82DFE894CE2}" type="pres">
      <dgm:prSet presAssocID="{7AD6AFBE-B1C6-4F4D-84AB-82676543AF46}" presName="hSp" presStyleCnt="0"/>
      <dgm:spPr/>
    </dgm:pt>
    <dgm:pt modelId="{58301BA6-5349-4749-A09A-BFF12CDB9A5F}" type="pres">
      <dgm:prSet presAssocID="{7AD6AFBE-B1C6-4F4D-84AB-82676543AF46}" presName="vProcSp" presStyleCnt="0"/>
      <dgm:spPr/>
    </dgm:pt>
    <dgm:pt modelId="{244D5788-4D47-40FF-85C8-5252B67128D2}" type="pres">
      <dgm:prSet presAssocID="{7AD6AFBE-B1C6-4F4D-84AB-82676543AF46}" presName="vSp1" presStyleCnt="0"/>
      <dgm:spPr/>
    </dgm:pt>
    <dgm:pt modelId="{7B3121E5-FDC4-4C13-8BF8-2B7002AC013D}" type="pres">
      <dgm:prSet presAssocID="{7AD6AFBE-B1C6-4F4D-84AB-82676543AF46}" presName="simulatedConn" presStyleLbl="solidFgAcc1" presStyleIdx="0" presStyleCnt="2"/>
      <dgm:spPr/>
    </dgm:pt>
    <dgm:pt modelId="{D3BA16FD-39D4-4426-947B-E0008FBB3A75}" type="pres">
      <dgm:prSet presAssocID="{7AD6AFBE-B1C6-4F4D-84AB-82676543AF46}" presName="vSp2" presStyleCnt="0"/>
      <dgm:spPr/>
    </dgm:pt>
    <dgm:pt modelId="{BED75EF1-95A4-4C77-B6D1-9AD245C42282}" type="pres">
      <dgm:prSet presAssocID="{7AD6AFBE-B1C6-4F4D-84AB-82676543AF46}" presName="sibTrans" presStyleCnt="0"/>
      <dgm:spPr/>
    </dgm:pt>
    <dgm:pt modelId="{9E4F8F09-ED39-4E5E-893A-6B9D011606A9}" type="pres">
      <dgm:prSet presAssocID="{56C455B7-7356-4C28-8ED5-CEF4FADDEF42}" presName="compositeNode" presStyleCnt="0">
        <dgm:presLayoutVars>
          <dgm:bulletEnabled val="1"/>
        </dgm:presLayoutVars>
      </dgm:prSet>
      <dgm:spPr/>
    </dgm:pt>
    <dgm:pt modelId="{455A2C2B-BB7F-487B-92ED-D62F0A5CABF4}" type="pres">
      <dgm:prSet presAssocID="{56C455B7-7356-4C28-8ED5-CEF4FADDEF42}" presName="bgRect" presStyleLbl="node1" presStyleIdx="1" presStyleCnt="3" custLinFactNeighborY="-2778"/>
      <dgm:spPr/>
    </dgm:pt>
    <dgm:pt modelId="{E47171B4-84D3-4E39-8911-DB5E94BC44B2}" type="pres">
      <dgm:prSet presAssocID="{56C455B7-7356-4C28-8ED5-CEF4FADDEF42}" presName="parentNode" presStyleLbl="node1" presStyleIdx="1" presStyleCnt="3">
        <dgm:presLayoutVars>
          <dgm:chMax val="0"/>
          <dgm:bulletEnabled val="1"/>
        </dgm:presLayoutVars>
      </dgm:prSet>
      <dgm:spPr/>
    </dgm:pt>
    <dgm:pt modelId="{5C16E1AA-08EF-4D5F-9646-4D0C6D0D5499}" type="pres">
      <dgm:prSet presAssocID="{56C455B7-7356-4C28-8ED5-CEF4FADDEF42}" presName="childNode" presStyleLbl="node1" presStyleIdx="1" presStyleCnt="3">
        <dgm:presLayoutVars>
          <dgm:bulletEnabled val="1"/>
        </dgm:presLayoutVars>
      </dgm:prSet>
      <dgm:spPr/>
    </dgm:pt>
    <dgm:pt modelId="{F95B3E2E-1662-495E-87B1-C81237049F9E}" type="pres">
      <dgm:prSet presAssocID="{81FEBC6B-860D-4487-BDF7-ABFC32AA893C}" presName="hSp" presStyleCnt="0"/>
      <dgm:spPr/>
    </dgm:pt>
    <dgm:pt modelId="{50AC22D5-125D-4696-AC45-EF48F20B7A44}" type="pres">
      <dgm:prSet presAssocID="{81FEBC6B-860D-4487-BDF7-ABFC32AA893C}" presName="vProcSp" presStyleCnt="0"/>
      <dgm:spPr/>
    </dgm:pt>
    <dgm:pt modelId="{5C603D66-D931-4023-8CA8-D38AEBEB0421}" type="pres">
      <dgm:prSet presAssocID="{81FEBC6B-860D-4487-BDF7-ABFC32AA893C}" presName="vSp1" presStyleCnt="0"/>
      <dgm:spPr/>
    </dgm:pt>
    <dgm:pt modelId="{1DEAB034-2A42-429E-872A-FFC01C877038}" type="pres">
      <dgm:prSet presAssocID="{81FEBC6B-860D-4487-BDF7-ABFC32AA893C}" presName="simulatedConn" presStyleLbl="solidFgAcc1" presStyleIdx="1" presStyleCnt="2"/>
      <dgm:spPr/>
    </dgm:pt>
    <dgm:pt modelId="{ECBA7D2F-4501-44FE-9FF2-40943A2808EB}" type="pres">
      <dgm:prSet presAssocID="{81FEBC6B-860D-4487-BDF7-ABFC32AA893C}" presName="vSp2" presStyleCnt="0"/>
      <dgm:spPr/>
    </dgm:pt>
    <dgm:pt modelId="{B50ECC50-0E1B-4A7B-A997-6CBC0280C604}" type="pres">
      <dgm:prSet presAssocID="{81FEBC6B-860D-4487-BDF7-ABFC32AA893C}" presName="sibTrans" presStyleCnt="0"/>
      <dgm:spPr/>
    </dgm:pt>
    <dgm:pt modelId="{FC31C88E-0528-445B-8484-C64ACA9E4F58}" type="pres">
      <dgm:prSet presAssocID="{12F88F5A-5DF8-48E4-8CBF-C4BA61FDC573}" presName="compositeNode" presStyleCnt="0">
        <dgm:presLayoutVars>
          <dgm:bulletEnabled val="1"/>
        </dgm:presLayoutVars>
      </dgm:prSet>
      <dgm:spPr/>
    </dgm:pt>
    <dgm:pt modelId="{A2BF4834-9694-4601-9FEE-27E292C90CB1}" type="pres">
      <dgm:prSet presAssocID="{12F88F5A-5DF8-48E4-8CBF-C4BA61FDC573}" presName="bgRect" presStyleLbl="node1" presStyleIdx="2" presStyleCnt="3"/>
      <dgm:spPr/>
    </dgm:pt>
    <dgm:pt modelId="{6BB8C604-1CB2-48A5-B8A0-5AB45E2F0B59}" type="pres">
      <dgm:prSet presAssocID="{12F88F5A-5DF8-48E4-8CBF-C4BA61FDC573}" presName="parentNode" presStyleLbl="node1" presStyleIdx="2" presStyleCnt="3">
        <dgm:presLayoutVars>
          <dgm:chMax val="0"/>
          <dgm:bulletEnabled val="1"/>
        </dgm:presLayoutVars>
      </dgm:prSet>
      <dgm:spPr/>
    </dgm:pt>
    <dgm:pt modelId="{F509144D-42FE-4C77-95AA-189F3DDC7ACE}" type="pres">
      <dgm:prSet presAssocID="{12F88F5A-5DF8-48E4-8CBF-C4BA61FDC573}" presName="childNode" presStyleLbl="node1" presStyleIdx="2" presStyleCnt="3">
        <dgm:presLayoutVars>
          <dgm:bulletEnabled val="1"/>
        </dgm:presLayoutVars>
      </dgm:prSet>
      <dgm:spPr/>
    </dgm:pt>
  </dgm:ptLst>
  <dgm:cxnLst>
    <dgm:cxn modelId="{F83FC02B-FCDD-4901-BFCA-B966FE6B69C1}" srcId="{79E347B1-7267-4191-BCFA-A8A1EFB07A86}" destId="{5986BF2B-1E87-4D5D-AE5D-B43C16F1CEB2}" srcOrd="0" destOrd="0" parTransId="{46CA1D97-372A-48D5-AD97-A19AB6E7209B}" sibTransId="{AD9D5A18-18EF-44E4-A1EB-FA06BD10BB77}"/>
    <dgm:cxn modelId="{0C543C5B-866F-4829-A28B-849654EB6A21}" type="presOf" srcId="{A25D7F4D-5054-45E5-AF5E-F80EBF9B51A2}" destId="{5C16E1AA-08EF-4D5F-9646-4D0C6D0D5499}" srcOrd="0" destOrd="0" presId="urn:microsoft.com/office/officeart/2005/8/layout/hProcess7#1"/>
    <dgm:cxn modelId="{215EA052-B4C2-40BC-A333-BA03C2F3F465}" type="presOf" srcId="{5986BF2B-1E87-4D5D-AE5D-B43C16F1CEB2}" destId="{C5C90F74-A5F0-4B98-A9E6-4BB9B36DDCC9}" srcOrd="0" destOrd="0" presId="urn:microsoft.com/office/officeart/2005/8/layout/hProcess7#1"/>
    <dgm:cxn modelId="{9E7DFB52-16CF-4282-A4D0-5FBE83A8ADC6}" type="presOf" srcId="{56C455B7-7356-4C28-8ED5-CEF4FADDEF42}" destId="{E47171B4-84D3-4E39-8911-DB5E94BC44B2}" srcOrd="1" destOrd="0" presId="urn:microsoft.com/office/officeart/2005/8/layout/hProcess7#1"/>
    <dgm:cxn modelId="{4B37E677-6C08-4B2A-9FBE-EC2CDF53CB98}" srcId="{B60E4E37-97B9-4DE8-AD51-96D5B17AB149}" destId="{12F88F5A-5DF8-48E4-8CBF-C4BA61FDC573}" srcOrd="2" destOrd="0" parTransId="{A7957ADC-4CFC-47BA-BFA5-69567F4076CD}" sibTransId="{D2A556E6-FFAD-4696-917C-A907BDF0702F}"/>
    <dgm:cxn modelId="{B2180F82-01F2-42EC-9495-870112A92289}" srcId="{B60E4E37-97B9-4DE8-AD51-96D5B17AB149}" destId="{56C455B7-7356-4C28-8ED5-CEF4FADDEF42}" srcOrd="1" destOrd="0" parTransId="{46F1FEFC-D1BD-4D02-9C8C-F289260C58C2}" sibTransId="{81FEBC6B-860D-4487-BDF7-ABFC32AA893C}"/>
    <dgm:cxn modelId="{87CA159A-4F01-41BB-874E-CB751B879C65}" type="presOf" srcId="{B60E4E37-97B9-4DE8-AD51-96D5B17AB149}" destId="{94BBB5FB-8631-4CCD-B2C0-09702A54CA60}" srcOrd="0" destOrd="0" presId="urn:microsoft.com/office/officeart/2005/8/layout/hProcess7#1"/>
    <dgm:cxn modelId="{3AB6D49F-98FE-4833-9227-7CA60979CAD5}" type="presOf" srcId="{79E347B1-7267-4191-BCFA-A8A1EFB07A86}" destId="{5C67306F-CCC6-4573-8E13-DE2DF220C7C3}" srcOrd="1" destOrd="0" presId="urn:microsoft.com/office/officeart/2005/8/layout/hProcess7#1"/>
    <dgm:cxn modelId="{C02B92A3-4273-424A-8F1A-DCB6B0E6B167}" type="presOf" srcId="{D9F640A3-EAEE-4CEF-AF6A-DC627DF6BF11}" destId="{F509144D-42FE-4C77-95AA-189F3DDC7ACE}" srcOrd="0" destOrd="0" presId="urn:microsoft.com/office/officeart/2005/8/layout/hProcess7#1"/>
    <dgm:cxn modelId="{DBEE2EB6-32DE-486E-8DBF-A60AC338DF23}" type="presOf" srcId="{56C455B7-7356-4C28-8ED5-CEF4FADDEF42}" destId="{455A2C2B-BB7F-487B-92ED-D62F0A5CABF4}" srcOrd="0" destOrd="0" presId="urn:microsoft.com/office/officeart/2005/8/layout/hProcess7#1"/>
    <dgm:cxn modelId="{A8168DC2-1CA0-4C42-A2BB-DFA3B40B7A5B}" type="presOf" srcId="{79E347B1-7267-4191-BCFA-A8A1EFB07A86}" destId="{CA35F451-4502-457F-BB15-6AA8992D58DD}" srcOrd="0" destOrd="0" presId="urn:microsoft.com/office/officeart/2005/8/layout/hProcess7#1"/>
    <dgm:cxn modelId="{C5C7A5D7-F8BE-4E1C-958A-F52B083932EB}" srcId="{B60E4E37-97B9-4DE8-AD51-96D5B17AB149}" destId="{79E347B1-7267-4191-BCFA-A8A1EFB07A86}" srcOrd="0" destOrd="0" parTransId="{6045FA0E-1EED-48DB-BD46-75D98FB1B6CA}" sibTransId="{7AD6AFBE-B1C6-4F4D-84AB-82676543AF46}"/>
    <dgm:cxn modelId="{4C5D64DA-82FC-4913-ABB6-E49D1BBE9A7F}" type="presOf" srcId="{12F88F5A-5DF8-48E4-8CBF-C4BA61FDC573}" destId="{6BB8C604-1CB2-48A5-B8A0-5AB45E2F0B59}" srcOrd="1" destOrd="0" presId="urn:microsoft.com/office/officeart/2005/8/layout/hProcess7#1"/>
    <dgm:cxn modelId="{63C52CE9-C15F-4DAA-BF29-740E6F670CEF}" srcId="{56C455B7-7356-4C28-8ED5-CEF4FADDEF42}" destId="{A25D7F4D-5054-45E5-AF5E-F80EBF9B51A2}" srcOrd="0" destOrd="0" parTransId="{4D69C3CA-9D46-4250-BD14-257100F578D1}" sibTransId="{853106FA-F3B4-4589-9C5B-8505A64F4F14}"/>
    <dgm:cxn modelId="{96C5E9E9-EE1E-498A-8E39-C43C990613FF}" srcId="{12F88F5A-5DF8-48E4-8CBF-C4BA61FDC573}" destId="{D9F640A3-EAEE-4CEF-AF6A-DC627DF6BF11}" srcOrd="0" destOrd="0" parTransId="{6A5E0717-A788-4CDF-AF23-9A5CF74AED57}" sibTransId="{981790BC-2B16-4B49-A721-246803E6DF01}"/>
    <dgm:cxn modelId="{5F8123F6-3D2D-4A8F-9153-A9582C52EF60}" type="presOf" srcId="{12F88F5A-5DF8-48E4-8CBF-C4BA61FDC573}" destId="{A2BF4834-9694-4601-9FEE-27E292C90CB1}" srcOrd="0" destOrd="0" presId="urn:microsoft.com/office/officeart/2005/8/layout/hProcess7#1"/>
    <dgm:cxn modelId="{D95D4F36-85A2-4D21-A78F-D6C553A38F87}" type="presParOf" srcId="{94BBB5FB-8631-4CCD-B2C0-09702A54CA60}" destId="{C6108292-5EA7-402A-96EF-FC4BAE2238AB}" srcOrd="0" destOrd="0" presId="urn:microsoft.com/office/officeart/2005/8/layout/hProcess7#1"/>
    <dgm:cxn modelId="{D0793654-9A68-4B6A-9B13-7C2199AE1008}" type="presParOf" srcId="{C6108292-5EA7-402A-96EF-FC4BAE2238AB}" destId="{CA35F451-4502-457F-BB15-6AA8992D58DD}" srcOrd="0" destOrd="0" presId="urn:microsoft.com/office/officeart/2005/8/layout/hProcess7#1"/>
    <dgm:cxn modelId="{21BCD628-A933-4B84-B50E-FB43BC577DD1}" type="presParOf" srcId="{C6108292-5EA7-402A-96EF-FC4BAE2238AB}" destId="{5C67306F-CCC6-4573-8E13-DE2DF220C7C3}" srcOrd="1" destOrd="0" presId="urn:microsoft.com/office/officeart/2005/8/layout/hProcess7#1"/>
    <dgm:cxn modelId="{B6ED0DA6-CEC5-4831-8669-18491F3B34FC}" type="presParOf" srcId="{C6108292-5EA7-402A-96EF-FC4BAE2238AB}" destId="{C5C90F74-A5F0-4B98-A9E6-4BB9B36DDCC9}" srcOrd="2" destOrd="0" presId="urn:microsoft.com/office/officeart/2005/8/layout/hProcess7#1"/>
    <dgm:cxn modelId="{121EE79B-C713-492E-80FA-FEBF85A77615}" type="presParOf" srcId="{94BBB5FB-8631-4CCD-B2C0-09702A54CA60}" destId="{8F2DF764-CB52-4F49-8A2F-C82DFE894CE2}" srcOrd="1" destOrd="0" presId="urn:microsoft.com/office/officeart/2005/8/layout/hProcess7#1"/>
    <dgm:cxn modelId="{6A88729C-8164-4DF2-B9E6-0AAB34C14FB8}" type="presParOf" srcId="{94BBB5FB-8631-4CCD-B2C0-09702A54CA60}" destId="{58301BA6-5349-4749-A09A-BFF12CDB9A5F}" srcOrd="2" destOrd="0" presId="urn:microsoft.com/office/officeart/2005/8/layout/hProcess7#1"/>
    <dgm:cxn modelId="{59099BD5-5D3C-42F0-9CA7-AB75F3F8E121}" type="presParOf" srcId="{58301BA6-5349-4749-A09A-BFF12CDB9A5F}" destId="{244D5788-4D47-40FF-85C8-5252B67128D2}" srcOrd="0" destOrd="0" presId="urn:microsoft.com/office/officeart/2005/8/layout/hProcess7#1"/>
    <dgm:cxn modelId="{4FA8F1BD-B5E7-4A12-9DB6-543D7744609B}" type="presParOf" srcId="{58301BA6-5349-4749-A09A-BFF12CDB9A5F}" destId="{7B3121E5-FDC4-4C13-8BF8-2B7002AC013D}" srcOrd="1" destOrd="0" presId="urn:microsoft.com/office/officeart/2005/8/layout/hProcess7#1"/>
    <dgm:cxn modelId="{E886C738-096D-4B39-B11F-6A97E99250BB}" type="presParOf" srcId="{58301BA6-5349-4749-A09A-BFF12CDB9A5F}" destId="{D3BA16FD-39D4-4426-947B-E0008FBB3A75}" srcOrd="2" destOrd="0" presId="urn:microsoft.com/office/officeart/2005/8/layout/hProcess7#1"/>
    <dgm:cxn modelId="{411051F3-C585-4DF8-8F5A-73164CDD4163}" type="presParOf" srcId="{94BBB5FB-8631-4CCD-B2C0-09702A54CA60}" destId="{BED75EF1-95A4-4C77-B6D1-9AD245C42282}" srcOrd="3" destOrd="0" presId="urn:microsoft.com/office/officeart/2005/8/layout/hProcess7#1"/>
    <dgm:cxn modelId="{034D249D-0AB4-4FB8-A5CF-46D54C9F272B}" type="presParOf" srcId="{94BBB5FB-8631-4CCD-B2C0-09702A54CA60}" destId="{9E4F8F09-ED39-4E5E-893A-6B9D011606A9}" srcOrd="4" destOrd="0" presId="urn:microsoft.com/office/officeart/2005/8/layout/hProcess7#1"/>
    <dgm:cxn modelId="{A0854926-0A38-47EA-A4D6-7165D0A18B22}" type="presParOf" srcId="{9E4F8F09-ED39-4E5E-893A-6B9D011606A9}" destId="{455A2C2B-BB7F-487B-92ED-D62F0A5CABF4}" srcOrd="0" destOrd="0" presId="urn:microsoft.com/office/officeart/2005/8/layout/hProcess7#1"/>
    <dgm:cxn modelId="{AE2AC248-5CE9-4CEB-A5CD-C77BD9575540}" type="presParOf" srcId="{9E4F8F09-ED39-4E5E-893A-6B9D011606A9}" destId="{E47171B4-84D3-4E39-8911-DB5E94BC44B2}" srcOrd="1" destOrd="0" presId="urn:microsoft.com/office/officeart/2005/8/layout/hProcess7#1"/>
    <dgm:cxn modelId="{221BC127-A05E-4E01-B4DE-D73A46C23B01}" type="presParOf" srcId="{9E4F8F09-ED39-4E5E-893A-6B9D011606A9}" destId="{5C16E1AA-08EF-4D5F-9646-4D0C6D0D5499}" srcOrd="2" destOrd="0" presId="urn:microsoft.com/office/officeart/2005/8/layout/hProcess7#1"/>
    <dgm:cxn modelId="{A0928DAD-3FBC-4AE7-A2F3-97B1664127FD}" type="presParOf" srcId="{94BBB5FB-8631-4CCD-B2C0-09702A54CA60}" destId="{F95B3E2E-1662-495E-87B1-C81237049F9E}" srcOrd="5" destOrd="0" presId="urn:microsoft.com/office/officeart/2005/8/layout/hProcess7#1"/>
    <dgm:cxn modelId="{C39B473C-CCE7-44AA-9690-62D3B9239522}" type="presParOf" srcId="{94BBB5FB-8631-4CCD-B2C0-09702A54CA60}" destId="{50AC22D5-125D-4696-AC45-EF48F20B7A44}" srcOrd="6" destOrd="0" presId="urn:microsoft.com/office/officeart/2005/8/layout/hProcess7#1"/>
    <dgm:cxn modelId="{0307655D-C5AF-45C6-98EE-B854D2070826}" type="presParOf" srcId="{50AC22D5-125D-4696-AC45-EF48F20B7A44}" destId="{5C603D66-D931-4023-8CA8-D38AEBEB0421}" srcOrd="0" destOrd="0" presId="urn:microsoft.com/office/officeart/2005/8/layout/hProcess7#1"/>
    <dgm:cxn modelId="{9AC4A00B-DE64-4BB0-BEA0-A107BD93EB72}" type="presParOf" srcId="{50AC22D5-125D-4696-AC45-EF48F20B7A44}" destId="{1DEAB034-2A42-429E-872A-FFC01C877038}" srcOrd="1" destOrd="0" presId="urn:microsoft.com/office/officeart/2005/8/layout/hProcess7#1"/>
    <dgm:cxn modelId="{4DA36663-C7F8-4E34-A072-94FC64C84FCD}" type="presParOf" srcId="{50AC22D5-125D-4696-AC45-EF48F20B7A44}" destId="{ECBA7D2F-4501-44FE-9FF2-40943A2808EB}" srcOrd="2" destOrd="0" presId="urn:microsoft.com/office/officeart/2005/8/layout/hProcess7#1"/>
    <dgm:cxn modelId="{EF95FBEE-C564-43A4-BB5F-28449532D48E}" type="presParOf" srcId="{94BBB5FB-8631-4CCD-B2C0-09702A54CA60}" destId="{B50ECC50-0E1B-4A7B-A997-6CBC0280C604}" srcOrd="7" destOrd="0" presId="urn:microsoft.com/office/officeart/2005/8/layout/hProcess7#1"/>
    <dgm:cxn modelId="{D78FE09F-2802-4C29-9C11-ADD3FA336617}" type="presParOf" srcId="{94BBB5FB-8631-4CCD-B2C0-09702A54CA60}" destId="{FC31C88E-0528-445B-8484-C64ACA9E4F58}" srcOrd="8" destOrd="0" presId="urn:microsoft.com/office/officeart/2005/8/layout/hProcess7#1"/>
    <dgm:cxn modelId="{AE2B310B-8B7A-4CDF-B687-E0F7D1F18C6F}" type="presParOf" srcId="{FC31C88E-0528-445B-8484-C64ACA9E4F58}" destId="{A2BF4834-9694-4601-9FEE-27E292C90CB1}" srcOrd="0" destOrd="0" presId="urn:microsoft.com/office/officeart/2005/8/layout/hProcess7#1"/>
    <dgm:cxn modelId="{58EFD3D7-1694-45A7-B44D-25DFCD5A2F7A}" type="presParOf" srcId="{FC31C88E-0528-445B-8484-C64ACA9E4F58}" destId="{6BB8C604-1CB2-48A5-B8A0-5AB45E2F0B59}" srcOrd="1" destOrd="0" presId="urn:microsoft.com/office/officeart/2005/8/layout/hProcess7#1"/>
    <dgm:cxn modelId="{E4D35E08-6751-4832-ADD7-F0A4CA5B4366}" type="presParOf" srcId="{FC31C88E-0528-445B-8484-C64ACA9E4F58}" destId="{F509144D-42FE-4C77-95AA-189F3DDC7ACE}" srcOrd="2" destOrd="0" presId="urn:microsoft.com/office/officeart/2005/8/layout/hProcess7#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655673-D2E6-439D-928A-8DCB8636079B}" type="doc">
      <dgm:prSet loTypeId="urn:microsoft.com/office/officeart/2005/8/layout/vProcess5" loCatId="process" qsTypeId="urn:microsoft.com/office/officeart/2005/8/quickstyle/3d3" qsCatId="3D" csTypeId="urn:microsoft.com/office/officeart/2005/8/colors/accent1_5" csCatId="accent1" phldr="1"/>
      <dgm:spPr/>
      <dgm:t>
        <a:bodyPr/>
        <a:lstStyle/>
        <a:p>
          <a:pPr rtl="1"/>
          <a:endParaRPr lang="ar-EG"/>
        </a:p>
      </dgm:t>
    </dgm:pt>
    <dgm:pt modelId="{0EA22997-8725-4AA0-A5E3-AF43F8F8990F}">
      <dgm:prSet phldrT="[Text]" custT="1"/>
      <dgm:spPr/>
      <dgm:t>
        <a:bodyPr/>
        <a:lstStyle/>
        <a:p>
          <a:pPr algn="r" rtl="1"/>
          <a:r>
            <a:rPr lang="ar-SA" sz="4400" b="1" dirty="0">
              <a:latin typeface="Calibri" panose="020F0502020204030204" pitchFamily="34" charset="0"/>
              <a:cs typeface="Calibri" panose="020F0502020204030204" pitchFamily="34" charset="0"/>
            </a:rPr>
            <a:t>محتوى الت</a:t>
          </a:r>
          <a:r>
            <a:rPr lang="ar-EG" sz="4400" b="1" dirty="0">
              <a:latin typeface="Calibri" panose="020F0502020204030204" pitchFamily="34" charset="0"/>
              <a:cs typeface="Calibri" panose="020F0502020204030204" pitchFamily="34" charset="0"/>
            </a:rPr>
            <a:t>عليم</a:t>
          </a:r>
          <a:endParaRPr lang="ar-EG" sz="4400" dirty="0">
            <a:latin typeface="Calibri" panose="020F0502020204030204" pitchFamily="34" charset="0"/>
            <a:cs typeface="Calibri" panose="020F0502020204030204" pitchFamily="34" charset="0"/>
          </a:endParaRPr>
        </a:p>
      </dgm:t>
    </dgm:pt>
    <dgm:pt modelId="{5FAF9696-7F5C-4540-B2A0-F13C5ABF3B77}" type="parTrans" cxnId="{C2860997-D625-4C42-9F33-235AD6B5E8DC}">
      <dgm:prSet/>
      <dgm:spPr/>
      <dgm:t>
        <a:bodyPr/>
        <a:lstStyle/>
        <a:p>
          <a:pPr rtl="1"/>
          <a:endParaRPr lang="ar-EG"/>
        </a:p>
      </dgm:t>
    </dgm:pt>
    <dgm:pt modelId="{CEB50CCA-B8C8-4ECB-9FC5-0A00865CE8DD}" type="sibTrans" cxnId="{C2860997-D625-4C42-9F33-235AD6B5E8DC}">
      <dgm:prSet/>
      <dgm:spPr/>
      <dgm:t>
        <a:bodyPr/>
        <a:lstStyle/>
        <a:p>
          <a:pPr rtl="1"/>
          <a:endParaRPr lang="ar-EG"/>
        </a:p>
      </dgm:t>
    </dgm:pt>
    <dgm:pt modelId="{CEA89BEF-1309-4A69-ADCA-83FC749AD116}">
      <dgm:prSet phldrT="[Text]" custT="1"/>
      <dgm:spPr/>
      <dgm:t>
        <a:bodyPr/>
        <a:lstStyle/>
        <a:p>
          <a:pPr rtl="1"/>
          <a:r>
            <a:rPr lang="ar-SA" sz="4800" b="1" dirty="0">
              <a:solidFill>
                <a:srgbClr val="0070C0"/>
              </a:solidFill>
              <a:latin typeface="Calibri" panose="020F0502020204030204" pitchFamily="34" charset="0"/>
              <a:cs typeface="Calibri" panose="020F0502020204030204" pitchFamily="34" charset="0"/>
            </a:rPr>
            <a:t>أساليب الت</a:t>
          </a:r>
          <a:r>
            <a:rPr lang="ar-EG" sz="4800" b="1" dirty="0">
              <a:solidFill>
                <a:srgbClr val="0070C0"/>
              </a:solidFill>
              <a:latin typeface="Calibri" panose="020F0502020204030204" pitchFamily="34" charset="0"/>
              <a:cs typeface="Calibri" panose="020F0502020204030204" pitchFamily="34" charset="0"/>
            </a:rPr>
            <a:t>عليم</a:t>
          </a:r>
          <a:endParaRPr lang="ar-EG" sz="4800" dirty="0">
            <a:solidFill>
              <a:srgbClr val="0070C0"/>
            </a:solidFill>
            <a:latin typeface="Calibri" panose="020F0502020204030204" pitchFamily="34" charset="0"/>
            <a:cs typeface="Calibri" panose="020F0502020204030204" pitchFamily="34" charset="0"/>
          </a:endParaRPr>
        </a:p>
      </dgm:t>
    </dgm:pt>
    <dgm:pt modelId="{BC33BE81-29D0-4181-AA1E-7DFECBC09B58}" type="parTrans" cxnId="{B788775A-30C9-4007-90AE-92AA2155064F}">
      <dgm:prSet/>
      <dgm:spPr/>
      <dgm:t>
        <a:bodyPr/>
        <a:lstStyle/>
        <a:p>
          <a:pPr rtl="1"/>
          <a:endParaRPr lang="ar-EG"/>
        </a:p>
      </dgm:t>
    </dgm:pt>
    <dgm:pt modelId="{FB0E45DC-D8DA-48FA-8C95-3B5312E345A4}" type="sibTrans" cxnId="{B788775A-30C9-4007-90AE-92AA2155064F}">
      <dgm:prSet/>
      <dgm:spPr/>
      <dgm:t>
        <a:bodyPr/>
        <a:lstStyle/>
        <a:p>
          <a:pPr rtl="1"/>
          <a:endParaRPr lang="ar-EG"/>
        </a:p>
      </dgm:t>
    </dgm:pt>
    <dgm:pt modelId="{93167ECA-2218-4F70-BB71-182B6BB3B32D}">
      <dgm:prSet phldrT="[Text]"/>
      <dgm:spPr/>
      <dgm:t>
        <a:bodyPr/>
        <a:lstStyle/>
        <a:p>
          <a:pPr rtl="1"/>
          <a:r>
            <a:rPr lang="ar-SA" b="1" dirty="0">
              <a:solidFill>
                <a:srgbClr val="0070C0"/>
              </a:solidFill>
              <a:latin typeface="Calibri" panose="020F0502020204030204" pitchFamily="34" charset="0"/>
              <a:cs typeface="Calibri" panose="020F0502020204030204" pitchFamily="34" charset="0"/>
            </a:rPr>
            <a:t>منهجية التقييم والتق</a:t>
          </a:r>
          <a:r>
            <a:rPr lang="ar-EG" b="1" dirty="0">
              <a:solidFill>
                <a:srgbClr val="0070C0"/>
              </a:solidFill>
              <a:latin typeface="Calibri" panose="020F0502020204030204" pitchFamily="34" charset="0"/>
              <a:cs typeface="Calibri" panose="020F0502020204030204" pitchFamily="34" charset="0"/>
            </a:rPr>
            <a:t>ـ</a:t>
          </a:r>
          <a:r>
            <a:rPr lang="ar-SA" b="1" dirty="0">
              <a:solidFill>
                <a:srgbClr val="0070C0"/>
              </a:solidFill>
              <a:latin typeface="Calibri" panose="020F0502020204030204" pitchFamily="34" charset="0"/>
              <a:cs typeface="Calibri" panose="020F0502020204030204" pitchFamily="34" charset="0"/>
            </a:rPr>
            <a:t>ويم</a:t>
          </a:r>
          <a:endParaRPr lang="ar-EG" dirty="0">
            <a:solidFill>
              <a:srgbClr val="0070C0"/>
            </a:solidFill>
            <a:latin typeface="Calibri" panose="020F0502020204030204" pitchFamily="34" charset="0"/>
            <a:cs typeface="Calibri" panose="020F0502020204030204" pitchFamily="34" charset="0"/>
          </a:endParaRPr>
        </a:p>
      </dgm:t>
    </dgm:pt>
    <dgm:pt modelId="{EF7ACEFB-57E8-4B1B-A045-3FB069E4D40C}" type="parTrans" cxnId="{1E917251-A2D2-442E-B322-42435425C34E}">
      <dgm:prSet/>
      <dgm:spPr/>
      <dgm:t>
        <a:bodyPr/>
        <a:lstStyle/>
        <a:p>
          <a:pPr rtl="1"/>
          <a:endParaRPr lang="ar-EG"/>
        </a:p>
      </dgm:t>
    </dgm:pt>
    <dgm:pt modelId="{A565A3CA-D72E-4EA5-99DA-76577A8CBC77}" type="sibTrans" cxnId="{1E917251-A2D2-442E-B322-42435425C34E}">
      <dgm:prSet/>
      <dgm:spPr/>
      <dgm:t>
        <a:bodyPr/>
        <a:lstStyle/>
        <a:p>
          <a:pPr rtl="1"/>
          <a:endParaRPr lang="ar-EG"/>
        </a:p>
      </dgm:t>
    </dgm:pt>
    <dgm:pt modelId="{C2813A01-BCEF-4C86-BA04-E90430C7132C}">
      <dgm:prSet custT="1"/>
      <dgm:spPr/>
      <dgm:t>
        <a:bodyPr/>
        <a:lstStyle/>
        <a:p>
          <a:pPr rtl="1"/>
          <a:r>
            <a:rPr lang="ar-EG" sz="3200" b="1" dirty="0">
              <a:latin typeface="Calibri" panose="020F0502020204030204" pitchFamily="34" charset="0"/>
              <a:cs typeface="Calibri" panose="020F0502020204030204" pitchFamily="34" charset="0"/>
            </a:rPr>
            <a:t>الوسائل اللازمة </a:t>
          </a:r>
          <a:r>
            <a:rPr lang="ar-SA" sz="3200" b="1" dirty="0">
              <a:latin typeface="Calibri" panose="020F0502020204030204" pitchFamily="34" charset="0"/>
              <a:cs typeface="Calibri" panose="020F0502020204030204" pitchFamily="34" charset="0"/>
            </a:rPr>
            <a:t>للت</a:t>
          </a:r>
          <a:r>
            <a:rPr lang="ar-EG" sz="3200" b="1" dirty="0">
              <a:latin typeface="Calibri" panose="020F0502020204030204" pitchFamily="34" charset="0"/>
              <a:cs typeface="Calibri" panose="020F0502020204030204" pitchFamily="34" charset="0"/>
            </a:rPr>
            <a:t>عـليم</a:t>
          </a:r>
          <a:r>
            <a:rPr lang="ar-SA" sz="3200" b="1" dirty="0">
              <a:latin typeface="Calibri" panose="020F0502020204030204" pitchFamily="34" charset="0"/>
              <a:cs typeface="Calibri" panose="020F0502020204030204" pitchFamily="34" charset="0"/>
            </a:rPr>
            <a:t> </a:t>
          </a:r>
          <a:endParaRPr lang="ar-EG" sz="3200" dirty="0">
            <a:latin typeface="Calibri" panose="020F0502020204030204" pitchFamily="34" charset="0"/>
            <a:cs typeface="Calibri" panose="020F0502020204030204" pitchFamily="34" charset="0"/>
          </a:endParaRPr>
        </a:p>
      </dgm:t>
    </dgm:pt>
    <dgm:pt modelId="{0419601A-6950-4A1A-B1CD-0451766D1293}" type="parTrans" cxnId="{BDE9EC8A-F509-4AB7-A50B-28B9D3A5D8BA}">
      <dgm:prSet/>
      <dgm:spPr/>
      <dgm:t>
        <a:bodyPr/>
        <a:lstStyle/>
        <a:p>
          <a:pPr rtl="1"/>
          <a:endParaRPr lang="ar-EG"/>
        </a:p>
      </dgm:t>
    </dgm:pt>
    <dgm:pt modelId="{FD685861-92B5-4E9E-98DB-1A1CB1BCA0DC}" type="sibTrans" cxnId="{BDE9EC8A-F509-4AB7-A50B-28B9D3A5D8BA}">
      <dgm:prSet/>
      <dgm:spPr/>
      <dgm:t>
        <a:bodyPr/>
        <a:lstStyle/>
        <a:p>
          <a:pPr rtl="1"/>
          <a:endParaRPr lang="ar-EG"/>
        </a:p>
      </dgm:t>
    </dgm:pt>
    <dgm:pt modelId="{758C8920-E9E8-4BDB-8CC2-46ACF84F2D10}" type="pres">
      <dgm:prSet presAssocID="{60655673-D2E6-439D-928A-8DCB8636079B}" presName="outerComposite" presStyleCnt="0">
        <dgm:presLayoutVars>
          <dgm:chMax val="5"/>
          <dgm:dir/>
          <dgm:resizeHandles val="exact"/>
        </dgm:presLayoutVars>
      </dgm:prSet>
      <dgm:spPr/>
    </dgm:pt>
    <dgm:pt modelId="{A54AFB3D-4447-4376-B8DF-2F3A38D790C5}" type="pres">
      <dgm:prSet presAssocID="{60655673-D2E6-439D-928A-8DCB8636079B}" presName="dummyMaxCanvas" presStyleCnt="0">
        <dgm:presLayoutVars/>
      </dgm:prSet>
      <dgm:spPr/>
    </dgm:pt>
    <dgm:pt modelId="{D11DC9BA-DE35-4A7B-9950-246247AAEA6C}" type="pres">
      <dgm:prSet presAssocID="{60655673-D2E6-439D-928A-8DCB8636079B}" presName="FourNodes_1" presStyleLbl="node1" presStyleIdx="0" presStyleCnt="4" custScaleX="125000" custLinFactNeighborX="-7032" custLinFactNeighborY="4950">
        <dgm:presLayoutVars>
          <dgm:bulletEnabled val="1"/>
        </dgm:presLayoutVars>
      </dgm:prSet>
      <dgm:spPr/>
    </dgm:pt>
    <dgm:pt modelId="{A39289F4-B1C6-42E6-9625-35FF7F3ECDBC}" type="pres">
      <dgm:prSet presAssocID="{60655673-D2E6-439D-928A-8DCB8636079B}" presName="FourNodes_2" presStyleLbl="node1" presStyleIdx="1" presStyleCnt="4" custScaleX="124467" custLinFactNeighborX="5001" custLinFactNeighborY="2253">
        <dgm:presLayoutVars>
          <dgm:bulletEnabled val="1"/>
        </dgm:presLayoutVars>
      </dgm:prSet>
      <dgm:spPr/>
    </dgm:pt>
    <dgm:pt modelId="{BE2DC1BA-375F-4844-B254-3930B3E47E3A}" type="pres">
      <dgm:prSet presAssocID="{60655673-D2E6-439D-928A-8DCB8636079B}" presName="FourNodes_3" presStyleLbl="node1" presStyleIdx="2" presStyleCnt="4" custScaleX="125000" custLinFactNeighborX="-2259" custLinFactNeighborY="863">
        <dgm:presLayoutVars>
          <dgm:bulletEnabled val="1"/>
        </dgm:presLayoutVars>
      </dgm:prSet>
      <dgm:spPr/>
    </dgm:pt>
    <dgm:pt modelId="{11B46983-78F8-422C-93E1-C02C26A9AC11}" type="pres">
      <dgm:prSet presAssocID="{60655673-D2E6-439D-928A-8DCB8636079B}" presName="FourNodes_4" presStyleLbl="node1" presStyleIdx="3" presStyleCnt="4" custScaleX="125000" custLinFactNeighborX="560" custLinFactNeighborY="-2832">
        <dgm:presLayoutVars>
          <dgm:bulletEnabled val="1"/>
        </dgm:presLayoutVars>
      </dgm:prSet>
      <dgm:spPr/>
    </dgm:pt>
    <dgm:pt modelId="{9C961A4D-E02E-4DC1-A2E9-3EBC076F1F2E}" type="pres">
      <dgm:prSet presAssocID="{60655673-D2E6-439D-928A-8DCB8636079B}" presName="FourConn_1-2" presStyleLbl="fgAccFollowNode1" presStyleIdx="0" presStyleCnt="3">
        <dgm:presLayoutVars>
          <dgm:bulletEnabled val="1"/>
        </dgm:presLayoutVars>
      </dgm:prSet>
      <dgm:spPr/>
    </dgm:pt>
    <dgm:pt modelId="{DDE53EFA-A9A7-4EFA-BE9C-7A701B78750A}" type="pres">
      <dgm:prSet presAssocID="{60655673-D2E6-439D-928A-8DCB8636079B}" presName="FourConn_2-3" presStyleLbl="fgAccFollowNode1" presStyleIdx="1" presStyleCnt="3">
        <dgm:presLayoutVars>
          <dgm:bulletEnabled val="1"/>
        </dgm:presLayoutVars>
      </dgm:prSet>
      <dgm:spPr/>
    </dgm:pt>
    <dgm:pt modelId="{979A8017-A7DF-40D4-94E8-60E7C5761724}" type="pres">
      <dgm:prSet presAssocID="{60655673-D2E6-439D-928A-8DCB8636079B}" presName="FourConn_3-4" presStyleLbl="fgAccFollowNode1" presStyleIdx="2" presStyleCnt="3">
        <dgm:presLayoutVars>
          <dgm:bulletEnabled val="1"/>
        </dgm:presLayoutVars>
      </dgm:prSet>
      <dgm:spPr/>
    </dgm:pt>
    <dgm:pt modelId="{BA996BC6-E6AA-4E7B-8104-9251AA4693A5}" type="pres">
      <dgm:prSet presAssocID="{60655673-D2E6-439D-928A-8DCB8636079B}" presName="FourNodes_1_text" presStyleLbl="node1" presStyleIdx="3" presStyleCnt="4">
        <dgm:presLayoutVars>
          <dgm:bulletEnabled val="1"/>
        </dgm:presLayoutVars>
      </dgm:prSet>
      <dgm:spPr/>
    </dgm:pt>
    <dgm:pt modelId="{29458DE9-C012-4DFE-821A-B9B3BF647817}" type="pres">
      <dgm:prSet presAssocID="{60655673-D2E6-439D-928A-8DCB8636079B}" presName="FourNodes_2_text" presStyleLbl="node1" presStyleIdx="3" presStyleCnt="4">
        <dgm:presLayoutVars>
          <dgm:bulletEnabled val="1"/>
        </dgm:presLayoutVars>
      </dgm:prSet>
      <dgm:spPr/>
    </dgm:pt>
    <dgm:pt modelId="{63C4BA36-B2E0-4597-9FCC-8E1EA0AE429A}" type="pres">
      <dgm:prSet presAssocID="{60655673-D2E6-439D-928A-8DCB8636079B}" presName="FourNodes_3_text" presStyleLbl="node1" presStyleIdx="3" presStyleCnt="4">
        <dgm:presLayoutVars>
          <dgm:bulletEnabled val="1"/>
        </dgm:presLayoutVars>
      </dgm:prSet>
      <dgm:spPr/>
    </dgm:pt>
    <dgm:pt modelId="{C423D763-BDFF-4A65-997C-B605E16FFC87}" type="pres">
      <dgm:prSet presAssocID="{60655673-D2E6-439D-928A-8DCB8636079B}" presName="FourNodes_4_text" presStyleLbl="node1" presStyleIdx="3" presStyleCnt="4">
        <dgm:presLayoutVars>
          <dgm:bulletEnabled val="1"/>
        </dgm:presLayoutVars>
      </dgm:prSet>
      <dgm:spPr/>
    </dgm:pt>
  </dgm:ptLst>
  <dgm:cxnLst>
    <dgm:cxn modelId="{64205A08-B5A0-4BFA-88FA-0BBB8CBBB216}" type="presOf" srcId="{60655673-D2E6-439D-928A-8DCB8636079B}" destId="{758C8920-E9E8-4BDB-8CC2-46ACF84F2D10}" srcOrd="0" destOrd="0" presId="urn:microsoft.com/office/officeart/2005/8/layout/vProcess5"/>
    <dgm:cxn modelId="{14EBE732-3E8C-4DA4-A4F4-C7BE3CAD5564}" type="presOf" srcId="{0EA22997-8725-4AA0-A5E3-AF43F8F8990F}" destId="{BA996BC6-E6AA-4E7B-8104-9251AA4693A5}" srcOrd="1" destOrd="0" presId="urn:microsoft.com/office/officeart/2005/8/layout/vProcess5"/>
    <dgm:cxn modelId="{6BE83062-BFFC-4B6E-A10B-476538C8C1D8}" type="presOf" srcId="{CEA89BEF-1309-4A69-ADCA-83FC749AD116}" destId="{A39289F4-B1C6-42E6-9625-35FF7F3ECDBC}" srcOrd="0" destOrd="0" presId="urn:microsoft.com/office/officeart/2005/8/layout/vProcess5"/>
    <dgm:cxn modelId="{1E917251-A2D2-442E-B322-42435425C34E}" srcId="{60655673-D2E6-439D-928A-8DCB8636079B}" destId="{93167ECA-2218-4F70-BB71-182B6BB3B32D}" srcOrd="3" destOrd="0" parTransId="{EF7ACEFB-57E8-4B1B-A045-3FB069E4D40C}" sibTransId="{A565A3CA-D72E-4EA5-99DA-76577A8CBC77}"/>
    <dgm:cxn modelId="{02013354-462F-42A4-A2C5-BA816F0EB33E}" type="presOf" srcId="{0EA22997-8725-4AA0-A5E3-AF43F8F8990F}" destId="{D11DC9BA-DE35-4A7B-9950-246247AAEA6C}" srcOrd="0" destOrd="0" presId="urn:microsoft.com/office/officeart/2005/8/layout/vProcess5"/>
    <dgm:cxn modelId="{2AB39374-60FA-4FB1-AEDD-7FA4C2B247A1}" type="presOf" srcId="{CEA89BEF-1309-4A69-ADCA-83FC749AD116}" destId="{29458DE9-C012-4DFE-821A-B9B3BF647817}" srcOrd="1" destOrd="0" presId="urn:microsoft.com/office/officeart/2005/8/layout/vProcess5"/>
    <dgm:cxn modelId="{DBA2FE58-99C9-4A01-92A8-EF46605E6B3F}" type="presOf" srcId="{93167ECA-2218-4F70-BB71-182B6BB3B32D}" destId="{C423D763-BDFF-4A65-997C-B605E16FFC87}" srcOrd="1" destOrd="0" presId="urn:microsoft.com/office/officeart/2005/8/layout/vProcess5"/>
    <dgm:cxn modelId="{B788775A-30C9-4007-90AE-92AA2155064F}" srcId="{60655673-D2E6-439D-928A-8DCB8636079B}" destId="{CEA89BEF-1309-4A69-ADCA-83FC749AD116}" srcOrd="1" destOrd="0" parTransId="{BC33BE81-29D0-4181-AA1E-7DFECBC09B58}" sibTransId="{FB0E45DC-D8DA-48FA-8C95-3B5312E345A4}"/>
    <dgm:cxn modelId="{E5F4497B-46FD-437D-88FD-D33D2B452858}" type="presOf" srcId="{C2813A01-BCEF-4C86-BA04-E90430C7132C}" destId="{63C4BA36-B2E0-4597-9FCC-8E1EA0AE429A}" srcOrd="1" destOrd="0" presId="urn:microsoft.com/office/officeart/2005/8/layout/vProcess5"/>
    <dgm:cxn modelId="{BDE9EC8A-F509-4AB7-A50B-28B9D3A5D8BA}" srcId="{60655673-D2E6-439D-928A-8DCB8636079B}" destId="{C2813A01-BCEF-4C86-BA04-E90430C7132C}" srcOrd="2" destOrd="0" parTransId="{0419601A-6950-4A1A-B1CD-0451766D1293}" sibTransId="{FD685861-92B5-4E9E-98DB-1A1CB1BCA0DC}"/>
    <dgm:cxn modelId="{C2860997-D625-4C42-9F33-235AD6B5E8DC}" srcId="{60655673-D2E6-439D-928A-8DCB8636079B}" destId="{0EA22997-8725-4AA0-A5E3-AF43F8F8990F}" srcOrd="0" destOrd="0" parTransId="{5FAF9696-7F5C-4540-B2A0-F13C5ABF3B77}" sibTransId="{CEB50CCA-B8C8-4ECB-9FC5-0A00865CE8DD}"/>
    <dgm:cxn modelId="{90F2DCA0-0983-4803-A8BB-5B4A4ECD815F}" type="presOf" srcId="{FD685861-92B5-4E9E-98DB-1A1CB1BCA0DC}" destId="{979A8017-A7DF-40D4-94E8-60E7C5761724}" srcOrd="0" destOrd="0" presId="urn:microsoft.com/office/officeart/2005/8/layout/vProcess5"/>
    <dgm:cxn modelId="{7DF6C6B9-85B8-44CA-B75A-CCB28079B74A}" type="presOf" srcId="{93167ECA-2218-4F70-BB71-182B6BB3B32D}" destId="{11B46983-78F8-422C-93E1-C02C26A9AC11}" srcOrd="0" destOrd="0" presId="urn:microsoft.com/office/officeart/2005/8/layout/vProcess5"/>
    <dgm:cxn modelId="{EC0064E4-8069-4699-A753-254B3882B8CE}" type="presOf" srcId="{CEB50CCA-B8C8-4ECB-9FC5-0A00865CE8DD}" destId="{9C961A4D-E02E-4DC1-A2E9-3EBC076F1F2E}" srcOrd="0" destOrd="0" presId="urn:microsoft.com/office/officeart/2005/8/layout/vProcess5"/>
    <dgm:cxn modelId="{886BA3F7-39EA-431D-891C-A45AC21B2ABF}" type="presOf" srcId="{C2813A01-BCEF-4C86-BA04-E90430C7132C}" destId="{BE2DC1BA-375F-4844-B254-3930B3E47E3A}" srcOrd="0" destOrd="0" presId="urn:microsoft.com/office/officeart/2005/8/layout/vProcess5"/>
    <dgm:cxn modelId="{FD575AFA-C82F-4639-8A5D-CF3FD1816ED6}" type="presOf" srcId="{FB0E45DC-D8DA-48FA-8C95-3B5312E345A4}" destId="{DDE53EFA-A9A7-4EFA-BE9C-7A701B78750A}" srcOrd="0" destOrd="0" presId="urn:microsoft.com/office/officeart/2005/8/layout/vProcess5"/>
    <dgm:cxn modelId="{E23281B0-41EC-49D4-A5B7-C9BC70449E00}" type="presParOf" srcId="{758C8920-E9E8-4BDB-8CC2-46ACF84F2D10}" destId="{A54AFB3D-4447-4376-B8DF-2F3A38D790C5}" srcOrd="0" destOrd="0" presId="urn:microsoft.com/office/officeart/2005/8/layout/vProcess5"/>
    <dgm:cxn modelId="{D6DC6CF8-281D-4654-833F-F9D994239DA8}" type="presParOf" srcId="{758C8920-E9E8-4BDB-8CC2-46ACF84F2D10}" destId="{D11DC9BA-DE35-4A7B-9950-246247AAEA6C}" srcOrd="1" destOrd="0" presId="urn:microsoft.com/office/officeart/2005/8/layout/vProcess5"/>
    <dgm:cxn modelId="{EAACECC0-E462-44F8-857B-551ABEBA9CCE}" type="presParOf" srcId="{758C8920-E9E8-4BDB-8CC2-46ACF84F2D10}" destId="{A39289F4-B1C6-42E6-9625-35FF7F3ECDBC}" srcOrd="2" destOrd="0" presId="urn:microsoft.com/office/officeart/2005/8/layout/vProcess5"/>
    <dgm:cxn modelId="{703EC517-1214-4E98-83F1-47C744C3CAD6}" type="presParOf" srcId="{758C8920-E9E8-4BDB-8CC2-46ACF84F2D10}" destId="{BE2DC1BA-375F-4844-B254-3930B3E47E3A}" srcOrd="3" destOrd="0" presId="urn:microsoft.com/office/officeart/2005/8/layout/vProcess5"/>
    <dgm:cxn modelId="{52A96605-5B71-4DAB-8020-1E4A99FA13F8}" type="presParOf" srcId="{758C8920-E9E8-4BDB-8CC2-46ACF84F2D10}" destId="{11B46983-78F8-422C-93E1-C02C26A9AC11}" srcOrd="4" destOrd="0" presId="urn:microsoft.com/office/officeart/2005/8/layout/vProcess5"/>
    <dgm:cxn modelId="{FE3F518F-8155-4335-ABF1-609339BCCCAA}" type="presParOf" srcId="{758C8920-E9E8-4BDB-8CC2-46ACF84F2D10}" destId="{9C961A4D-E02E-4DC1-A2E9-3EBC076F1F2E}" srcOrd="5" destOrd="0" presId="urn:microsoft.com/office/officeart/2005/8/layout/vProcess5"/>
    <dgm:cxn modelId="{A8E8C7CF-9F5D-41E6-9F61-E76CC63266C6}" type="presParOf" srcId="{758C8920-E9E8-4BDB-8CC2-46ACF84F2D10}" destId="{DDE53EFA-A9A7-4EFA-BE9C-7A701B78750A}" srcOrd="6" destOrd="0" presId="urn:microsoft.com/office/officeart/2005/8/layout/vProcess5"/>
    <dgm:cxn modelId="{40CF7D58-7B0B-45A1-8234-B693265805EA}" type="presParOf" srcId="{758C8920-E9E8-4BDB-8CC2-46ACF84F2D10}" destId="{979A8017-A7DF-40D4-94E8-60E7C5761724}" srcOrd="7" destOrd="0" presId="urn:microsoft.com/office/officeart/2005/8/layout/vProcess5"/>
    <dgm:cxn modelId="{870154CD-D40A-4A9D-853C-4DC67503F7B4}" type="presParOf" srcId="{758C8920-E9E8-4BDB-8CC2-46ACF84F2D10}" destId="{BA996BC6-E6AA-4E7B-8104-9251AA4693A5}" srcOrd="8" destOrd="0" presId="urn:microsoft.com/office/officeart/2005/8/layout/vProcess5"/>
    <dgm:cxn modelId="{8C4D0065-5859-42F0-AB44-E1C6C3CD486B}" type="presParOf" srcId="{758C8920-E9E8-4BDB-8CC2-46ACF84F2D10}" destId="{29458DE9-C012-4DFE-821A-B9B3BF647817}" srcOrd="9" destOrd="0" presId="urn:microsoft.com/office/officeart/2005/8/layout/vProcess5"/>
    <dgm:cxn modelId="{A7586578-E0AE-4EBC-8196-76BBAD610AFB}" type="presParOf" srcId="{758C8920-E9E8-4BDB-8CC2-46ACF84F2D10}" destId="{63C4BA36-B2E0-4597-9FCC-8E1EA0AE429A}" srcOrd="10" destOrd="0" presId="urn:microsoft.com/office/officeart/2005/8/layout/vProcess5"/>
    <dgm:cxn modelId="{99EB629F-74DB-4338-B36A-F6BDA31DAAE4}" type="presParOf" srcId="{758C8920-E9E8-4BDB-8CC2-46ACF84F2D10}" destId="{C423D763-BDFF-4A65-997C-B605E16FFC87}" srcOrd="11"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4D7A0-FDED-43E4-9746-7D809BB93F98}">
      <dsp:nvSpPr>
        <dsp:cNvPr id="0" name=""/>
        <dsp:cNvSpPr/>
      </dsp:nvSpPr>
      <dsp:spPr>
        <a:xfrm>
          <a:off x="0" y="0"/>
          <a:ext cx="4416152" cy="850684"/>
        </a:xfrm>
        <a:prstGeom prst="rect">
          <a:avLst/>
        </a:prstGeom>
        <a:solidFill>
          <a:schemeClr val="accent6">
            <a:shade val="9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1">
            <a:lnSpc>
              <a:spcPct val="90000"/>
            </a:lnSpc>
            <a:spcBef>
              <a:spcPct val="0"/>
            </a:spcBef>
            <a:spcAft>
              <a:spcPct val="35000"/>
            </a:spcAft>
            <a:buNone/>
          </a:pPr>
          <a:r>
            <a:rPr lang="ar-SA" sz="4000" b="1" kern="1200" dirty="0">
              <a:solidFill>
                <a:srgbClr val="002060"/>
              </a:solidFill>
              <a:latin typeface="Arial" pitchFamily="34" charset="0"/>
              <a:cs typeface="Arial" pitchFamily="34" charset="0"/>
            </a:rPr>
            <a:t>صاحب الأهداف </a:t>
          </a:r>
          <a:endParaRPr lang="ar-EG" sz="4000" b="1" kern="1200" dirty="0">
            <a:solidFill>
              <a:srgbClr val="002060"/>
            </a:solidFill>
            <a:latin typeface="Arial" pitchFamily="34" charset="0"/>
            <a:cs typeface="Arial" pitchFamily="34" charset="0"/>
          </a:endParaRPr>
        </a:p>
      </dsp:txBody>
      <dsp:txXfrm>
        <a:off x="0" y="0"/>
        <a:ext cx="4416152" cy="850684"/>
      </dsp:txXfrm>
    </dsp:sp>
    <dsp:sp modelId="{173582FC-20ED-4511-868A-20AB23A87C8A}">
      <dsp:nvSpPr>
        <dsp:cNvPr id="0" name=""/>
        <dsp:cNvSpPr/>
      </dsp:nvSpPr>
      <dsp:spPr>
        <a:xfrm>
          <a:off x="2156" y="850684"/>
          <a:ext cx="1470613" cy="1786438"/>
        </a:xfrm>
        <a:prstGeom prst="rect">
          <a:avLst/>
        </a:prstGeom>
        <a:solidFill>
          <a:schemeClr val="accent6">
            <a:shade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rtl="0">
            <a:lnSpc>
              <a:spcPct val="90000"/>
            </a:lnSpc>
            <a:spcBef>
              <a:spcPct val="0"/>
            </a:spcBef>
            <a:spcAft>
              <a:spcPct val="35000"/>
            </a:spcAft>
            <a:buNone/>
          </a:pPr>
          <a:r>
            <a:rPr lang="ar-SA" sz="3700" b="1" kern="1200" dirty="0">
              <a:solidFill>
                <a:srgbClr val="002060"/>
              </a:solidFill>
              <a:latin typeface="Arial" pitchFamily="34" charset="0"/>
              <a:cs typeface="Arial" pitchFamily="34" charset="0"/>
            </a:rPr>
            <a:t>وبرؤية واضحة</a:t>
          </a:r>
          <a:endParaRPr lang="ar-EG" sz="3700" b="1" kern="1200" dirty="0">
            <a:solidFill>
              <a:srgbClr val="002060"/>
            </a:solidFill>
            <a:latin typeface="Arial" pitchFamily="34" charset="0"/>
            <a:cs typeface="Arial" pitchFamily="34" charset="0"/>
          </a:endParaRPr>
        </a:p>
      </dsp:txBody>
      <dsp:txXfrm>
        <a:off x="2156" y="850684"/>
        <a:ext cx="1470613" cy="1786438"/>
      </dsp:txXfrm>
    </dsp:sp>
    <dsp:sp modelId="{A21E7C7A-DC1E-416F-AA42-3FB5C50AF403}">
      <dsp:nvSpPr>
        <dsp:cNvPr id="0" name=""/>
        <dsp:cNvSpPr/>
      </dsp:nvSpPr>
      <dsp:spPr>
        <a:xfrm>
          <a:off x="1472769" y="850684"/>
          <a:ext cx="1470613" cy="1786438"/>
        </a:xfrm>
        <a:prstGeom prst="rect">
          <a:avLst/>
        </a:prstGeom>
        <a:solidFill>
          <a:schemeClr val="accent6">
            <a:shade val="50000"/>
            <a:hueOff val="-395441"/>
            <a:satOff val="-18079"/>
            <a:lumOff val="3091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rtl="0">
            <a:lnSpc>
              <a:spcPct val="90000"/>
            </a:lnSpc>
            <a:spcBef>
              <a:spcPct val="0"/>
            </a:spcBef>
            <a:spcAft>
              <a:spcPct val="35000"/>
            </a:spcAft>
            <a:buNone/>
          </a:pPr>
          <a:r>
            <a:rPr lang="ar-SA" sz="3700" b="1" kern="1200" dirty="0">
              <a:solidFill>
                <a:srgbClr val="002060"/>
              </a:solidFill>
              <a:latin typeface="Arial" pitchFamily="34" charset="0"/>
              <a:cs typeface="Arial" pitchFamily="34" charset="0"/>
            </a:rPr>
            <a:t>في مسار محدد</a:t>
          </a:r>
          <a:endParaRPr lang="ar-EG" sz="3700" b="1" kern="1200" dirty="0">
            <a:solidFill>
              <a:srgbClr val="002060"/>
            </a:solidFill>
            <a:latin typeface="Arial" pitchFamily="34" charset="0"/>
            <a:cs typeface="Arial" pitchFamily="34" charset="0"/>
          </a:endParaRPr>
        </a:p>
      </dsp:txBody>
      <dsp:txXfrm>
        <a:off x="1472769" y="850684"/>
        <a:ext cx="1470613" cy="1786438"/>
      </dsp:txXfrm>
    </dsp:sp>
    <dsp:sp modelId="{467AF346-5375-4A50-A3AE-F2607A5073BE}">
      <dsp:nvSpPr>
        <dsp:cNvPr id="0" name=""/>
        <dsp:cNvSpPr/>
      </dsp:nvSpPr>
      <dsp:spPr>
        <a:xfrm>
          <a:off x="2943382" y="850684"/>
          <a:ext cx="1470613" cy="1786438"/>
        </a:xfrm>
        <a:prstGeom prst="rect">
          <a:avLst/>
        </a:prstGeom>
        <a:solidFill>
          <a:schemeClr val="accent6">
            <a:shade val="50000"/>
            <a:hueOff val="-395441"/>
            <a:satOff val="-18079"/>
            <a:lumOff val="3091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rtl="1">
            <a:lnSpc>
              <a:spcPct val="90000"/>
            </a:lnSpc>
            <a:spcBef>
              <a:spcPct val="0"/>
            </a:spcBef>
            <a:spcAft>
              <a:spcPct val="35000"/>
            </a:spcAft>
            <a:buNone/>
          </a:pPr>
          <a:r>
            <a:rPr lang="ar-SA" sz="3700" b="1" kern="1200" dirty="0">
              <a:solidFill>
                <a:srgbClr val="002060"/>
              </a:solidFill>
              <a:latin typeface="Arial" pitchFamily="34" charset="0"/>
              <a:cs typeface="Arial" pitchFamily="34" charset="0"/>
            </a:rPr>
            <a:t>يسير بخطى ثابتة</a:t>
          </a:r>
          <a:endParaRPr lang="ar-EG" sz="3700" b="1" kern="1200" dirty="0">
            <a:solidFill>
              <a:srgbClr val="002060"/>
            </a:solidFill>
            <a:latin typeface="Arial" pitchFamily="34" charset="0"/>
            <a:cs typeface="Arial" pitchFamily="34" charset="0"/>
          </a:endParaRPr>
        </a:p>
      </dsp:txBody>
      <dsp:txXfrm>
        <a:off x="2943382" y="850684"/>
        <a:ext cx="1470613" cy="1786438"/>
      </dsp:txXfrm>
    </dsp:sp>
    <dsp:sp modelId="{0BDDCC82-9D9B-47E8-8355-2EF0894645AF}">
      <dsp:nvSpPr>
        <dsp:cNvPr id="0" name=""/>
        <dsp:cNvSpPr/>
      </dsp:nvSpPr>
      <dsp:spPr>
        <a:xfrm>
          <a:off x="0" y="2430529"/>
          <a:ext cx="4416152" cy="198493"/>
        </a:xfrm>
        <a:prstGeom prst="rect">
          <a:avLst/>
        </a:prstGeom>
        <a:solidFill>
          <a:schemeClr val="accent6">
            <a:shade val="9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4D7A0-FDED-43E4-9746-7D809BB93F98}">
      <dsp:nvSpPr>
        <dsp:cNvPr id="0" name=""/>
        <dsp:cNvSpPr/>
      </dsp:nvSpPr>
      <dsp:spPr>
        <a:xfrm>
          <a:off x="0" y="0"/>
          <a:ext cx="4416152" cy="912051"/>
        </a:xfrm>
        <a:prstGeom prst="rect">
          <a:avLst/>
        </a:prstGeom>
        <a:solidFill>
          <a:schemeClr val="accent6">
            <a:shade val="9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rtl="1">
            <a:lnSpc>
              <a:spcPct val="90000"/>
            </a:lnSpc>
            <a:spcBef>
              <a:spcPct val="0"/>
            </a:spcBef>
            <a:spcAft>
              <a:spcPct val="35000"/>
            </a:spcAft>
            <a:buNone/>
          </a:pPr>
          <a:r>
            <a:rPr lang="ar-SA" sz="4300" b="1" kern="1200" dirty="0">
              <a:solidFill>
                <a:schemeClr val="bg1"/>
              </a:solidFill>
              <a:latin typeface="Arial" pitchFamily="34" charset="0"/>
              <a:cs typeface="Arial" pitchFamily="34" charset="0"/>
            </a:rPr>
            <a:t>عديم الأهداف </a:t>
          </a:r>
          <a:endParaRPr lang="ar-EG" sz="4300" kern="1200" dirty="0">
            <a:solidFill>
              <a:schemeClr val="bg1"/>
            </a:solidFill>
            <a:latin typeface="Arial" pitchFamily="34" charset="0"/>
            <a:cs typeface="Arial" pitchFamily="34" charset="0"/>
          </a:endParaRPr>
        </a:p>
      </dsp:txBody>
      <dsp:txXfrm>
        <a:off x="0" y="0"/>
        <a:ext cx="4416152" cy="912051"/>
      </dsp:txXfrm>
    </dsp:sp>
    <dsp:sp modelId="{173582FC-20ED-4511-868A-20AB23A87C8A}">
      <dsp:nvSpPr>
        <dsp:cNvPr id="0" name=""/>
        <dsp:cNvSpPr/>
      </dsp:nvSpPr>
      <dsp:spPr>
        <a:xfrm>
          <a:off x="2156" y="912051"/>
          <a:ext cx="1470613" cy="1915308"/>
        </a:xfrm>
        <a:prstGeom prst="rect">
          <a:avLst/>
        </a:prstGeom>
        <a:solidFill>
          <a:schemeClr val="accent6">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ar-SA" sz="3000" b="1" kern="1200" dirty="0">
              <a:solidFill>
                <a:srgbClr val="7030A0"/>
              </a:solidFill>
              <a:latin typeface="Arial" pitchFamily="34" charset="0"/>
              <a:cs typeface="Arial" pitchFamily="34" charset="0"/>
            </a:rPr>
            <a:t>لايرى ماذا يريد</a:t>
          </a:r>
          <a:r>
            <a:rPr lang="ar-EG" sz="3000" b="1" kern="1200" dirty="0">
              <a:solidFill>
                <a:srgbClr val="7030A0"/>
              </a:solidFill>
              <a:latin typeface="Arial" pitchFamily="34" charset="0"/>
              <a:cs typeface="Arial" pitchFamily="34" charset="0"/>
            </a:rPr>
            <a:t>؟</a:t>
          </a:r>
          <a:r>
            <a:rPr lang="ar-SA" sz="3000" b="1" kern="1200" dirty="0">
              <a:solidFill>
                <a:srgbClr val="7030A0"/>
              </a:solidFill>
              <a:latin typeface="Arial" pitchFamily="34" charset="0"/>
              <a:cs typeface="Arial" pitchFamily="34" charset="0"/>
            </a:rPr>
            <a:t> وكيف يريده </a:t>
          </a:r>
          <a:r>
            <a:rPr lang="ar-EG" sz="3000" b="1" kern="1200" dirty="0">
              <a:solidFill>
                <a:srgbClr val="7030A0"/>
              </a:solidFill>
              <a:latin typeface="Arial" pitchFamily="34" charset="0"/>
              <a:cs typeface="Arial" pitchFamily="34" charset="0"/>
            </a:rPr>
            <a:t>؟</a:t>
          </a:r>
        </a:p>
      </dsp:txBody>
      <dsp:txXfrm>
        <a:off x="2156" y="912051"/>
        <a:ext cx="1470613" cy="1915308"/>
      </dsp:txXfrm>
    </dsp:sp>
    <dsp:sp modelId="{A21E7C7A-DC1E-416F-AA42-3FB5C50AF403}">
      <dsp:nvSpPr>
        <dsp:cNvPr id="0" name=""/>
        <dsp:cNvSpPr/>
      </dsp:nvSpPr>
      <dsp:spPr>
        <a:xfrm>
          <a:off x="1472769" y="912051"/>
          <a:ext cx="1470613" cy="1915308"/>
        </a:xfrm>
        <a:prstGeom prst="rect">
          <a:avLst/>
        </a:prstGeom>
        <a:solidFill>
          <a:schemeClr val="accent6">
            <a:shade val="80000"/>
            <a:hueOff val="-262118"/>
            <a:satOff val="-11340"/>
            <a:lumOff val="15267"/>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ar-SA" sz="3000" b="1" kern="1200" dirty="0">
              <a:solidFill>
                <a:srgbClr val="7030A0"/>
              </a:solidFill>
              <a:latin typeface="Arial" pitchFamily="34" charset="0"/>
              <a:cs typeface="Arial" pitchFamily="34" charset="0"/>
            </a:rPr>
            <a:t>يتبعثر حسب الظروف</a:t>
          </a:r>
          <a:endParaRPr lang="ar-EG" sz="3000" b="1" kern="1200" dirty="0">
            <a:solidFill>
              <a:srgbClr val="7030A0"/>
            </a:solidFill>
            <a:latin typeface="Arial" pitchFamily="34" charset="0"/>
            <a:cs typeface="Arial" pitchFamily="34" charset="0"/>
          </a:endParaRPr>
        </a:p>
      </dsp:txBody>
      <dsp:txXfrm>
        <a:off x="1472769" y="912051"/>
        <a:ext cx="1470613" cy="1915308"/>
      </dsp:txXfrm>
    </dsp:sp>
    <dsp:sp modelId="{467AF346-5375-4A50-A3AE-F2607A5073BE}">
      <dsp:nvSpPr>
        <dsp:cNvPr id="0" name=""/>
        <dsp:cNvSpPr/>
      </dsp:nvSpPr>
      <dsp:spPr>
        <a:xfrm>
          <a:off x="2943382" y="912051"/>
          <a:ext cx="1470613" cy="1915308"/>
        </a:xfrm>
        <a:prstGeom prst="rect">
          <a:avLst/>
        </a:prstGeom>
        <a:solidFill>
          <a:schemeClr val="accent6">
            <a:shade val="80000"/>
            <a:hueOff val="-524235"/>
            <a:satOff val="-22681"/>
            <a:lumOff val="30533"/>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1">
            <a:lnSpc>
              <a:spcPct val="90000"/>
            </a:lnSpc>
            <a:spcBef>
              <a:spcPct val="0"/>
            </a:spcBef>
            <a:spcAft>
              <a:spcPct val="35000"/>
            </a:spcAft>
            <a:buNone/>
          </a:pPr>
          <a:r>
            <a:rPr lang="ar-SA" sz="3000" b="1" kern="1200" dirty="0">
              <a:solidFill>
                <a:srgbClr val="7030A0"/>
              </a:solidFill>
              <a:latin typeface="Arial" pitchFamily="34" charset="0"/>
              <a:cs typeface="Arial" pitchFamily="34" charset="0"/>
            </a:rPr>
            <a:t>يسير بحسب الآخرين</a:t>
          </a:r>
          <a:br>
            <a:rPr lang="ar-SA" sz="3000" b="1" kern="1200" dirty="0">
              <a:solidFill>
                <a:srgbClr val="7030A0"/>
              </a:solidFill>
              <a:latin typeface="Arial" pitchFamily="34" charset="0"/>
              <a:cs typeface="Arial" pitchFamily="34" charset="0"/>
            </a:rPr>
          </a:br>
          <a:endParaRPr lang="ar-EG" sz="3000" b="1" kern="1200" dirty="0">
            <a:solidFill>
              <a:srgbClr val="7030A0"/>
            </a:solidFill>
            <a:latin typeface="Arial" pitchFamily="34" charset="0"/>
            <a:cs typeface="Arial" pitchFamily="34" charset="0"/>
          </a:endParaRPr>
        </a:p>
      </dsp:txBody>
      <dsp:txXfrm>
        <a:off x="2943382" y="912051"/>
        <a:ext cx="1470613" cy="1915308"/>
      </dsp:txXfrm>
    </dsp:sp>
    <dsp:sp modelId="{0BDDCC82-9D9B-47E8-8355-2EF0894645AF}">
      <dsp:nvSpPr>
        <dsp:cNvPr id="0" name=""/>
        <dsp:cNvSpPr/>
      </dsp:nvSpPr>
      <dsp:spPr>
        <a:xfrm>
          <a:off x="0" y="2605863"/>
          <a:ext cx="4416152" cy="212812"/>
        </a:xfrm>
        <a:prstGeom prst="rect">
          <a:avLst/>
        </a:prstGeom>
        <a:solidFill>
          <a:schemeClr val="accent6">
            <a:shade val="9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99D14-334B-4B73-B057-9C371FDD3D61}">
      <dsp:nvSpPr>
        <dsp:cNvPr id="0" name=""/>
        <dsp:cNvSpPr/>
      </dsp:nvSpPr>
      <dsp:spPr>
        <a:xfrm>
          <a:off x="0" y="390299"/>
          <a:ext cx="9144000" cy="5292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B124F1FA-254C-4251-8076-3E00C2095640}">
      <dsp:nvSpPr>
        <dsp:cNvPr id="0" name=""/>
        <dsp:cNvSpPr/>
      </dsp:nvSpPr>
      <dsp:spPr>
        <a:xfrm>
          <a:off x="437563" y="142169"/>
          <a:ext cx="8706436" cy="61992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تصميم البرنامج التعليمي   الذي يحقق أهداف محددة</a:t>
          </a:r>
          <a:endParaRPr lang="ar-EG" sz="2000" b="1" kern="1200" dirty="0">
            <a:latin typeface="Calibri" panose="020F0502020204030204" pitchFamily="34" charset="0"/>
            <a:cs typeface="Calibri" panose="020F0502020204030204" pitchFamily="34" charset="0"/>
          </a:endParaRPr>
        </a:p>
      </dsp:txBody>
      <dsp:txXfrm>
        <a:off x="467825" y="172431"/>
        <a:ext cx="8645912" cy="559396"/>
      </dsp:txXfrm>
    </dsp:sp>
    <dsp:sp modelId="{13527763-92DB-45E9-AF4D-5717ED873523}">
      <dsp:nvSpPr>
        <dsp:cNvPr id="0" name=""/>
        <dsp:cNvSpPr/>
      </dsp:nvSpPr>
      <dsp:spPr>
        <a:xfrm>
          <a:off x="0" y="1342859"/>
          <a:ext cx="9144000" cy="5292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28235275-27D7-448A-8FA2-BBE8FE6B1A00}">
      <dsp:nvSpPr>
        <dsp:cNvPr id="0" name=""/>
        <dsp:cNvSpPr/>
      </dsp:nvSpPr>
      <dsp:spPr>
        <a:xfrm>
          <a:off x="437563" y="1094729"/>
          <a:ext cx="8706436" cy="61992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تحديد المحتوى التعليمي  وتسلسله بحيث يتناسب مع قدرات المتعلمين </a:t>
          </a:r>
          <a:endParaRPr lang="ar-EG" sz="2000" b="1" kern="1200" dirty="0">
            <a:latin typeface="Calibri" panose="020F0502020204030204" pitchFamily="34" charset="0"/>
            <a:cs typeface="Calibri" panose="020F0502020204030204" pitchFamily="34" charset="0"/>
          </a:endParaRPr>
        </a:p>
      </dsp:txBody>
      <dsp:txXfrm>
        <a:off x="467825" y="1124991"/>
        <a:ext cx="8645912" cy="559396"/>
      </dsp:txXfrm>
    </dsp:sp>
    <dsp:sp modelId="{FF5FF5A9-5B89-4B05-BA77-9E6900AC0A52}">
      <dsp:nvSpPr>
        <dsp:cNvPr id="0" name=""/>
        <dsp:cNvSpPr/>
      </dsp:nvSpPr>
      <dsp:spPr>
        <a:xfrm>
          <a:off x="0" y="2909307"/>
          <a:ext cx="9144000" cy="80976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307C0E04-A1B6-4339-BE8F-4ACD78E3665E}">
      <dsp:nvSpPr>
        <dsp:cNvPr id="0" name=""/>
        <dsp:cNvSpPr/>
      </dsp:nvSpPr>
      <dsp:spPr>
        <a:xfrm>
          <a:off x="290638" y="2224649"/>
          <a:ext cx="8817864" cy="1233808"/>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اختيار الأساليب والأدوات المناسبة بطريقة منظمة تحقق </a:t>
          </a:r>
          <a:r>
            <a:rPr lang="ar-SA" sz="2000" b="1" kern="1200" dirty="0" err="1">
              <a:latin typeface="Calibri" panose="020F0502020204030204" pitchFamily="34" charset="0"/>
              <a:cs typeface="Calibri" panose="020F0502020204030204" pitchFamily="34" charset="0"/>
            </a:rPr>
            <a:t>إغراض</a:t>
          </a:r>
          <a:r>
            <a:rPr lang="ar-SA" sz="2000" b="1" kern="1200" dirty="0">
              <a:latin typeface="Calibri" panose="020F0502020204030204" pitchFamily="34" charset="0"/>
              <a:cs typeface="Calibri" panose="020F0502020204030204" pitchFamily="34" charset="0"/>
            </a:rPr>
            <a:t> البرنامج التعليمي دون تكرار أو ملل</a:t>
          </a:r>
          <a:endParaRPr lang="ar-EG" sz="2000" b="1" kern="1200" dirty="0">
            <a:solidFill>
              <a:srgbClr val="002060"/>
            </a:solidFill>
            <a:latin typeface="Calibri" panose="020F0502020204030204" pitchFamily="34" charset="0"/>
            <a:cs typeface="Calibri" panose="020F0502020204030204" pitchFamily="34" charset="0"/>
          </a:endParaRPr>
        </a:p>
      </dsp:txBody>
      <dsp:txXfrm>
        <a:off x="350868" y="2284879"/>
        <a:ext cx="8697404" cy="1113348"/>
      </dsp:txXfrm>
    </dsp:sp>
    <dsp:sp modelId="{D12C3595-7ECF-40AC-8663-6A5F9DCB59F3}">
      <dsp:nvSpPr>
        <dsp:cNvPr id="0" name=""/>
        <dsp:cNvSpPr/>
      </dsp:nvSpPr>
      <dsp:spPr>
        <a:xfrm>
          <a:off x="0" y="4477717"/>
          <a:ext cx="9144000" cy="5292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5C080C4C-C922-4E7D-B863-13E75C898BE8}">
      <dsp:nvSpPr>
        <dsp:cNvPr id="0" name=""/>
        <dsp:cNvSpPr/>
      </dsp:nvSpPr>
      <dsp:spPr>
        <a:xfrm>
          <a:off x="296265" y="3894298"/>
          <a:ext cx="8847734" cy="955209"/>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endParaRPr lang="en-US" sz="2000" b="1" kern="1200" dirty="0">
            <a:latin typeface="Calibri" panose="020F0502020204030204" pitchFamily="34" charset="0"/>
            <a:cs typeface="Calibri" panose="020F0502020204030204" pitchFamily="34" charset="0"/>
          </a:endParaRPr>
        </a:p>
        <a:p>
          <a:pPr marL="0" lvl="0" indent="0" algn="r" defTabSz="889000" rtl="1">
            <a:lnSpc>
              <a:spcPct val="90000"/>
            </a:lnSpc>
            <a:spcBef>
              <a:spcPct val="0"/>
            </a:spcBef>
            <a:spcAft>
              <a:spcPct val="35000"/>
            </a:spcAft>
            <a:buNone/>
          </a:pPr>
          <a:endParaRPr lang="en-US" sz="2000" b="1" kern="1200" dirty="0">
            <a:latin typeface="Calibri" panose="020F0502020204030204" pitchFamily="34" charset="0"/>
            <a:cs typeface="Calibri" panose="020F0502020204030204" pitchFamily="34" charset="0"/>
          </a:endParaRPr>
        </a:p>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تحسين البرنامج التعليمي  وذلك من خلال التعرف على الأهداف التي لم يستطع المتعلمون تحقيقها والعمل على حل المشكلات</a:t>
          </a:r>
          <a:endParaRPr lang="en-US" sz="2000" b="1" kern="1200" dirty="0">
            <a:latin typeface="Calibri" panose="020F0502020204030204" pitchFamily="34" charset="0"/>
            <a:cs typeface="Calibri" panose="020F0502020204030204" pitchFamily="34" charset="0"/>
          </a:endParaRPr>
        </a:p>
        <a:p>
          <a:pPr marL="0" lvl="0" indent="0" algn="r" defTabSz="889000" rtl="1">
            <a:lnSpc>
              <a:spcPct val="90000"/>
            </a:lnSpc>
            <a:spcBef>
              <a:spcPct val="0"/>
            </a:spcBef>
            <a:spcAft>
              <a:spcPct val="35000"/>
            </a:spcAft>
            <a:buNone/>
          </a:pPr>
          <a:endParaRPr lang="ar-EG" sz="2000" b="1" kern="1200" dirty="0">
            <a:latin typeface="Calibri" panose="020F0502020204030204" pitchFamily="34" charset="0"/>
            <a:cs typeface="Calibri" panose="020F0502020204030204" pitchFamily="34" charset="0"/>
          </a:endParaRPr>
        </a:p>
      </dsp:txBody>
      <dsp:txXfrm>
        <a:off x="342894" y="3940927"/>
        <a:ext cx="8754476" cy="8619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99D14-334B-4B73-B057-9C371FDD3D61}">
      <dsp:nvSpPr>
        <dsp:cNvPr id="0" name=""/>
        <dsp:cNvSpPr/>
      </dsp:nvSpPr>
      <dsp:spPr>
        <a:xfrm>
          <a:off x="5328574" y="479429"/>
          <a:ext cx="3815425" cy="6804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B124F1FA-254C-4251-8076-3E00C2095640}">
      <dsp:nvSpPr>
        <dsp:cNvPr id="0" name=""/>
        <dsp:cNvSpPr/>
      </dsp:nvSpPr>
      <dsp:spPr>
        <a:xfrm>
          <a:off x="5391595" y="160406"/>
          <a:ext cx="3752404" cy="79704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توضيح ما الذي سيتعلمه المتعلم</a:t>
          </a:r>
          <a:endParaRPr lang="ar-EG" sz="2000" b="1" kern="1200" dirty="0">
            <a:latin typeface="Calibri" panose="020F0502020204030204" pitchFamily="34" charset="0"/>
            <a:cs typeface="Calibri" panose="020F0502020204030204" pitchFamily="34" charset="0"/>
          </a:endParaRPr>
        </a:p>
      </dsp:txBody>
      <dsp:txXfrm>
        <a:off x="5430503" y="199314"/>
        <a:ext cx="3674588" cy="719224"/>
      </dsp:txXfrm>
    </dsp:sp>
    <dsp:sp modelId="{13527763-92DB-45E9-AF4D-5717ED873523}">
      <dsp:nvSpPr>
        <dsp:cNvPr id="0" name=""/>
        <dsp:cNvSpPr/>
      </dsp:nvSpPr>
      <dsp:spPr>
        <a:xfrm>
          <a:off x="0" y="1704149"/>
          <a:ext cx="9144000" cy="6804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28235275-27D7-448A-8FA2-BBE8FE6B1A00}">
      <dsp:nvSpPr>
        <dsp:cNvPr id="0" name=""/>
        <dsp:cNvSpPr/>
      </dsp:nvSpPr>
      <dsp:spPr>
        <a:xfrm>
          <a:off x="437563" y="1385126"/>
          <a:ext cx="8706436" cy="79704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تقييم عملية الت</a:t>
          </a:r>
          <a:r>
            <a:rPr lang="ar-EG" sz="2000" b="1" kern="1200" dirty="0">
              <a:latin typeface="Calibri" panose="020F0502020204030204" pitchFamily="34" charset="0"/>
              <a:cs typeface="Calibri" panose="020F0502020204030204" pitchFamily="34" charset="0"/>
            </a:rPr>
            <a:t>عليم</a:t>
          </a:r>
          <a:r>
            <a:rPr lang="ar-SA" sz="2000" b="1" kern="1200" dirty="0">
              <a:latin typeface="Calibri" panose="020F0502020204030204" pitchFamily="34" charset="0"/>
              <a:cs typeface="Calibri" panose="020F0502020204030204" pitchFamily="34" charset="0"/>
            </a:rPr>
            <a:t> وتحديد المستوى الذي توصل إليه من خلال الت</a:t>
          </a:r>
          <a:r>
            <a:rPr lang="ar-EG" sz="2000" b="1" kern="1200" dirty="0">
              <a:latin typeface="Calibri" panose="020F0502020204030204" pitchFamily="34" charset="0"/>
              <a:cs typeface="Calibri" panose="020F0502020204030204" pitchFamily="34" charset="0"/>
            </a:rPr>
            <a:t>عليم</a:t>
          </a:r>
        </a:p>
      </dsp:txBody>
      <dsp:txXfrm>
        <a:off x="476471" y="1424034"/>
        <a:ext cx="8628620" cy="719224"/>
      </dsp:txXfrm>
    </dsp:sp>
    <dsp:sp modelId="{FF5FF5A9-5B89-4B05-BA77-9E6900AC0A52}">
      <dsp:nvSpPr>
        <dsp:cNvPr id="0" name=""/>
        <dsp:cNvSpPr/>
      </dsp:nvSpPr>
      <dsp:spPr>
        <a:xfrm>
          <a:off x="0" y="2928870"/>
          <a:ext cx="9144000" cy="6804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307C0E04-A1B6-4339-BE8F-4ACD78E3665E}">
      <dsp:nvSpPr>
        <dsp:cNvPr id="0" name=""/>
        <dsp:cNvSpPr/>
      </dsp:nvSpPr>
      <dsp:spPr>
        <a:xfrm>
          <a:off x="437563" y="2609846"/>
          <a:ext cx="8706436" cy="79704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SA" sz="2000" b="1" kern="1200" dirty="0">
              <a:latin typeface="Calibri" panose="020F0502020204030204" pitchFamily="34" charset="0"/>
              <a:cs typeface="Calibri" panose="020F0502020204030204" pitchFamily="34" charset="0"/>
            </a:rPr>
            <a:t>تمكن المتعلم من تقييم نفسه والوقوف على ما أمكنه انجازه وتحديد نقاط ضعفه</a:t>
          </a:r>
          <a:endParaRPr lang="ar-EG" sz="2000" b="1" kern="1200" dirty="0">
            <a:latin typeface="Calibri" panose="020F0502020204030204" pitchFamily="34" charset="0"/>
            <a:cs typeface="Calibri" panose="020F0502020204030204" pitchFamily="34" charset="0"/>
          </a:endParaRPr>
        </a:p>
      </dsp:txBody>
      <dsp:txXfrm>
        <a:off x="476471" y="2648754"/>
        <a:ext cx="8628620" cy="719224"/>
      </dsp:txXfrm>
    </dsp:sp>
    <dsp:sp modelId="{D12C3595-7ECF-40AC-8663-6A5F9DCB59F3}">
      <dsp:nvSpPr>
        <dsp:cNvPr id="0" name=""/>
        <dsp:cNvSpPr/>
      </dsp:nvSpPr>
      <dsp:spPr>
        <a:xfrm>
          <a:off x="0" y="4153590"/>
          <a:ext cx="9144000" cy="6804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5C080C4C-C922-4E7D-B863-13E75C898BE8}">
      <dsp:nvSpPr>
        <dsp:cNvPr id="0" name=""/>
        <dsp:cNvSpPr/>
      </dsp:nvSpPr>
      <dsp:spPr>
        <a:xfrm>
          <a:off x="437563" y="3834566"/>
          <a:ext cx="8706436" cy="79704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889000" rtl="1">
            <a:lnSpc>
              <a:spcPct val="90000"/>
            </a:lnSpc>
            <a:spcBef>
              <a:spcPct val="0"/>
            </a:spcBef>
            <a:spcAft>
              <a:spcPct val="35000"/>
            </a:spcAft>
            <a:buNone/>
          </a:pPr>
          <a:r>
            <a:rPr lang="ar-EG" sz="2000" b="1" kern="1200" dirty="0">
              <a:latin typeface="Calibri" panose="020F0502020204030204" pitchFamily="34" charset="0"/>
              <a:cs typeface="Calibri" panose="020F0502020204030204" pitchFamily="34" charset="0"/>
            </a:rPr>
            <a:t>أ</a:t>
          </a:r>
          <a:r>
            <a:rPr lang="ar-SA" sz="2000" b="1" kern="1200" dirty="0">
              <a:latin typeface="Calibri" panose="020F0502020204030204" pitchFamily="34" charset="0"/>
              <a:cs typeface="Calibri" panose="020F0502020204030204" pitchFamily="34" charset="0"/>
            </a:rPr>
            <a:t>خذ مسؤولية تعلمه</a:t>
          </a:r>
          <a:endParaRPr lang="ar-EG" sz="2000" b="1" kern="1200" dirty="0">
            <a:latin typeface="Calibri" panose="020F0502020204030204" pitchFamily="34" charset="0"/>
            <a:cs typeface="Calibri" panose="020F0502020204030204" pitchFamily="34" charset="0"/>
          </a:endParaRPr>
        </a:p>
      </dsp:txBody>
      <dsp:txXfrm>
        <a:off x="476471" y="3873474"/>
        <a:ext cx="8628620" cy="7192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99D14-334B-4B73-B057-9C371FDD3D61}">
      <dsp:nvSpPr>
        <dsp:cNvPr id="0" name=""/>
        <dsp:cNvSpPr/>
      </dsp:nvSpPr>
      <dsp:spPr>
        <a:xfrm>
          <a:off x="4559289" y="482262"/>
          <a:ext cx="4572000" cy="7308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B124F1FA-254C-4251-8076-3E00C2095640}">
      <dsp:nvSpPr>
        <dsp:cNvPr id="0" name=""/>
        <dsp:cNvSpPr/>
      </dsp:nvSpPr>
      <dsp:spPr>
        <a:xfrm>
          <a:off x="5003039" y="152403"/>
          <a:ext cx="4140933" cy="85608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1955800" rtl="1">
            <a:lnSpc>
              <a:spcPct val="90000"/>
            </a:lnSpc>
            <a:spcBef>
              <a:spcPct val="0"/>
            </a:spcBef>
            <a:spcAft>
              <a:spcPct val="35000"/>
            </a:spcAft>
            <a:buNone/>
          </a:pPr>
          <a:r>
            <a:rPr lang="ar-SA" sz="4400" b="1" u="none" kern="1200" dirty="0">
              <a:latin typeface="Calibri" panose="020F0502020204030204" pitchFamily="34" charset="0"/>
              <a:cs typeface="Calibri" panose="020F0502020204030204" pitchFamily="34" charset="0"/>
            </a:rPr>
            <a:t>قابل للقياس</a:t>
          </a:r>
          <a:endParaRPr lang="ar-EG" sz="4400" b="1" u="none" kern="1200" dirty="0">
            <a:latin typeface="Calibri" panose="020F0502020204030204" pitchFamily="34" charset="0"/>
            <a:cs typeface="Calibri" panose="020F0502020204030204" pitchFamily="34" charset="0"/>
          </a:endParaRPr>
        </a:p>
      </dsp:txBody>
      <dsp:txXfrm>
        <a:off x="5044829" y="194193"/>
        <a:ext cx="4057353" cy="772500"/>
      </dsp:txXfrm>
    </dsp:sp>
    <dsp:sp modelId="{13527763-92DB-45E9-AF4D-5717ED873523}">
      <dsp:nvSpPr>
        <dsp:cNvPr id="0" name=""/>
        <dsp:cNvSpPr/>
      </dsp:nvSpPr>
      <dsp:spPr>
        <a:xfrm>
          <a:off x="3505169" y="1828800"/>
          <a:ext cx="5638830" cy="7308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28235275-27D7-448A-8FA2-BBE8FE6B1A00}">
      <dsp:nvSpPr>
        <dsp:cNvPr id="0" name=""/>
        <dsp:cNvSpPr/>
      </dsp:nvSpPr>
      <dsp:spPr>
        <a:xfrm>
          <a:off x="3862699" y="1447803"/>
          <a:ext cx="5281300" cy="85608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2400300" rtl="1">
            <a:lnSpc>
              <a:spcPct val="90000"/>
            </a:lnSpc>
            <a:spcBef>
              <a:spcPct val="0"/>
            </a:spcBef>
            <a:spcAft>
              <a:spcPct val="35000"/>
            </a:spcAft>
            <a:buNone/>
          </a:pPr>
          <a:r>
            <a:rPr lang="ar-SA" sz="5400" b="1" u="none" kern="1200" dirty="0">
              <a:solidFill>
                <a:srgbClr val="C00000"/>
              </a:solidFill>
              <a:latin typeface="Calibri" panose="020F0502020204030204" pitchFamily="34" charset="0"/>
              <a:cs typeface="Calibri" panose="020F0502020204030204" pitchFamily="34" charset="0"/>
            </a:rPr>
            <a:t>ملائم</a:t>
          </a:r>
          <a:endParaRPr lang="ar-EG" sz="5400" b="1" u="none" kern="1200" dirty="0">
            <a:solidFill>
              <a:srgbClr val="C00000"/>
            </a:solidFill>
            <a:latin typeface="Calibri" panose="020F0502020204030204" pitchFamily="34" charset="0"/>
            <a:cs typeface="Calibri" panose="020F0502020204030204" pitchFamily="34" charset="0"/>
          </a:endParaRPr>
        </a:p>
      </dsp:txBody>
      <dsp:txXfrm>
        <a:off x="3904489" y="1489593"/>
        <a:ext cx="5197720" cy="772500"/>
      </dsp:txXfrm>
    </dsp:sp>
    <dsp:sp modelId="{FF5FF5A9-5B89-4B05-BA77-9E6900AC0A52}">
      <dsp:nvSpPr>
        <dsp:cNvPr id="0" name=""/>
        <dsp:cNvSpPr/>
      </dsp:nvSpPr>
      <dsp:spPr>
        <a:xfrm>
          <a:off x="2438430" y="3200400"/>
          <a:ext cx="6705569" cy="7308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307C0E04-A1B6-4339-BE8F-4ACD78E3665E}">
      <dsp:nvSpPr>
        <dsp:cNvPr id="0" name=""/>
        <dsp:cNvSpPr/>
      </dsp:nvSpPr>
      <dsp:spPr>
        <a:xfrm>
          <a:off x="3257184" y="2743202"/>
          <a:ext cx="5886815" cy="85608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1955800" rtl="1">
            <a:lnSpc>
              <a:spcPct val="90000"/>
            </a:lnSpc>
            <a:spcBef>
              <a:spcPct val="0"/>
            </a:spcBef>
            <a:spcAft>
              <a:spcPct val="35000"/>
            </a:spcAft>
            <a:buNone/>
          </a:pPr>
          <a:r>
            <a:rPr lang="ar-SA" sz="4400" b="1" u="none" kern="1200" dirty="0">
              <a:latin typeface="Calibri" panose="020F0502020204030204" pitchFamily="34" charset="0"/>
              <a:cs typeface="Calibri" panose="020F0502020204030204" pitchFamily="34" charset="0"/>
            </a:rPr>
            <a:t>واقعي</a:t>
          </a:r>
          <a:endParaRPr lang="ar-EG" sz="4400" b="1" u="none" kern="1200" dirty="0">
            <a:latin typeface="Calibri" panose="020F0502020204030204" pitchFamily="34" charset="0"/>
            <a:cs typeface="Calibri" panose="020F0502020204030204" pitchFamily="34" charset="0"/>
          </a:endParaRPr>
        </a:p>
      </dsp:txBody>
      <dsp:txXfrm>
        <a:off x="3298974" y="2784992"/>
        <a:ext cx="5803235" cy="772500"/>
      </dsp:txXfrm>
    </dsp:sp>
    <dsp:sp modelId="{D12C3595-7ECF-40AC-8663-6A5F9DCB59F3}">
      <dsp:nvSpPr>
        <dsp:cNvPr id="0" name=""/>
        <dsp:cNvSpPr/>
      </dsp:nvSpPr>
      <dsp:spPr>
        <a:xfrm>
          <a:off x="0" y="4412580"/>
          <a:ext cx="9144000" cy="730800"/>
        </a:xfrm>
        <a:prstGeom prst="rec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4"/>
        </a:lnRef>
        <a:fillRef idx="2">
          <a:schemeClr val="accent4"/>
        </a:fillRef>
        <a:effectRef idx="1">
          <a:schemeClr val="accent4"/>
        </a:effectRef>
        <a:fontRef idx="minor">
          <a:schemeClr val="dk1"/>
        </a:fontRef>
      </dsp:style>
    </dsp:sp>
    <dsp:sp modelId="{5C080C4C-C922-4E7D-B863-13E75C898BE8}">
      <dsp:nvSpPr>
        <dsp:cNvPr id="0" name=""/>
        <dsp:cNvSpPr/>
      </dsp:nvSpPr>
      <dsp:spPr>
        <a:xfrm>
          <a:off x="437563" y="4069925"/>
          <a:ext cx="8706436" cy="856080"/>
        </a:xfrm>
        <a:prstGeom prst="roundRec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lang="ar-SA" sz="3600" b="1" u="none" kern="1200" dirty="0">
              <a:solidFill>
                <a:srgbClr val="C00000"/>
              </a:solidFill>
              <a:latin typeface="Calibri" panose="020F0502020204030204" pitchFamily="34" charset="0"/>
              <a:cs typeface="Calibri" panose="020F0502020204030204" pitchFamily="34" charset="0"/>
            </a:rPr>
            <a:t>محدد في الزمن</a:t>
          </a:r>
          <a:endParaRPr lang="ar-EG" sz="3600" b="1" u="none" kern="1200" dirty="0">
            <a:solidFill>
              <a:srgbClr val="C00000"/>
            </a:solidFill>
            <a:latin typeface="Calibri" panose="020F0502020204030204" pitchFamily="34" charset="0"/>
            <a:cs typeface="Calibri" panose="020F0502020204030204" pitchFamily="34" charset="0"/>
          </a:endParaRPr>
        </a:p>
      </dsp:txBody>
      <dsp:txXfrm>
        <a:off x="479353" y="4111715"/>
        <a:ext cx="8622856" cy="7725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5F451-4502-457F-BB15-6AA8992D58DD}">
      <dsp:nvSpPr>
        <dsp:cNvPr id="0" name=""/>
        <dsp:cNvSpPr/>
      </dsp:nvSpPr>
      <dsp:spPr>
        <a:xfrm>
          <a:off x="700" y="0"/>
          <a:ext cx="3013393" cy="1728192"/>
        </a:xfrm>
        <a:prstGeom prst="roundRect">
          <a:avLst>
            <a:gd name="adj" fmla="val 5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0" tIns="116586" rIns="151130" bIns="0" numCol="1" spcCol="1270" anchor="t" anchorCtr="0">
          <a:noAutofit/>
        </a:bodyPr>
        <a:lstStyle/>
        <a:p>
          <a:pPr marL="0" lvl="0" indent="0" algn="ctr" defTabSz="1511300" rtl="1">
            <a:lnSpc>
              <a:spcPct val="90000"/>
            </a:lnSpc>
            <a:spcBef>
              <a:spcPct val="0"/>
            </a:spcBef>
            <a:spcAft>
              <a:spcPct val="35000"/>
            </a:spcAft>
            <a:buNone/>
          </a:pPr>
          <a:r>
            <a:rPr lang="ar-EG" sz="3400" kern="1200" dirty="0"/>
            <a:t>  </a:t>
          </a:r>
        </a:p>
      </dsp:txBody>
      <dsp:txXfrm rot="16200000">
        <a:off x="-406519" y="407219"/>
        <a:ext cx="1417117" cy="602678"/>
      </dsp:txXfrm>
    </dsp:sp>
    <dsp:sp modelId="{C5C90F74-A5F0-4B98-A9E6-4BB9B36DDCC9}">
      <dsp:nvSpPr>
        <dsp:cNvPr id="0" name=""/>
        <dsp:cNvSpPr/>
      </dsp:nvSpPr>
      <dsp:spPr>
        <a:xfrm>
          <a:off x="603379" y="0"/>
          <a:ext cx="2244978" cy="1728192"/>
        </a:xfrm>
        <a:prstGeom prst="rect">
          <a:avLst/>
        </a:prstGeom>
        <a:no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133731" rIns="0" bIns="0" numCol="1" spcCol="1270" anchor="t" anchorCtr="0">
          <a:noAutofit/>
        </a:bodyPr>
        <a:lstStyle/>
        <a:p>
          <a:pPr marL="0" lvl="0" indent="0" algn="ctr" defTabSz="1733550" rtl="1">
            <a:lnSpc>
              <a:spcPct val="90000"/>
            </a:lnSpc>
            <a:spcBef>
              <a:spcPct val="0"/>
            </a:spcBef>
            <a:spcAft>
              <a:spcPct val="35000"/>
            </a:spcAft>
            <a:buNone/>
          </a:pPr>
          <a:r>
            <a:rPr lang="ar-IQ" sz="3900" b="1" kern="1200" dirty="0">
              <a:solidFill>
                <a:schemeClr val="tx1"/>
              </a:solidFill>
              <a:latin typeface="Arial" pitchFamily="34" charset="0"/>
              <a:cs typeface="Arial" pitchFamily="34" charset="0"/>
            </a:rPr>
            <a:t>أهداف المهارات الحركية </a:t>
          </a:r>
          <a:endParaRPr lang="ar-EG" sz="3900" kern="1200" dirty="0">
            <a:solidFill>
              <a:schemeClr val="tx1"/>
            </a:solidFill>
          </a:endParaRPr>
        </a:p>
      </dsp:txBody>
      <dsp:txXfrm>
        <a:off x="603379" y="0"/>
        <a:ext cx="2244978" cy="1728192"/>
      </dsp:txXfrm>
    </dsp:sp>
    <dsp:sp modelId="{455A2C2B-BB7F-487B-92ED-D62F0A5CABF4}">
      <dsp:nvSpPr>
        <dsp:cNvPr id="0" name=""/>
        <dsp:cNvSpPr/>
      </dsp:nvSpPr>
      <dsp:spPr>
        <a:xfrm>
          <a:off x="3119563" y="0"/>
          <a:ext cx="3013393" cy="1728192"/>
        </a:xfrm>
        <a:prstGeom prst="roundRect">
          <a:avLst>
            <a:gd name="adj" fmla="val 5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0" tIns="116586" rIns="151130" bIns="0" numCol="1" spcCol="1270" anchor="t" anchorCtr="0">
          <a:noAutofit/>
        </a:bodyPr>
        <a:lstStyle/>
        <a:p>
          <a:pPr marL="0" lvl="0" indent="0" algn="ctr" defTabSz="1511300" rtl="1">
            <a:lnSpc>
              <a:spcPct val="90000"/>
            </a:lnSpc>
            <a:spcBef>
              <a:spcPct val="0"/>
            </a:spcBef>
            <a:spcAft>
              <a:spcPct val="35000"/>
            </a:spcAft>
            <a:buNone/>
          </a:pPr>
          <a:r>
            <a:rPr lang="ar-EG" sz="3400" kern="1200" dirty="0"/>
            <a:t>   </a:t>
          </a:r>
        </a:p>
      </dsp:txBody>
      <dsp:txXfrm rot="16200000">
        <a:off x="2712343" y="407219"/>
        <a:ext cx="1417117" cy="602678"/>
      </dsp:txXfrm>
    </dsp:sp>
    <dsp:sp modelId="{7B3121E5-FDC4-4C13-8BF8-2B7002AC013D}">
      <dsp:nvSpPr>
        <dsp:cNvPr id="0" name=""/>
        <dsp:cNvSpPr/>
      </dsp:nvSpPr>
      <dsp:spPr>
        <a:xfrm rot="5400000">
          <a:off x="3007565" y="1256409"/>
          <a:ext cx="254128" cy="452009"/>
        </a:xfrm>
        <a:prstGeom prst="flowChartExtract">
          <a:avLst/>
        </a:prstGeom>
        <a:solidFill>
          <a:schemeClr val="lt1">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z="152400" prstMaterial="plastic">
          <a:bevelT w="25400" h="25400"/>
          <a:bevelB w="25400" h="25400"/>
        </a:sp3d>
      </dsp:spPr>
      <dsp:style>
        <a:lnRef idx="1">
          <a:scrgbClr r="0" g="0" b="0"/>
        </a:lnRef>
        <a:fillRef idx="1">
          <a:scrgbClr r="0" g="0" b="0"/>
        </a:fillRef>
        <a:effectRef idx="2">
          <a:scrgbClr r="0" g="0" b="0"/>
        </a:effectRef>
        <a:fontRef idx="minor"/>
      </dsp:style>
    </dsp:sp>
    <dsp:sp modelId="{5C16E1AA-08EF-4D5F-9646-4D0C6D0D5499}">
      <dsp:nvSpPr>
        <dsp:cNvPr id="0" name=""/>
        <dsp:cNvSpPr/>
      </dsp:nvSpPr>
      <dsp:spPr>
        <a:xfrm>
          <a:off x="3722241" y="0"/>
          <a:ext cx="2244978" cy="1728192"/>
        </a:xfrm>
        <a:prstGeom prst="rect">
          <a:avLst/>
        </a:prstGeom>
        <a:no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164592" rIns="0" bIns="0" numCol="1" spcCol="1270" anchor="t" anchorCtr="0">
          <a:noAutofit/>
        </a:bodyPr>
        <a:lstStyle/>
        <a:p>
          <a:pPr marL="0" lvl="0" indent="0" algn="ctr" defTabSz="2133600" rtl="1">
            <a:lnSpc>
              <a:spcPct val="90000"/>
            </a:lnSpc>
            <a:spcBef>
              <a:spcPct val="0"/>
            </a:spcBef>
            <a:spcAft>
              <a:spcPct val="35000"/>
            </a:spcAft>
            <a:buNone/>
          </a:pPr>
          <a:r>
            <a:rPr lang="ar-IQ" sz="4800" b="1" kern="1200" dirty="0">
              <a:latin typeface="Arial" pitchFamily="34" charset="0"/>
              <a:cs typeface="Arial" pitchFamily="34" charset="0"/>
            </a:rPr>
            <a:t>أهداف الاتجاهات</a:t>
          </a:r>
          <a:endParaRPr lang="ar-EG" sz="4800" kern="1200" dirty="0"/>
        </a:p>
      </dsp:txBody>
      <dsp:txXfrm>
        <a:off x="3722241" y="0"/>
        <a:ext cx="2244978" cy="1728192"/>
      </dsp:txXfrm>
    </dsp:sp>
    <dsp:sp modelId="{A2BF4834-9694-4601-9FEE-27E292C90CB1}">
      <dsp:nvSpPr>
        <dsp:cNvPr id="0" name=""/>
        <dsp:cNvSpPr/>
      </dsp:nvSpPr>
      <dsp:spPr>
        <a:xfrm>
          <a:off x="6238425" y="0"/>
          <a:ext cx="3013393" cy="1728192"/>
        </a:xfrm>
        <a:prstGeom prst="roundRect">
          <a:avLst>
            <a:gd name="adj" fmla="val 5000"/>
          </a:avLst>
        </a:prstGeom>
        <a:solidFill>
          <a:schemeClr val="accent1">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0" tIns="116586" rIns="151130" bIns="0" numCol="1" spcCol="1270" anchor="t" anchorCtr="0">
          <a:noAutofit/>
        </a:bodyPr>
        <a:lstStyle/>
        <a:p>
          <a:pPr marL="0" lvl="0" indent="0" algn="ctr" defTabSz="1511300" rtl="1">
            <a:lnSpc>
              <a:spcPct val="90000"/>
            </a:lnSpc>
            <a:spcBef>
              <a:spcPct val="0"/>
            </a:spcBef>
            <a:spcAft>
              <a:spcPct val="35000"/>
            </a:spcAft>
            <a:buNone/>
          </a:pPr>
          <a:r>
            <a:rPr lang="ar-EG" sz="3400" kern="1200" dirty="0"/>
            <a:t>    </a:t>
          </a:r>
        </a:p>
      </dsp:txBody>
      <dsp:txXfrm rot="16200000">
        <a:off x="5831206" y="407219"/>
        <a:ext cx="1417117" cy="602678"/>
      </dsp:txXfrm>
    </dsp:sp>
    <dsp:sp modelId="{1DEAB034-2A42-429E-872A-FFC01C877038}">
      <dsp:nvSpPr>
        <dsp:cNvPr id="0" name=""/>
        <dsp:cNvSpPr/>
      </dsp:nvSpPr>
      <dsp:spPr>
        <a:xfrm rot="5400000">
          <a:off x="6126428" y="1256409"/>
          <a:ext cx="254128" cy="452009"/>
        </a:xfrm>
        <a:prstGeom prst="flowChartExtract">
          <a:avLst/>
        </a:prstGeom>
        <a:solidFill>
          <a:schemeClr val="lt1">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z="152400" prstMaterial="plastic">
          <a:bevelT w="25400" h="25400"/>
          <a:bevelB w="25400" h="25400"/>
        </a:sp3d>
      </dsp:spPr>
      <dsp:style>
        <a:lnRef idx="1">
          <a:scrgbClr r="0" g="0" b="0"/>
        </a:lnRef>
        <a:fillRef idx="1">
          <a:scrgbClr r="0" g="0" b="0"/>
        </a:fillRef>
        <a:effectRef idx="2">
          <a:scrgbClr r="0" g="0" b="0"/>
        </a:effectRef>
        <a:fontRef idx="minor"/>
      </dsp:style>
    </dsp:sp>
    <dsp:sp modelId="{F509144D-42FE-4C77-95AA-189F3DDC7ACE}">
      <dsp:nvSpPr>
        <dsp:cNvPr id="0" name=""/>
        <dsp:cNvSpPr/>
      </dsp:nvSpPr>
      <dsp:spPr>
        <a:xfrm>
          <a:off x="6841104" y="0"/>
          <a:ext cx="2244978" cy="1728192"/>
        </a:xfrm>
        <a:prstGeom prst="rect">
          <a:avLst/>
        </a:prstGeom>
        <a:no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171450" rIns="0" bIns="0" numCol="1" spcCol="1270" anchor="t" anchorCtr="0">
          <a:noAutofit/>
        </a:bodyPr>
        <a:lstStyle/>
        <a:p>
          <a:pPr marL="0" lvl="0" indent="0" algn="ctr" defTabSz="2222500" rtl="1">
            <a:lnSpc>
              <a:spcPct val="90000"/>
            </a:lnSpc>
            <a:spcBef>
              <a:spcPct val="0"/>
            </a:spcBef>
            <a:spcAft>
              <a:spcPct val="35000"/>
            </a:spcAft>
            <a:buNone/>
          </a:pPr>
          <a:r>
            <a:rPr lang="ar-EG" sz="5000" b="1" kern="1200" dirty="0">
              <a:solidFill>
                <a:srgbClr val="C00000"/>
              </a:solidFill>
              <a:latin typeface="Arial" pitchFamily="34" charset="0"/>
              <a:cs typeface="Arial" pitchFamily="34" charset="0"/>
            </a:rPr>
            <a:t> </a:t>
          </a:r>
          <a:r>
            <a:rPr lang="ar-EG" sz="6000" b="1" kern="1200" dirty="0">
              <a:solidFill>
                <a:srgbClr val="C00000"/>
              </a:solidFill>
              <a:latin typeface="Arial" pitchFamily="34" charset="0"/>
              <a:cs typeface="Arial" pitchFamily="34" charset="0"/>
            </a:rPr>
            <a:t>أ</a:t>
          </a:r>
          <a:r>
            <a:rPr lang="ar-IQ" sz="6000" b="1" kern="1200" dirty="0">
              <a:solidFill>
                <a:srgbClr val="C00000"/>
              </a:solidFill>
              <a:latin typeface="Arial" pitchFamily="34" charset="0"/>
              <a:cs typeface="Arial" pitchFamily="34" charset="0"/>
            </a:rPr>
            <a:t>هداف المعرفة</a:t>
          </a:r>
          <a:endParaRPr lang="ar-EG" sz="6000" kern="1200" dirty="0">
            <a:solidFill>
              <a:srgbClr val="C00000"/>
            </a:solidFill>
          </a:endParaRPr>
        </a:p>
      </dsp:txBody>
      <dsp:txXfrm>
        <a:off x="6841104" y="0"/>
        <a:ext cx="2244978" cy="17281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DC9BA-DE35-4A7B-9950-246247AAEA6C}">
      <dsp:nvSpPr>
        <dsp:cNvPr id="0" name=""/>
        <dsp:cNvSpPr/>
      </dsp:nvSpPr>
      <dsp:spPr>
        <a:xfrm>
          <a:off x="-482453" y="46265"/>
          <a:ext cx="4824536" cy="934663"/>
        </a:xfrm>
        <a:prstGeom prst="roundRect">
          <a:avLst>
            <a:gd name="adj" fmla="val 10000"/>
          </a:avLst>
        </a:prstGeom>
        <a:solidFill>
          <a:schemeClr val="accent1">
            <a:alpha val="90000"/>
            <a:hueOff val="0"/>
            <a:satOff val="0"/>
            <a:lumOff val="0"/>
            <a:alphaOff val="0"/>
          </a:schemeClr>
        </a:solidFill>
        <a:ln>
          <a:noFill/>
        </a:ln>
        <a:effectLst>
          <a:outerShdw blurRad="76200" dist="50800" dir="5400000" rotWithShape="0">
            <a:srgbClr val="4E3B3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r" defTabSz="1955800" rtl="1">
            <a:lnSpc>
              <a:spcPct val="90000"/>
            </a:lnSpc>
            <a:spcBef>
              <a:spcPct val="0"/>
            </a:spcBef>
            <a:spcAft>
              <a:spcPct val="35000"/>
            </a:spcAft>
            <a:buNone/>
          </a:pPr>
          <a:r>
            <a:rPr lang="ar-SA" sz="4400" b="1" kern="1200" dirty="0">
              <a:latin typeface="Calibri" panose="020F0502020204030204" pitchFamily="34" charset="0"/>
              <a:cs typeface="Calibri" panose="020F0502020204030204" pitchFamily="34" charset="0"/>
            </a:rPr>
            <a:t>محتوى الت</a:t>
          </a:r>
          <a:r>
            <a:rPr lang="ar-EG" sz="4400" b="1" kern="1200" dirty="0">
              <a:latin typeface="Calibri" panose="020F0502020204030204" pitchFamily="34" charset="0"/>
              <a:cs typeface="Calibri" panose="020F0502020204030204" pitchFamily="34" charset="0"/>
            </a:rPr>
            <a:t>عليم</a:t>
          </a:r>
          <a:endParaRPr lang="ar-EG" sz="4400" kern="1200" dirty="0">
            <a:latin typeface="Calibri" panose="020F0502020204030204" pitchFamily="34" charset="0"/>
            <a:cs typeface="Calibri" panose="020F0502020204030204" pitchFamily="34" charset="0"/>
          </a:endParaRPr>
        </a:p>
      </dsp:txBody>
      <dsp:txXfrm>
        <a:off x="-455078" y="73640"/>
        <a:ext cx="3478781" cy="879913"/>
      </dsp:txXfrm>
    </dsp:sp>
    <dsp:sp modelId="{A39289F4-B1C6-42E6-9625-35FF7F3ECDBC}">
      <dsp:nvSpPr>
        <dsp:cNvPr id="0" name=""/>
        <dsp:cNvSpPr/>
      </dsp:nvSpPr>
      <dsp:spPr>
        <a:xfrm>
          <a:off x="20571" y="1125660"/>
          <a:ext cx="4803964" cy="934663"/>
        </a:xfrm>
        <a:prstGeom prst="roundRect">
          <a:avLst>
            <a:gd name="adj" fmla="val 10000"/>
          </a:avLst>
        </a:prstGeom>
        <a:solidFill>
          <a:schemeClr val="accent1">
            <a:alpha val="90000"/>
            <a:hueOff val="0"/>
            <a:satOff val="0"/>
            <a:lumOff val="0"/>
            <a:alphaOff val="-13333"/>
          </a:schemeClr>
        </a:solidFill>
        <a:ln>
          <a:noFill/>
        </a:ln>
        <a:effectLst>
          <a:outerShdw blurRad="76200" dist="50800" dir="5400000" rotWithShape="0">
            <a:srgbClr val="4E3B3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rtl="1">
            <a:lnSpc>
              <a:spcPct val="90000"/>
            </a:lnSpc>
            <a:spcBef>
              <a:spcPct val="0"/>
            </a:spcBef>
            <a:spcAft>
              <a:spcPct val="35000"/>
            </a:spcAft>
            <a:buNone/>
          </a:pPr>
          <a:r>
            <a:rPr lang="ar-SA" sz="4800" b="1" kern="1200" dirty="0">
              <a:solidFill>
                <a:srgbClr val="0070C0"/>
              </a:solidFill>
              <a:latin typeface="Calibri" panose="020F0502020204030204" pitchFamily="34" charset="0"/>
              <a:cs typeface="Calibri" panose="020F0502020204030204" pitchFamily="34" charset="0"/>
            </a:rPr>
            <a:t>أساليب الت</a:t>
          </a:r>
          <a:r>
            <a:rPr lang="ar-EG" sz="4800" b="1" kern="1200" dirty="0">
              <a:solidFill>
                <a:srgbClr val="0070C0"/>
              </a:solidFill>
              <a:latin typeface="Calibri" panose="020F0502020204030204" pitchFamily="34" charset="0"/>
              <a:cs typeface="Calibri" panose="020F0502020204030204" pitchFamily="34" charset="0"/>
            </a:rPr>
            <a:t>عليم</a:t>
          </a:r>
          <a:endParaRPr lang="ar-EG" sz="4800" kern="1200" dirty="0">
            <a:solidFill>
              <a:srgbClr val="0070C0"/>
            </a:solidFill>
            <a:latin typeface="Calibri" panose="020F0502020204030204" pitchFamily="34" charset="0"/>
            <a:cs typeface="Calibri" panose="020F0502020204030204" pitchFamily="34" charset="0"/>
          </a:endParaRPr>
        </a:p>
      </dsp:txBody>
      <dsp:txXfrm>
        <a:off x="47946" y="1153035"/>
        <a:ext cx="3590705" cy="879913"/>
      </dsp:txXfrm>
    </dsp:sp>
    <dsp:sp modelId="{BE2DC1BA-375F-4844-B254-3930B3E47E3A}">
      <dsp:nvSpPr>
        <dsp:cNvPr id="0" name=""/>
        <dsp:cNvSpPr/>
      </dsp:nvSpPr>
      <dsp:spPr>
        <a:xfrm>
          <a:off x="72020" y="2217271"/>
          <a:ext cx="4824536" cy="934663"/>
        </a:xfrm>
        <a:prstGeom prst="roundRect">
          <a:avLst>
            <a:gd name="adj" fmla="val 10000"/>
          </a:avLst>
        </a:prstGeom>
        <a:solidFill>
          <a:schemeClr val="accent1">
            <a:alpha val="90000"/>
            <a:hueOff val="0"/>
            <a:satOff val="0"/>
            <a:lumOff val="0"/>
            <a:alphaOff val="-26667"/>
          </a:schemeClr>
        </a:solidFill>
        <a:ln>
          <a:noFill/>
        </a:ln>
        <a:effectLst>
          <a:outerShdw blurRad="76200" dist="50800" dir="5400000" rotWithShape="0">
            <a:srgbClr val="4E3B3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1">
            <a:lnSpc>
              <a:spcPct val="90000"/>
            </a:lnSpc>
            <a:spcBef>
              <a:spcPct val="0"/>
            </a:spcBef>
            <a:spcAft>
              <a:spcPct val="35000"/>
            </a:spcAft>
            <a:buNone/>
          </a:pPr>
          <a:r>
            <a:rPr lang="ar-EG" sz="3200" b="1" kern="1200" dirty="0">
              <a:latin typeface="Calibri" panose="020F0502020204030204" pitchFamily="34" charset="0"/>
              <a:cs typeface="Calibri" panose="020F0502020204030204" pitchFamily="34" charset="0"/>
            </a:rPr>
            <a:t>الوسائل اللازمة </a:t>
          </a:r>
          <a:r>
            <a:rPr lang="ar-SA" sz="3200" b="1" kern="1200" dirty="0">
              <a:latin typeface="Calibri" panose="020F0502020204030204" pitchFamily="34" charset="0"/>
              <a:cs typeface="Calibri" panose="020F0502020204030204" pitchFamily="34" charset="0"/>
            </a:rPr>
            <a:t>للت</a:t>
          </a:r>
          <a:r>
            <a:rPr lang="ar-EG" sz="3200" b="1" kern="1200" dirty="0">
              <a:latin typeface="Calibri" panose="020F0502020204030204" pitchFamily="34" charset="0"/>
              <a:cs typeface="Calibri" panose="020F0502020204030204" pitchFamily="34" charset="0"/>
            </a:rPr>
            <a:t>عـليم</a:t>
          </a:r>
          <a:r>
            <a:rPr lang="ar-SA" sz="3200" b="1" kern="1200" dirty="0">
              <a:latin typeface="Calibri" panose="020F0502020204030204" pitchFamily="34" charset="0"/>
              <a:cs typeface="Calibri" panose="020F0502020204030204" pitchFamily="34" charset="0"/>
            </a:rPr>
            <a:t> </a:t>
          </a:r>
          <a:endParaRPr lang="ar-EG" sz="3200" kern="1200" dirty="0">
            <a:latin typeface="Calibri" panose="020F0502020204030204" pitchFamily="34" charset="0"/>
            <a:cs typeface="Calibri" panose="020F0502020204030204" pitchFamily="34" charset="0"/>
          </a:endParaRPr>
        </a:p>
      </dsp:txBody>
      <dsp:txXfrm>
        <a:off x="99395" y="2244646"/>
        <a:ext cx="3612347" cy="879913"/>
      </dsp:txXfrm>
    </dsp:sp>
    <dsp:sp modelId="{11B46983-78F8-422C-93E1-C02C26A9AC11}">
      <dsp:nvSpPr>
        <dsp:cNvPr id="0" name=""/>
        <dsp:cNvSpPr/>
      </dsp:nvSpPr>
      <dsp:spPr>
        <a:xfrm>
          <a:off x="482453" y="3287338"/>
          <a:ext cx="4824536" cy="934663"/>
        </a:xfrm>
        <a:prstGeom prst="roundRect">
          <a:avLst>
            <a:gd name="adj" fmla="val 10000"/>
          </a:avLst>
        </a:prstGeom>
        <a:solidFill>
          <a:schemeClr val="accent1">
            <a:alpha val="90000"/>
            <a:hueOff val="0"/>
            <a:satOff val="0"/>
            <a:lumOff val="0"/>
            <a:alphaOff val="-40000"/>
          </a:schemeClr>
        </a:solidFill>
        <a:ln>
          <a:noFill/>
        </a:ln>
        <a:effectLst>
          <a:outerShdw blurRad="76200" dist="50800" dir="5400000" rotWithShape="0">
            <a:srgbClr val="4E3B3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rtl="1">
            <a:lnSpc>
              <a:spcPct val="90000"/>
            </a:lnSpc>
            <a:spcBef>
              <a:spcPct val="0"/>
            </a:spcBef>
            <a:spcAft>
              <a:spcPct val="35000"/>
            </a:spcAft>
            <a:buNone/>
          </a:pPr>
          <a:r>
            <a:rPr lang="ar-SA" sz="3100" b="1" kern="1200" dirty="0">
              <a:solidFill>
                <a:srgbClr val="0070C0"/>
              </a:solidFill>
              <a:latin typeface="Calibri" panose="020F0502020204030204" pitchFamily="34" charset="0"/>
              <a:cs typeface="Calibri" panose="020F0502020204030204" pitchFamily="34" charset="0"/>
            </a:rPr>
            <a:t>منهجية التقييم والتق</a:t>
          </a:r>
          <a:r>
            <a:rPr lang="ar-EG" sz="3100" b="1" kern="1200" dirty="0">
              <a:solidFill>
                <a:srgbClr val="0070C0"/>
              </a:solidFill>
              <a:latin typeface="Calibri" panose="020F0502020204030204" pitchFamily="34" charset="0"/>
              <a:cs typeface="Calibri" panose="020F0502020204030204" pitchFamily="34" charset="0"/>
            </a:rPr>
            <a:t>ـ</a:t>
          </a:r>
          <a:r>
            <a:rPr lang="ar-SA" sz="3100" b="1" kern="1200" dirty="0">
              <a:solidFill>
                <a:srgbClr val="0070C0"/>
              </a:solidFill>
              <a:latin typeface="Calibri" panose="020F0502020204030204" pitchFamily="34" charset="0"/>
              <a:cs typeface="Calibri" panose="020F0502020204030204" pitchFamily="34" charset="0"/>
            </a:rPr>
            <a:t>ويم</a:t>
          </a:r>
          <a:endParaRPr lang="ar-EG" sz="3100" kern="1200" dirty="0">
            <a:solidFill>
              <a:srgbClr val="0070C0"/>
            </a:solidFill>
            <a:latin typeface="Calibri" panose="020F0502020204030204" pitchFamily="34" charset="0"/>
            <a:cs typeface="Calibri" panose="020F0502020204030204" pitchFamily="34" charset="0"/>
          </a:endParaRPr>
        </a:p>
      </dsp:txBody>
      <dsp:txXfrm>
        <a:off x="509828" y="3314713"/>
        <a:ext cx="3606316" cy="879913"/>
      </dsp:txXfrm>
    </dsp:sp>
    <dsp:sp modelId="{9C961A4D-E02E-4DC1-A2E9-3EBC076F1F2E}">
      <dsp:nvSpPr>
        <dsp:cNvPr id="0" name=""/>
        <dsp:cNvSpPr/>
      </dsp:nvSpPr>
      <dsp:spPr>
        <a:xfrm>
          <a:off x="3252097" y="715867"/>
          <a:ext cx="607531" cy="607531"/>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rtl="1">
            <a:lnSpc>
              <a:spcPct val="90000"/>
            </a:lnSpc>
            <a:spcBef>
              <a:spcPct val="0"/>
            </a:spcBef>
            <a:spcAft>
              <a:spcPct val="35000"/>
            </a:spcAft>
            <a:buNone/>
          </a:pPr>
          <a:endParaRPr lang="ar-EG" sz="2700" kern="1200"/>
        </a:p>
      </dsp:txBody>
      <dsp:txXfrm>
        <a:off x="3388791" y="715867"/>
        <a:ext cx="334143" cy="457167"/>
      </dsp:txXfrm>
    </dsp:sp>
    <dsp:sp modelId="{DDE53EFA-A9A7-4EFA-BE9C-7A701B78750A}">
      <dsp:nvSpPr>
        <dsp:cNvPr id="0" name=""/>
        <dsp:cNvSpPr/>
      </dsp:nvSpPr>
      <dsp:spPr>
        <a:xfrm>
          <a:off x="3575341" y="1820470"/>
          <a:ext cx="607531" cy="607531"/>
        </a:xfrm>
        <a:prstGeom prst="downArrow">
          <a:avLst>
            <a:gd name="adj1" fmla="val 55000"/>
            <a:gd name="adj2" fmla="val 45000"/>
          </a:avLst>
        </a:prstGeom>
        <a:solidFill>
          <a:schemeClr val="accent1">
            <a:alpha val="90000"/>
            <a:tint val="40000"/>
            <a:hueOff val="0"/>
            <a:satOff val="0"/>
            <a:lumOff val="0"/>
            <a:alphaOff val="-2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rtl="1">
            <a:lnSpc>
              <a:spcPct val="90000"/>
            </a:lnSpc>
            <a:spcBef>
              <a:spcPct val="0"/>
            </a:spcBef>
            <a:spcAft>
              <a:spcPct val="35000"/>
            </a:spcAft>
            <a:buNone/>
          </a:pPr>
          <a:endParaRPr lang="ar-EG" sz="2700" kern="1200"/>
        </a:p>
      </dsp:txBody>
      <dsp:txXfrm>
        <a:off x="3712035" y="1820470"/>
        <a:ext cx="334143" cy="457167"/>
      </dsp:txXfrm>
    </dsp:sp>
    <dsp:sp modelId="{979A8017-A7DF-40D4-94E8-60E7C5761724}">
      <dsp:nvSpPr>
        <dsp:cNvPr id="0" name=""/>
        <dsp:cNvSpPr/>
      </dsp:nvSpPr>
      <dsp:spPr>
        <a:xfrm>
          <a:off x="3893760" y="2925072"/>
          <a:ext cx="607531" cy="607531"/>
        </a:xfrm>
        <a:prstGeom prst="downArrow">
          <a:avLst>
            <a:gd name="adj1" fmla="val 55000"/>
            <a:gd name="adj2" fmla="val 45000"/>
          </a:avLst>
        </a:prstGeom>
        <a:solidFill>
          <a:schemeClr val="accent1">
            <a:alpha val="90000"/>
            <a:tint val="40000"/>
            <a:hueOff val="0"/>
            <a:satOff val="0"/>
            <a:lumOff val="0"/>
            <a:alphaOff val="-4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rtl="1">
            <a:lnSpc>
              <a:spcPct val="90000"/>
            </a:lnSpc>
            <a:spcBef>
              <a:spcPct val="0"/>
            </a:spcBef>
            <a:spcAft>
              <a:spcPct val="35000"/>
            </a:spcAft>
            <a:buNone/>
          </a:pPr>
          <a:endParaRPr lang="ar-EG" sz="2700" kern="1200"/>
        </a:p>
      </dsp:txBody>
      <dsp:txXfrm>
        <a:off x="4030454" y="2925072"/>
        <a:ext cx="334143" cy="457167"/>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C6D18452-3569-43BC-B96D-14B215ACB31A}" type="datetimeFigureOut">
              <a:rPr lang="ar-SA"/>
              <a:pPr>
                <a:defRPr/>
              </a:pPr>
              <a:t>10/04/1445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a:t>انقر لتحرير أنماط النص الرئيسي</a:t>
            </a:r>
          </a:p>
          <a:p>
            <a:pPr lvl="1"/>
            <a:r>
              <a:rPr lang="ar-SA" noProof="0"/>
              <a:t>المستوى الثاني</a:t>
            </a:r>
          </a:p>
          <a:p>
            <a:pPr lvl="2"/>
            <a:r>
              <a:rPr lang="ar-SA" noProof="0"/>
              <a:t>المستوى الثالث</a:t>
            </a:r>
          </a:p>
          <a:p>
            <a:pPr lvl="3"/>
            <a:r>
              <a:rPr lang="ar-SA" noProof="0"/>
              <a:t>المستوى الرابع</a:t>
            </a:r>
          </a:p>
          <a:p>
            <a:pPr lvl="4"/>
            <a:r>
              <a:rPr lang="ar-SA" noProof="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E1787F62-5EAC-4FEC-993A-E82EE5D3BD1F}" type="slidenum">
              <a:rPr lang="ar-SA"/>
              <a:pPr>
                <a:defRPr/>
              </a:pPr>
              <a:t>‹#›</a:t>
            </a:fld>
            <a:endParaRPr lang="ar-SA"/>
          </a:p>
        </p:txBody>
      </p:sp>
    </p:spTree>
    <p:extLst>
      <p:ext uri="{BB962C8B-B14F-4D97-AF65-F5344CB8AC3E}">
        <p14:creationId xmlns:p14="http://schemas.microsoft.com/office/powerpoint/2010/main" val="393631024"/>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cs typeface="Arial" pitchFamily="34" charset="0"/>
            </a:endParaRPr>
          </a:p>
        </p:txBody>
      </p:sp>
      <p:sp>
        <p:nvSpPr>
          <p:cNvPr id="4" name="Slide Number Placeholder 3"/>
          <p:cNvSpPr>
            <a:spLocks noGrp="1"/>
          </p:cNvSpPr>
          <p:nvPr>
            <p:ph type="sldNum" sz="quarter" idx="5"/>
          </p:nvPr>
        </p:nvSpPr>
        <p:spPr/>
        <p:txBody>
          <a:bodyPr/>
          <a:lstStyle/>
          <a:p>
            <a:pPr>
              <a:defRPr/>
            </a:pPr>
            <a:fld id="{3938BE1D-4A91-4F27-B305-215A30037AE9}" type="slidenum">
              <a:rPr lang="en-US" smtClean="0"/>
              <a:pPr>
                <a:defRPr/>
              </a:pPr>
              <a:t>1</a:t>
            </a:fld>
            <a:endParaRPr lang="en-US"/>
          </a:p>
        </p:txBody>
      </p:sp>
    </p:spTree>
    <p:extLst>
      <p:ext uri="{BB962C8B-B14F-4D97-AF65-F5344CB8AC3E}">
        <p14:creationId xmlns:p14="http://schemas.microsoft.com/office/powerpoint/2010/main" val="2464395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EG" dirty="0"/>
              <a:t>يمكن تعريف الأهداف التعليمية على أنها عبارات تكتب للتلاميذ لتصف بدقة بما يمكنهم القيام به خلال الحصة أو بعد الانتهاء منها , وهى تستخدم من أجل وضع الأهداف العامة </a:t>
            </a:r>
            <a:r>
              <a:rPr lang="ar-EG" dirty="0" err="1"/>
              <a:t>فى</a:t>
            </a:r>
            <a:r>
              <a:rPr lang="ar-EG" dirty="0"/>
              <a:t> عبارات واضحة وقابلة للقياس .</a:t>
            </a:r>
          </a:p>
          <a:p>
            <a:r>
              <a:rPr lang="ar-EG" dirty="0"/>
              <a:t>( منتدى جودة التعليم ، بقلم </a:t>
            </a:r>
            <a:r>
              <a:rPr lang="ar-EG" dirty="0" err="1"/>
              <a:t>ياسرمحمد</a:t>
            </a:r>
            <a:r>
              <a:rPr lang="ar-EG" dirty="0"/>
              <a:t>  حسن)</a:t>
            </a:r>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11</a:t>
            </a:fld>
            <a:endParaRPr lang="ar-SA"/>
          </a:p>
        </p:txBody>
      </p:sp>
    </p:spTree>
    <p:extLst>
      <p:ext uri="{BB962C8B-B14F-4D97-AF65-F5344CB8AC3E}">
        <p14:creationId xmlns:p14="http://schemas.microsoft.com/office/powerpoint/2010/main" val="3739378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EG" dirty="0"/>
              <a:t>يمكن تعريف الأهداف التعليمية على أنها عبارات تكتب للتلاميذ لتصف بدقة بما يمكنهم القيام به خلال الحصة أو بعد الانتهاء منها , وهى تستخدم من أجل وضع الأهداف العامة </a:t>
            </a:r>
            <a:r>
              <a:rPr lang="ar-EG" dirty="0" err="1"/>
              <a:t>فى</a:t>
            </a:r>
            <a:r>
              <a:rPr lang="ar-EG" dirty="0"/>
              <a:t> عبارات واضحة وقابلة للقياس .</a:t>
            </a:r>
          </a:p>
          <a:p>
            <a:r>
              <a:rPr lang="ar-EG" dirty="0"/>
              <a:t>( منتدى جودة التعليم ، بقلم </a:t>
            </a:r>
            <a:r>
              <a:rPr lang="ar-EG" dirty="0" err="1"/>
              <a:t>ياسرمحمد</a:t>
            </a:r>
            <a:r>
              <a:rPr lang="ar-EG" dirty="0"/>
              <a:t>  حسن)</a:t>
            </a:r>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12</a:t>
            </a:fld>
            <a:endParaRPr lang="ar-SA"/>
          </a:p>
        </p:txBody>
      </p:sp>
    </p:spTree>
    <p:extLst>
      <p:ext uri="{BB962C8B-B14F-4D97-AF65-F5344CB8AC3E}">
        <p14:creationId xmlns:p14="http://schemas.microsoft.com/office/powerpoint/2010/main" val="255558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14</a:t>
            </a:fld>
            <a:endParaRPr lang="ar-SA"/>
          </a:p>
        </p:txBody>
      </p:sp>
    </p:spTree>
    <p:extLst>
      <p:ext uri="{BB962C8B-B14F-4D97-AF65-F5344CB8AC3E}">
        <p14:creationId xmlns:p14="http://schemas.microsoft.com/office/powerpoint/2010/main" val="1411702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15</a:t>
            </a:fld>
            <a:endParaRPr lang="ar-SA"/>
          </a:p>
        </p:txBody>
      </p:sp>
    </p:spTree>
    <p:extLst>
      <p:ext uri="{BB962C8B-B14F-4D97-AF65-F5344CB8AC3E}">
        <p14:creationId xmlns:p14="http://schemas.microsoft.com/office/powerpoint/2010/main" val="1767646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16</a:t>
            </a:fld>
            <a:endParaRPr lang="ar-SA"/>
          </a:p>
        </p:txBody>
      </p:sp>
    </p:spTree>
    <p:extLst>
      <p:ext uri="{BB962C8B-B14F-4D97-AF65-F5344CB8AC3E}">
        <p14:creationId xmlns:p14="http://schemas.microsoft.com/office/powerpoint/2010/main" val="752436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r" rtl="1" eaLnBrk="1" hangingPunct="1">
              <a:defRPr/>
            </a:pPr>
            <a:r>
              <a:rPr lang="ar-EG" dirty="0"/>
              <a:t> </a:t>
            </a:r>
            <a:endParaRPr lang="ar-SA" sz="2400" dirty="0"/>
          </a:p>
          <a:p>
            <a:pPr algn="r" rtl="1" eaLnBrk="1" hangingPunct="1">
              <a:defRPr/>
            </a:pPr>
            <a:endParaRPr lang="en-US" dirty="0"/>
          </a:p>
          <a:p>
            <a:pPr marL="800100" marR="0" lvl="1" indent="-342900" algn="r" defTabSz="914400" rtl="1" eaLnBrk="1" fontAlgn="base" latinLnBrk="0" hangingPunct="1">
              <a:lnSpc>
                <a:spcPct val="100000"/>
              </a:lnSpc>
              <a:spcBef>
                <a:spcPct val="30000"/>
              </a:spcBef>
              <a:spcAft>
                <a:spcPct val="0"/>
              </a:spcAft>
              <a:buClrTx/>
              <a:buSzTx/>
              <a:buFont typeface="Wingdings" pitchFamily="2" charset="2"/>
              <a:buChar char="q"/>
              <a:tabLst/>
              <a:defRPr/>
            </a:pPr>
            <a:r>
              <a:rPr lang="ar-SA" sz="1400" b="1" dirty="0">
                <a:latin typeface="Arial" pitchFamily="34" charset="0"/>
                <a:cs typeface="+mn-cs"/>
              </a:rPr>
              <a:t>توضيح ما الذي سيتعلمه المتعلم وبهذا يعرف ما المتوقع منه بعد الانتهاء من العملية التدريبية كما يسمح له باختيار أهم الأهداف من وجهة نظره</a:t>
            </a:r>
            <a:endParaRPr lang="ar-EG" sz="1400" b="1" dirty="0">
              <a:latin typeface="Arial" pitchFamily="34" charset="0"/>
              <a:cs typeface="+mn-cs"/>
            </a:endParaRPr>
          </a:p>
          <a:p>
            <a:pPr marL="800100" lvl="1" indent="-342900" algn="r" rtl="1" eaLnBrk="1" hangingPunct="1">
              <a:buFont typeface="Wingdings" pitchFamily="2" charset="2"/>
              <a:buChar char="q"/>
              <a:defRPr/>
            </a:pPr>
            <a:endParaRPr lang="en-US" sz="1400" dirty="0"/>
          </a:p>
          <a:p>
            <a:pPr marL="800100" lvl="1" indent="-342900" algn="r" rtl="1" eaLnBrk="1" hangingPunct="1">
              <a:buFont typeface="Wingdings" pitchFamily="2" charset="2"/>
              <a:buChar char="q"/>
              <a:defRPr/>
            </a:pPr>
            <a:endParaRPr lang="en-US" sz="1400" dirty="0"/>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17</a:t>
            </a:fld>
            <a:endParaRPr lang="ar-SA"/>
          </a:p>
        </p:txBody>
      </p:sp>
    </p:spTree>
    <p:extLst>
      <p:ext uri="{BB962C8B-B14F-4D97-AF65-F5344CB8AC3E}">
        <p14:creationId xmlns:p14="http://schemas.microsoft.com/office/powerpoint/2010/main" val="3159318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18</a:t>
            </a:fld>
            <a:endParaRPr lang="ar-SA"/>
          </a:p>
        </p:txBody>
      </p:sp>
    </p:spTree>
    <p:extLst>
      <p:ext uri="{BB962C8B-B14F-4D97-AF65-F5344CB8AC3E}">
        <p14:creationId xmlns:p14="http://schemas.microsoft.com/office/powerpoint/2010/main" val="1807475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defRPr/>
            </a:pPr>
            <a:r>
              <a:rPr lang="en-US" sz="1200" b="1" dirty="0"/>
              <a:t> </a:t>
            </a:r>
          </a:p>
          <a:p>
            <a:pPr marL="0" marR="0" indent="0" algn="r" defTabSz="914400" rtl="1" eaLnBrk="0" fontAlgn="base" latinLnBrk="0" hangingPunct="0">
              <a:lnSpc>
                <a:spcPct val="100000"/>
              </a:lnSpc>
              <a:spcBef>
                <a:spcPct val="30000"/>
              </a:spcBef>
              <a:spcAft>
                <a:spcPct val="0"/>
              </a:spcAft>
              <a:buClrTx/>
              <a:buSzTx/>
              <a:buFontTx/>
              <a:buNone/>
              <a:tabLst/>
              <a:defRPr/>
            </a:pPr>
            <a:r>
              <a:rPr lang="ar-IQ" sz="1200" b="1" dirty="0"/>
              <a:t>تعتبر</a:t>
            </a:r>
            <a:r>
              <a:rPr lang="ar-SA" sz="1200" b="1" dirty="0"/>
              <a:t> الأهداف  التدريبية المؤشر لنجاح أو فشل عملية التدريب وعملية التعلم، </a:t>
            </a:r>
            <a:r>
              <a:rPr lang="ar-SA" sz="1200" b="1" dirty="0">
                <a:solidFill>
                  <a:srgbClr val="C00000"/>
                </a:solidFill>
              </a:rPr>
              <a:t>يجب إن يكون كل هدف:</a:t>
            </a:r>
            <a:endParaRPr lang="en-US" sz="1200" b="1" dirty="0">
              <a:solidFill>
                <a:srgbClr val="C00000"/>
              </a:solidFill>
            </a:endParaRPr>
          </a:p>
          <a:p>
            <a:endParaRPr lang="ar-EG" sz="1200" b="1" dirty="0"/>
          </a:p>
          <a:p>
            <a:endParaRPr lang="ar-EG" sz="1200" b="1"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SA" sz="1200" b="1" u="sng" dirty="0">
                <a:latin typeface="Arial" pitchFamily="34" charset="0"/>
                <a:cs typeface="+mn-cs"/>
              </a:rPr>
              <a:t>قابل للقياس:</a:t>
            </a:r>
            <a:r>
              <a:rPr lang="ar-SA" sz="1200" b="1" dirty="0">
                <a:latin typeface="Arial" pitchFamily="34" charset="0"/>
                <a:cs typeface="+mn-cs"/>
              </a:rPr>
              <a:t> وهذا يعني انه ممكن ملاحظته بالعين أو باستخدام أساليب ووسائل قياس مختلفة حسب نوعية الهدف</a:t>
            </a:r>
            <a:endParaRPr lang="ar-EG" sz="1200" b="1" dirty="0">
              <a:latin typeface="Arial" pitchFamily="34" charset="0"/>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SA" sz="1200" b="1" u="sng" dirty="0">
                <a:latin typeface="Arial" pitchFamily="34" charset="0"/>
                <a:cs typeface="+mn-cs"/>
              </a:rPr>
              <a:t>ملائم : </a:t>
            </a:r>
            <a:r>
              <a:rPr lang="ar-SA" sz="1200" b="1" dirty="0">
                <a:latin typeface="Arial" pitchFamily="34" charset="0"/>
                <a:cs typeface="+mn-cs"/>
              </a:rPr>
              <a:t>وهذا يعني إن له علاقة مباشرة ومنطقية بالاحتياج ألتعلمي/التدريبي ومناسب لتغطية الفجوة المحددة سواء على مستوى المعرفة ، أو المهارة أو الاتجاه وبذلك يكون له علاقة مع أداء المهمة </a:t>
            </a:r>
            <a:endParaRPr lang="ar-EG" sz="1200" b="1" dirty="0">
              <a:latin typeface="Arial" pitchFamily="34" charset="0"/>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SA" sz="1200" b="1" u="sng" dirty="0">
                <a:latin typeface="Arial" pitchFamily="34" charset="0"/>
                <a:cs typeface="+mn-cs"/>
              </a:rPr>
              <a:t>واقعي: </a:t>
            </a:r>
            <a:r>
              <a:rPr lang="ar-SA" sz="1200" b="1" dirty="0">
                <a:latin typeface="Arial" pitchFamily="34" charset="0"/>
                <a:cs typeface="+mn-cs"/>
              </a:rPr>
              <a:t>وهذا يعني انه واضح ويمكن تحقيقه بدون صعوبة عند توفر الموارد الملائمة</a:t>
            </a:r>
            <a:r>
              <a:rPr lang="ar-IQ" sz="1200" b="1" dirty="0">
                <a:latin typeface="Arial" pitchFamily="34" charset="0"/>
                <a:cs typeface="+mn-cs"/>
              </a:rPr>
              <a:t> </a:t>
            </a:r>
            <a:endParaRPr lang="ar-EG" sz="1200" b="1" dirty="0">
              <a:latin typeface="Arial" pitchFamily="34" charset="0"/>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SA" sz="1200" b="1" u="sng" dirty="0">
                <a:latin typeface="Arial" pitchFamily="34" charset="0"/>
                <a:cs typeface="+mn-cs"/>
              </a:rPr>
              <a:t>محدد في الزمن: </a:t>
            </a:r>
            <a:r>
              <a:rPr lang="ar-SA" sz="1200" b="1" dirty="0">
                <a:latin typeface="Arial" pitchFamily="34" charset="0"/>
                <a:cs typeface="+mn-cs"/>
              </a:rPr>
              <a:t>يعني إن المدة المتاحة لتحقيقه ليست مفتوحة</a:t>
            </a:r>
            <a:endParaRPr lang="ar-EG" sz="1200" b="1" dirty="0">
              <a:latin typeface="Arial" pitchFamily="34" charset="0"/>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endParaRPr lang="ar-EG" sz="1200" b="1" dirty="0">
              <a:latin typeface="Arial" pitchFamily="34" charset="0"/>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endParaRPr lang="ar-EG" sz="1200" b="1" dirty="0">
              <a:latin typeface="Arial" pitchFamily="34" charset="0"/>
              <a:cs typeface="+mn-cs"/>
            </a:endParaRP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19</a:t>
            </a:fld>
            <a:endParaRPr lang="ar-SA"/>
          </a:p>
        </p:txBody>
      </p:sp>
    </p:spTree>
    <p:extLst>
      <p:ext uri="{BB962C8B-B14F-4D97-AF65-F5344CB8AC3E}">
        <p14:creationId xmlns:p14="http://schemas.microsoft.com/office/powerpoint/2010/main" val="2482114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20</a:t>
            </a:fld>
            <a:endParaRPr lang="ar-SA"/>
          </a:p>
        </p:txBody>
      </p:sp>
    </p:spTree>
    <p:extLst>
      <p:ext uri="{BB962C8B-B14F-4D97-AF65-F5344CB8AC3E}">
        <p14:creationId xmlns:p14="http://schemas.microsoft.com/office/powerpoint/2010/main" val="2414223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21</a:t>
            </a:fld>
            <a:endParaRPr lang="ar-SA"/>
          </a:p>
        </p:txBody>
      </p:sp>
    </p:spTree>
    <p:extLst>
      <p:ext uri="{BB962C8B-B14F-4D97-AF65-F5344CB8AC3E}">
        <p14:creationId xmlns:p14="http://schemas.microsoft.com/office/powerpoint/2010/main" val="3175953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cs typeface="Arial" pitchFamily="34" charset="0"/>
            </a:endParaRPr>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8E4FE3-F71C-485A-A761-4FB5D49B6413}" type="slidenum">
              <a:rPr lang="en-US" smtClean="0"/>
              <a:pPr fontAlgn="base">
                <a:spcBef>
                  <a:spcPct val="0"/>
                </a:spcBef>
                <a:spcAft>
                  <a:spcPct val="0"/>
                </a:spcAft>
                <a:defRPr/>
              </a:pPr>
              <a:t>2</a:t>
            </a:fld>
            <a:endParaRPr lang="en-US"/>
          </a:p>
        </p:txBody>
      </p:sp>
    </p:spTree>
    <p:extLst>
      <p:ext uri="{BB962C8B-B14F-4D97-AF65-F5344CB8AC3E}">
        <p14:creationId xmlns:p14="http://schemas.microsoft.com/office/powerpoint/2010/main" val="21129120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22</a:t>
            </a:fld>
            <a:endParaRPr lang="ar-SA"/>
          </a:p>
        </p:txBody>
      </p:sp>
    </p:spTree>
    <p:extLst>
      <p:ext uri="{BB962C8B-B14F-4D97-AF65-F5344CB8AC3E}">
        <p14:creationId xmlns:p14="http://schemas.microsoft.com/office/powerpoint/2010/main" val="1341170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23</a:t>
            </a:fld>
            <a:endParaRPr lang="ar-SA"/>
          </a:p>
        </p:txBody>
      </p:sp>
    </p:spTree>
    <p:extLst>
      <p:ext uri="{BB962C8B-B14F-4D97-AF65-F5344CB8AC3E}">
        <p14:creationId xmlns:p14="http://schemas.microsoft.com/office/powerpoint/2010/main" val="21688992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2795588" indent="-342900" algn="r" defTabSz="633413" rtl="1" eaLnBrk="1" hangingPunct="1">
              <a:buFont typeface="Wingdings" pitchFamily="2" charset="2"/>
              <a:buChar char="q"/>
              <a:defRPr/>
            </a:pPr>
            <a:endParaRPr lang="ar-IQ" sz="1100" dirty="0"/>
          </a:p>
          <a:p>
            <a:pPr marL="2909888" indent="-457200" algn="r" defTabSz="633413" rtl="1" eaLnBrk="1" hangingPunct="1">
              <a:buFont typeface="Wingdings" pitchFamily="2" charset="2"/>
              <a:buChar char="q"/>
              <a:defRPr/>
            </a:pPr>
            <a:endParaRPr lang="ar-IQ" sz="1200" dirty="0"/>
          </a:p>
          <a:p>
            <a:pPr marL="2909888" indent="-457200" algn="r" defTabSz="633413" rtl="1" eaLnBrk="1" hangingPunct="1">
              <a:buFont typeface="Wingdings" pitchFamily="2" charset="2"/>
              <a:buChar char="q"/>
              <a:defRPr/>
            </a:pPr>
            <a:endParaRPr lang="ar-IQ" sz="1200" dirty="0"/>
          </a:p>
          <a:p>
            <a:pPr marL="2795588" indent="-342900" algn="r" defTabSz="633413" rtl="1" eaLnBrk="1" hangingPunct="1">
              <a:buFont typeface="Wingdings" pitchFamily="2" charset="2"/>
              <a:buChar char="q"/>
              <a:defRPr/>
            </a:pPr>
            <a:endParaRPr lang="ar-IQ" sz="1100" dirty="0"/>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24</a:t>
            </a:fld>
            <a:endParaRPr lang="ar-SA"/>
          </a:p>
        </p:txBody>
      </p:sp>
    </p:spTree>
    <p:extLst>
      <p:ext uri="{BB962C8B-B14F-4D97-AF65-F5344CB8AC3E}">
        <p14:creationId xmlns:p14="http://schemas.microsoft.com/office/powerpoint/2010/main" val="343248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25</a:t>
            </a:fld>
            <a:endParaRPr lang="ar-SA"/>
          </a:p>
        </p:txBody>
      </p:sp>
    </p:spTree>
    <p:extLst>
      <p:ext uri="{BB962C8B-B14F-4D97-AF65-F5344CB8AC3E}">
        <p14:creationId xmlns:p14="http://schemas.microsoft.com/office/powerpoint/2010/main" val="379163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976313" indent="-457200" algn="ctr">
              <a:tabLst>
                <a:tab pos="2507615" algn="l"/>
              </a:tabLst>
            </a:pPr>
            <a:endParaRPr lang="ar-IQ" b="1" dirty="0"/>
          </a:p>
          <a:p>
            <a:pPr marL="914400" indent="-457200" algn="ctr">
              <a:buFont typeface="Wingdings" pitchFamily="2" charset="2"/>
              <a:buChar char="q"/>
              <a:tabLst>
                <a:tab pos="2507615" algn="l"/>
              </a:tabLst>
            </a:pPr>
            <a:endParaRPr lang="ar-IQ" b="1" dirty="0"/>
          </a:p>
          <a:p>
            <a:pPr marL="1943100" indent="-457200" algn="ctr">
              <a:buFont typeface="Wingdings" pitchFamily="2" charset="2"/>
              <a:buChar char="q"/>
              <a:tabLst>
                <a:tab pos="1600200" algn="l"/>
                <a:tab pos="2506663" algn="l"/>
              </a:tabLst>
            </a:pPr>
            <a:endParaRPr lang="ar-IQ" b="1"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26</a:t>
            </a:fld>
            <a:endParaRPr lang="ar-SA"/>
          </a:p>
        </p:txBody>
      </p:sp>
    </p:spTree>
    <p:extLst>
      <p:ext uri="{BB962C8B-B14F-4D97-AF65-F5344CB8AC3E}">
        <p14:creationId xmlns:p14="http://schemas.microsoft.com/office/powerpoint/2010/main" val="14424405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t>أجزاء الهدف التدريبي  </a:t>
            </a:r>
            <a:br>
              <a:rPr lang="ar-SA" sz="1200" dirty="0"/>
            </a:br>
            <a:r>
              <a:rPr lang="ar-SA" sz="1200" dirty="0"/>
              <a:t>أولاً : </a:t>
            </a:r>
            <a:r>
              <a:rPr lang="ar-SA" sz="1200" dirty="0">
                <a:solidFill>
                  <a:srgbClr val="FF0000"/>
                </a:solidFill>
              </a:rPr>
              <a:t>الأجزاء الأساسية للهدف السلوكي \"الأدائي\" :</a:t>
            </a:r>
            <a:r>
              <a:rPr lang="ar-SA" sz="1200" dirty="0"/>
              <a:t> </a:t>
            </a:r>
            <a:br>
              <a:rPr lang="ar-SA" sz="1200" dirty="0"/>
            </a:br>
            <a:r>
              <a:rPr lang="ar-SA" sz="1200" dirty="0"/>
              <a:t>أ-     </a:t>
            </a:r>
            <a:r>
              <a:rPr lang="ar-SA" sz="1200" dirty="0">
                <a:solidFill>
                  <a:srgbClr val="FF0000"/>
                </a:solidFill>
                <a:latin typeface="Arial"/>
              </a:rPr>
              <a:t> الفعل السلوكي \"الأدائي\"</a:t>
            </a:r>
            <a:r>
              <a:rPr lang="ar-SA" sz="1200" dirty="0"/>
              <a:t> : يعتبر الفعل السلوكي عنصر هام في صياغة الهدف السلوكي لأن هذا الفعل هو الذي يوجه الطلاب إلى الأداء المحدد أو السلوك المطلوب ولذلك فإن دقة اختيار وتوضيح وتفسير هذه الأفعال يعتبر الخطوة الأساسية الأولى في صياغة هدف سلوكي جيد. لذا يجب أن نختار الأفعال التي تحدد بدقة سلوك المتعلم المطلوب لنستدل منه على أنه حقق الهدف، مثل : يحدد، يستنتج ….. </a:t>
            </a:r>
            <a:r>
              <a:rPr lang="ar-SA" sz="1200" dirty="0" err="1"/>
              <a:t>إلخ</a:t>
            </a:r>
            <a:r>
              <a:rPr lang="ar-SA" sz="1200" dirty="0"/>
              <a:t>.</a:t>
            </a:r>
            <a:br>
              <a:rPr lang="ar-SA" sz="1200" dirty="0"/>
            </a:br>
            <a:r>
              <a:rPr lang="ar-SA" sz="1200" dirty="0"/>
              <a:t>ب-      </a:t>
            </a:r>
            <a:r>
              <a:rPr lang="ar-SA" sz="1200" dirty="0">
                <a:solidFill>
                  <a:srgbClr val="FF0000"/>
                </a:solidFill>
              </a:rPr>
              <a:t>المحتوى التعليمي</a:t>
            </a:r>
            <a:r>
              <a:rPr lang="ar-SA" sz="1200" dirty="0"/>
              <a:t> : وهذا الجزء هو الذي ينسب إلى محتوى الموضوع المراد معالجته من خلال الموقف التعليمي.</a:t>
            </a:r>
            <a:br>
              <a:rPr lang="ar-SA" sz="1200" dirty="0"/>
            </a:br>
            <a:r>
              <a:rPr lang="ar-SA" sz="1200" dirty="0"/>
              <a:t>     مثال : </a:t>
            </a:r>
            <a:r>
              <a:rPr lang="ar-SA" sz="1200" dirty="0">
                <a:solidFill>
                  <a:srgbClr val="FF0000"/>
                </a:solidFill>
              </a:rPr>
              <a:t>يذكر الطالب أقسام سطح شبه الجزيرة العربية.</a:t>
            </a:r>
            <a:br>
              <a:rPr lang="ar-SA" sz="1200" dirty="0"/>
            </a:br>
            <a:r>
              <a:rPr lang="ar-SA" sz="1200" dirty="0"/>
              <a:t>     فالفعل يذكر هو الفعل السلوكي.</a:t>
            </a:r>
            <a:br>
              <a:rPr lang="ar-SA" sz="1200" dirty="0"/>
            </a:br>
            <a:r>
              <a:rPr lang="ar-SA" sz="1200" dirty="0"/>
              <a:t>     وأقسام سطح شبه الجزيرة العربية هو المحتوى المرجعي.</a:t>
            </a:r>
            <a:br>
              <a:rPr lang="ar-SA" sz="1200" dirty="0"/>
            </a:br>
            <a:endParaRPr lang="en-US" sz="1200" dirty="0"/>
          </a:p>
          <a:p>
            <a:endParaRPr lang="ar-SA" dirty="0"/>
          </a:p>
        </p:txBody>
      </p:sp>
      <p:sp>
        <p:nvSpPr>
          <p:cNvPr id="4" name="عنصر نائب لرقم الشريحة 3"/>
          <p:cNvSpPr>
            <a:spLocks noGrp="1"/>
          </p:cNvSpPr>
          <p:nvPr>
            <p:ph type="sldNum" sz="quarter" idx="10"/>
          </p:nvPr>
        </p:nvSpPr>
        <p:spPr/>
        <p:txBody>
          <a:bodyPr/>
          <a:lstStyle/>
          <a:p>
            <a:fld id="{0181A3F9-9658-479C-B8CB-3937362E499A}" type="slidenum">
              <a:rPr lang="ar-EG" smtClean="0"/>
              <a:pPr/>
              <a:t>29</a:t>
            </a:fld>
            <a:endParaRPr lang="ar-EG"/>
          </a:p>
        </p:txBody>
      </p:sp>
    </p:spTree>
    <p:extLst>
      <p:ext uri="{BB962C8B-B14F-4D97-AF65-F5344CB8AC3E}">
        <p14:creationId xmlns:p14="http://schemas.microsoft.com/office/powerpoint/2010/main" val="11586499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solidFill>
                  <a:srgbClr val="FF0000"/>
                </a:solidFill>
              </a:rPr>
              <a:t>ثانياً : الأجزاء الإختيارية للهدف السلوكي \"الأدائي\" : </a:t>
            </a:r>
            <a:br>
              <a:rPr lang="ar-SA" sz="1200" dirty="0">
                <a:solidFill>
                  <a:srgbClr val="FF0000"/>
                </a:solidFill>
              </a:rPr>
            </a:br>
            <a:r>
              <a:rPr lang="ar-SA" sz="1200" dirty="0"/>
              <a:t>أ-      </a:t>
            </a:r>
            <a:r>
              <a:rPr lang="ar-SA" sz="1200" dirty="0">
                <a:solidFill>
                  <a:srgbClr val="FF0000"/>
                </a:solidFill>
              </a:rPr>
              <a:t>مستوى الأداء أو معيار الأداء</a:t>
            </a:r>
            <a:r>
              <a:rPr lang="ar-SA" sz="1200" dirty="0"/>
              <a:t> : وهو يشير إلى مستوى معين من الكفاءة كأن نحدد زمن لتحقيق الهدف مثل خمس دقائق أو تحدد نسبة مئوية كأن تقول </a:t>
            </a:r>
            <a:r>
              <a:rPr lang="ar-SA" sz="1200" dirty="0">
                <a:solidFill>
                  <a:srgbClr val="FF0000"/>
                </a:solidFill>
              </a:rPr>
              <a:t>بنسبة 80%</a:t>
            </a:r>
            <a:r>
              <a:rPr lang="ar-SA" sz="1200" dirty="0"/>
              <a:t> من …..</a:t>
            </a:r>
            <a:br>
              <a:rPr lang="ar-SA" sz="1200" dirty="0"/>
            </a:br>
            <a:r>
              <a:rPr lang="ar-SA" sz="1200" dirty="0"/>
              <a:t>     مثال : يرسم الطالب خارطة دولة الكويت بطريق صحيحة في فترة خمس دقائق، فالفعل : يرسم هو الفعل السلوكي والمحتوى التعليمي : خارطة دولة الكويت ومستوى الأداء : خمس دقائق والحقيقة أن مستوى الأداء يفيد المعلم والمتعلم، فمن ناحية إفادته للمعلم فإنه يستطيع أن يسير بعملية التقويم سيراً صحيحاً، لأنه يستطيع أن يميز بين الطلاب في تحقيق الهدف. ومن ناحية المتعلم تجعله يدرك هل حقق الهدف أم لا؟</a:t>
            </a:r>
            <a:br>
              <a:rPr lang="ar-SA" sz="1200" dirty="0"/>
            </a:br>
            <a:r>
              <a:rPr lang="ar-SA" sz="1200" dirty="0"/>
              <a:t>     ولذلك فإننا نفضل الهدف الذي يحتوي على مستوى الأداء على الهدف الذي </a:t>
            </a:r>
            <a:r>
              <a:rPr lang="ar-SA" sz="1200" dirty="0" err="1"/>
              <a:t>لايحتوي</a:t>
            </a:r>
            <a:r>
              <a:rPr lang="ar-SA" sz="1200" dirty="0"/>
              <a:t> على مستوى الأداء.</a:t>
            </a:r>
            <a:br>
              <a:rPr lang="ar-SA" sz="1200" dirty="0"/>
            </a:br>
            <a:r>
              <a:rPr lang="ar-SA" sz="1200" dirty="0"/>
              <a:t>ب-      </a:t>
            </a:r>
            <a:r>
              <a:rPr lang="ar-SA" sz="1200" dirty="0">
                <a:solidFill>
                  <a:srgbClr val="FF0000"/>
                </a:solidFill>
              </a:rPr>
              <a:t>الظروف</a:t>
            </a:r>
            <a:r>
              <a:rPr lang="ar-SA" sz="1200" dirty="0"/>
              <a:t> : وهذا يشير إلى الظروف التي يتم فيها تحقيق الهدف وقد لايهتم كثير من المعلمين بذلك وعلى هذا فإن هذا الشرط الاختياري غالباً مايترك.</a:t>
            </a:r>
            <a:br>
              <a:rPr lang="ar-SA" sz="1200" dirty="0"/>
            </a:br>
            <a:r>
              <a:rPr lang="ar-SA" sz="1200" dirty="0"/>
              <a:t>     ويقصد بالظروف هنا الحال التي يكون عليها الطالب أثناء تأديته للهدف كان تقول : يرسم الطالب </a:t>
            </a:r>
            <a:r>
              <a:rPr lang="ar-SA" sz="1200" dirty="0">
                <a:solidFill>
                  <a:srgbClr val="FF0000"/>
                </a:solidFill>
              </a:rPr>
              <a:t>أمام زملائه</a:t>
            </a:r>
            <a:r>
              <a:rPr lang="ar-SA" sz="1200" dirty="0"/>
              <a:t> خارطة المملكة العربية السعودية في زمن لايتعدى عشر دقائق.</a:t>
            </a:r>
            <a:br>
              <a:rPr lang="ar-SA" sz="1200" dirty="0"/>
            </a:br>
            <a:r>
              <a:rPr lang="ar-SA" sz="1200" dirty="0"/>
              <a:t>     فعبارة أمام زملائه هنا هي الظروف. الخطيب (1408هـ، ص 189، ص190، ص 191)</a:t>
            </a:r>
            <a:br>
              <a:rPr lang="ar-SA" sz="1200" dirty="0"/>
            </a:br>
            <a:endParaRPr lang="en-US" sz="1200" dirty="0"/>
          </a:p>
          <a:p>
            <a:endParaRPr lang="ar-SA" dirty="0"/>
          </a:p>
        </p:txBody>
      </p:sp>
      <p:sp>
        <p:nvSpPr>
          <p:cNvPr id="4" name="عنصر نائب لرقم الشريحة 3"/>
          <p:cNvSpPr>
            <a:spLocks noGrp="1"/>
          </p:cNvSpPr>
          <p:nvPr>
            <p:ph type="sldNum" sz="quarter" idx="10"/>
          </p:nvPr>
        </p:nvSpPr>
        <p:spPr/>
        <p:txBody>
          <a:bodyPr/>
          <a:lstStyle/>
          <a:p>
            <a:fld id="{0181A3F9-9658-479C-B8CB-3937362E499A}" type="slidenum">
              <a:rPr lang="ar-EG" smtClean="0"/>
              <a:pPr/>
              <a:t>30</a:t>
            </a:fld>
            <a:endParaRPr lang="ar-EG"/>
          </a:p>
        </p:txBody>
      </p:sp>
    </p:spTree>
    <p:extLst>
      <p:ext uri="{BB962C8B-B14F-4D97-AF65-F5344CB8AC3E}">
        <p14:creationId xmlns:p14="http://schemas.microsoft.com/office/powerpoint/2010/main" val="2240999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1 </a:t>
            </a:r>
            <a:r>
              <a:rPr lang="ar-SA" sz="1200" b="1" dirty="0">
                <a:latin typeface="Arial" pitchFamily="34" charset="0"/>
                <a:cs typeface="+mn-cs"/>
              </a:rPr>
              <a:t>خطأ</a:t>
            </a:r>
            <a:endParaRPr lang="ar-EG" sz="1200" b="1" dirty="0">
              <a:latin typeface="Arial" pitchFamily="34" charset="0"/>
              <a:cs typeface="+mn-cs"/>
            </a:endParaRPr>
          </a:p>
          <a:p>
            <a:endParaRPr lang="ar-EG" sz="1200" b="1" dirty="0">
              <a:latin typeface="Arial" pitchFamily="34" charset="0"/>
              <a:cs typeface="+mn-cs"/>
            </a:endParaRPr>
          </a:p>
          <a:p>
            <a:r>
              <a:rPr lang="ar-EG" sz="1200" b="1" dirty="0">
                <a:latin typeface="Arial" pitchFamily="34" charset="0"/>
                <a:cs typeface="+mn-cs"/>
              </a:rPr>
              <a:t>2 </a:t>
            </a:r>
            <a:r>
              <a:rPr lang="ar-SA" sz="1200" b="1" dirty="0">
                <a:latin typeface="Arial" pitchFamily="34" charset="0"/>
                <a:cs typeface="+mn-cs"/>
              </a:rPr>
              <a:t>خطأ</a:t>
            </a:r>
            <a:endParaRPr lang="ar-SA"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31</a:t>
            </a:fld>
            <a:endParaRPr lang="ar-SA"/>
          </a:p>
        </p:txBody>
      </p:sp>
    </p:spTree>
    <p:extLst>
      <p:ext uri="{BB962C8B-B14F-4D97-AF65-F5344CB8AC3E}">
        <p14:creationId xmlns:p14="http://schemas.microsoft.com/office/powerpoint/2010/main" val="3440560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EG" dirty="0"/>
              <a:t>1 </a:t>
            </a:r>
            <a:r>
              <a:rPr lang="ar-SA" sz="1200" b="1" dirty="0">
                <a:latin typeface="Arial" pitchFamily="34" charset="0"/>
                <a:cs typeface="+mn-cs"/>
              </a:rPr>
              <a:t>خطأ</a:t>
            </a:r>
            <a:endParaRPr lang="ar-EG" sz="1200" b="1" dirty="0">
              <a:latin typeface="Arial" pitchFamily="34" charset="0"/>
              <a:cs typeface="+mn-cs"/>
            </a:endParaRPr>
          </a:p>
          <a:p>
            <a:endParaRPr lang="ar-EG" sz="1200" b="1" dirty="0">
              <a:latin typeface="Arial" pitchFamily="34" charset="0"/>
              <a:cs typeface="+mn-cs"/>
            </a:endParaRPr>
          </a:p>
          <a:p>
            <a:r>
              <a:rPr lang="ar-EG" sz="1200" b="1" dirty="0">
                <a:latin typeface="Arial" pitchFamily="34" charset="0"/>
                <a:cs typeface="+mn-cs"/>
              </a:rPr>
              <a:t>2 </a:t>
            </a:r>
            <a:r>
              <a:rPr lang="ar-SA" sz="1200" b="1" dirty="0">
                <a:latin typeface="Arial" pitchFamily="34" charset="0"/>
                <a:cs typeface="+mn-cs"/>
              </a:rPr>
              <a:t>خطأ</a:t>
            </a:r>
            <a:endParaRPr lang="ar-EG" sz="1200" b="1" dirty="0">
              <a:latin typeface="Arial" pitchFamily="34" charset="0"/>
              <a:cs typeface="+mn-cs"/>
            </a:endParaRPr>
          </a:p>
          <a:p>
            <a:endParaRPr lang="ar-EG" sz="1200" b="1" dirty="0">
              <a:latin typeface="Arial" pitchFamily="34" charset="0"/>
              <a:cs typeface="+mn-cs"/>
            </a:endParaRPr>
          </a:p>
          <a:p>
            <a:r>
              <a:rPr lang="ar-EG" sz="1200" b="1" dirty="0">
                <a:latin typeface="Arial" pitchFamily="34" charset="0"/>
                <a:cs typeface="+mn-cs"/>
              </a:rPr>
              <a:t>3</a:t>
            </a:r>
            <a:r>
              <a:rPr lang="ar-EG" sz="1200" b="1" baseline="0" dirty="0">
                <a:latin typeface="Arial" pitchFamily="34" charset="0"/>
                <a:cs typeface="+mn-cs"/>
              </a:rPr>
              <a:t> </a:t>
            </a:r>
            <a:r>
              <a:rPr lang="ar-SA" sz="1200" b="1" dirty="0">
                <a:latin typeface="Arial" pitchFamily="34" charset="0"/>
                <a:cs typeface="+mn-cs"/>
              </a:rPr>
              <a:t>صح</a:t>
            </a:r>
            <a:endParaRPr lang="ar-EG" sz="1200" b="1" dirty="0">
              <a:latin typeface="Arial" pitchFamily="34" charset="0"/>
              <a:cs typeface="+mn-cs"/>
            </a:endParaRPr>
          </a:p>
          <a:p>
            <a:endParaRPr lang="ar-EG" sz="1200" b="1" dirty="0">
              <a:latin typeface="Arial" pitchFamily="34" charset="0"/>
              <a:cs typeface="+mn-cs"/>
            </a:endParaRPr>
          </a:p>
          <a:p>
            <a:r>
              <a:rPr lang="ar-EG" sz="1200" b="1" dirty="0">
                <a:latin typeface="Arial" pitchFamily="34" charset="0"/>
                <a:cs typeface="+mn-cs"/>
              </a:rPr>
              <a:t>4 </a:t>
            </a:r>
            <a:r>
              <a:rPr lang="ar-SA" sz="1200" b="1" dirty="0">
                <a:latin typeface="Arial" pitchFamily="34" charset="0"/>
                <a:cs typeface="+mn-cs"/>
              </a:rPr>
              <a:t>صح</a:t>
            </a:r>
            <a:r>
              <a:rPr lang="ar-EG" sz="1200" b="1" dirty="0">
                <a:latin typeface="Arial" pitchFamily="34" charset="0"/>
                <a:cs typeface="+mn-cs"/>
              </a:rPr>
              <a:t> </a:t>
            </a:r>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32</a:t>
            </a:fld>
            <a:endParaRPr lang="ar-SA"/>
          </a:p>
        </p:txBody>
      </p:sp>
    </p:spTree>
    <p:extLst>
      <p:ext uri="{BB962C8B-B14F-4D97-AF65-F5344CB8AC3E}">
        <p14:creationId xmlns:p14="http://schemas.microsoft.com/office/powerpoint/2010/main" val="3583003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sz="1200" b="1" dirty="0">
                <a:solidFill>
                  <a:prstClr val="black"/>
                </a:solidFill>
                <a:latin typeface="Arial" pitchFamily="34" charset="0"/>
                <a:cs typeface="+mn-cs"/>
              </a:rPr>
              <a:t>خطأ</a:t>
            </a:r>
            <a:endParaRPr lang="ar-EG" sz="1200" b="1" dirty="0">
              <a:solidFill>
                <a:prstClr val="black"/>
              </a:solidFill>
              <a:latin typeface="Arial" pitchFamily="34" charset="0"/>
              <a:cs typeface="+mn-cs"/>
            </a:endParaRPr>
          </a:p>
          <a:p>
            <a:endParaRPr lang="ar-EG" sz="1200" b="1" dirty="0">
              <a:solidFill>
                <a:prstClr val="black"/>
              </a:solidFill>
              <a:latin typeface="Arial" pitchFamily="34" charset="0"/>
              <a:cs typeface="+mn-cs"/>
            </a:endParaRPr>
          </a:p>
          <a:p>
            <a:r>
              <a:rPr lang="ar-SA" sz="1200" b="1" dirty="0">
                <a:solidFill>
                  <a:prstClr val="black"/>
                </a:solidFill>
                <a:latin typeface="Arial" pitchFamily="34" charset="0"/>
                <a:cs typeface="+mn-cs"/>
              </a:rPr>
              <a:t>خطأ</a:t>
            </a:r>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33</a:t>
            </a:fld>
            <a:endParaRPr lang="ar-SA"/>
          </a:p>
        </p:txBody>
      </p:sp>
    </p:spTree>
    <p:extLst>
      <p:ext uri="{BB962C8B-B14F-4D97-AF65-F5344CB8AC3E}">
        <p14:creationId xmlns:p14="http://schemas.microsoft.com/office/powerpoint/2010/main" val="278226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F10925FF-D7B9-4651-9916-C6D72C4AE9C9}" type="slidenum">
              <a:rPr lang="ar-SA" smtClean="0"/>
              <a:pPr/>
              <a:t>3</a:t>
            </a:fld>
            <a:endParaRPr lang="ar-SA"/>
          </a:p>
        </p:txBody>
      </p:sp>
    </p:spTree>
    <p:extLst>
      <p:ext uri="{BB962C8B-B14F-4D97-AF65-F5344CB8AC3E}">
        <p14:creationId xmlns:p14="http://schemas.microsoft.com/office/powerpoint/2010/main" val="8393638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kumimoji="0" lang="ar-SA" b="1" i="0" u="none" strike="noStrike" kern="1200" cap="none" spc="0" normalizeH="0" baseline="0" noProof="0" dirty="0">
                <a:ln>
                  <a:noFill/>
                </a:ln>
                <a:solidFill>
                  <a:srgbClr val="FF0000"/>
                </a:solidFill>
                <a:effectLst/>
                <a:uLnTx/>
                <a:uFillTx/>
              </a:rPr>
              <a:t> </a:t>
            </a: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kumimoji="0" lang="ar-SA" b="1" i="0" u="none" strike="noStrike" kern="1200" cap="none" spc="0" normalizeH="0" baseline="0" noProof="0" dirty="0">
                <a:ln>
                  <a:noFill/>
                </a:ln>
                <a:solidFill>
                  <a:srgbClr val="FF0000"/>
                </a:solidFill>
                <a:effectLst/>
                <a:uLnTx/>
                <a:uFillTx/>
              </a:rPr>
              <a:t> </a:t>
            </a:r>
            <a:r>
              <a:rPr lang="ar-SA" sz="1200" b="1" dirty="0">
                <a:solidFill>
                  <a:prstClr val="black"/>
                </a:solidFill>
                <a:latin typeface="Arial" pitchFamily="34" charset="0"/>
                <a:cs typeface="+mn-cs"/>
              </a:rPr>
              <a:t>خطأ</a:t>
            </a:r>
            <a:endParaRPr lang="ar-EG" sz="1200" b="1" dirty="0">
              <a:solidFill>
                <a:prstClr val="black"/>
              </a:solidFill>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kumimoji="0" lang="ar-EG" sz="1200" b="1" i="0" u="none" strike="noStrike" kern="1200" cap="none" spc="0" normalizeH="0" baseline="0" noProof="0" dirty="0">
              <a:ln>
                <a:noFill/>
              </a:ln>
              <a:solidFill>
                <a:prstClr val="black"/>
              </a:solidFill>
              <a:effectLst/>
              <a:uLnTx/>
              <a:uFillTx/>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lang="ar-SA" sz="1200" b="1" dirty="0">
                <a:solidFill>
                  <a:prstClr val="black"/>
                </a:solidFill>
                <a:latin typeface="Arial" pitchFamily="34" charset="0"/>
                <a:cs typeface="+mn-cs"/>
              </a:rPr>
              <a:t>خطأ</a:t>
            </a:r>
            <a:r>
              <a:rPr lang="ar-EG" sz="1200" b="1" dirty="0">
                <a:solidFill>
                  <a:prstClr val="black"/>
                </a:solidFill>
                <a:latin typeface="Arial" pitchFamily="34" charset="0"/>
                <a:cs typeface="+mn-cs"/>
              </a:rPr>
              <a:t> </a:t>
            </a: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lang="ar-EG" sz="1200" b="1" dirty="0">
              <a:solidFill>
                <a:prstClr val="black"/>
              </a:solidFill>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kumimoji="0" lang="ar-EG" sz="1200" b="1" i="0" u="none" strike="noStrike" kern="1200" cap="none" spc="0" normalizeH="0" baseline="0" noProof="0" dirty="0">
                <a:ln>
                  <a:noFill/>
                </a:ln>
                <a:solidFill>
                  <a:prstClr val="black"/>
                </a:solidFill>
                <a:effectLst/>
                <a:uLnTx/>
                <a:uFillTx/>
                <a:latin typeface="Arial" pitchFamily="34" charset="0"/>
                <a:cs typeface="+mn-cs"/>
              </a:rPr>
              <a:t> </a:t>
            </a:r>
            <a:r>
              <a:rPr lang="ar-SA" sz="1200" b="1" dirty="0">
                <a:solidFill>
                  <a:schemeClr val="tx1"/>
                </a:solidFill>
                <a:latin typeface="Arial" pitchFamily="34" charset="0"/>
                <a:cs typeface="+mn-cs"/>
              </a:rPr>
              <a:t>صح</a:t>
            </a:r>
            <a:endParaRPr lang="ar-EG" sz="1200" b="1" dirty="0">
              <a:solidFill>
                <a:schemeClr val="tx1"/>
              </a:solidFill>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lang="ar-EG" sz="1200" b="1" dirty="0">
              <a:solidFill>
                <a:schemeClr val="tx1"/>
              </a:solidFill>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lang="ar-SA" sz="1200" b="1" dirty="0">
                <a:solidFill>
                  <a:schemeClr val="tx1"/>
                </a:solidFill>
                <a:latin typeface="Arial" pitchFamily="34" charset="0"/>
                <a:cs typeface="+mn-cs"/>
              </a:rPr>
              <a:t>صح</a:t>
            </a:r>
            <a:endParaRPr kumimoji="0" lang="ar-EG" sz="1200" b="1" i="0" u="none" strike="noStrike" kern="1200" cap="none" spc="0" normalizeH="0" baseline="0" noProof="0" dirty="0">
              <a:ln>
                <a:noFill/>
              </a:ln>
              <a:solidFill>
                <a:prstClr val="black"/>
              </a:solidFill>
              <a:effectLst/>
              <a:uLnTx/>
              <a:uFillTx/>
              <a:latin typeface="Arial" pitchFamily="34" charset="0"/>
              <a:cs typeface="+mn-cs"/>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kumimoji="0" lang="ar-SA" b="1" i="0" u="none" strike="noStrike" kern="1200" cap="none" spc="0" normalizeH="0" baseline="0" noProof="0" dirty="0">
              <a:ln>
                <a:noFill/>
              </a:ln>
              <a:solidFill>
                <a:srgbClr val="FF0000"/>
              </a:solidFill>
              <a:effectLst/>
              <a:uLnTx/>
              <a:uFillTx/>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kumimoji="0" lang="ar-SA" b="1" i="0" u="none" strike="noStrike" kern="1200" cap="none" spc="0" normalizeH="0" baseline="0" noProof="0" dirty="0">
              <a:ln>
                <a:noFill/>
              </a:ln>
              <a:solidFill>
                <a:schemeClr val="tx1"/>
              </a:solidFill>
              <a:effectLst/>
              <a:uLnTx/>
              <a:uFillTx/>
            </a:endParaRPr>
          </a:p>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kumimoji="0" lang="ar-SA" b="1" i="0" u="none" strike="noStrike" kern="1200" cap="none" spc="0" normalizeH="0" baseline="0" noProof="0" dirty="0">
                <a:ln>
                  <a:noFill/>
                </a:ln>
                <a:solidFill>
                  <a:schemeClr val="tx1"/>
                </a:solidFill>
                <a:effectLst/>
                <a:uLnTx/>
                <a:uFillTx/>
              </a:rPr>
              <a:t> </a:t>
            </a: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34</a:t>
            </a:fld>
            <a:endParaRPr lang="ar-SA"/>
          </a:p>
        </p:txBody>
      </p:sp>
    </p:spTree>
    <p:extLst>
      <p:ext uri="{BB962C8B-B14F-4D97-AF65-F5344CB8AC3E}">
        <p14:creationId xmlns:p14="http://schemas.microsoft.com/office/powerpoint/2010/main" val="3219781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eaLnBrk="1" hangingPunct="1">
              <a:buFont typeface="Wingdings" pitchFamily="2" charset="2"/>
              <a:buNone/>
              <a:defRPr/>
            </a:pPr>
            <a:r>
              <a:rPr lang="ar-SA" dirty="0">
                <a:solidFill>
                  <a:srgbClr val="FF0000"/>
                </a:solidFill>
                <a:latin typeface="Arial" pitchFamily="34" charset="0"/>
                <a:cs typeface="Arial" pitchFamily="34" charset="0"/>
              </a:rPr>
              <a:t> </a:t>
            </a: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35</a:t>
            </a:fld>
            <a:endParaRPr lang="ar-SA"/>
          </a:p>
        </p:txBody>
      </p:sp>
    </p:spTree>
    <p:extLst>
      <p:ext uri="{BB962C8B-B14F-4D97-AF65-F5344CB8AC3E}">
        <p14:creationId xmlns:p14="http://schemas.microsoft.com/office/powerpoint/2010/main" val="36506749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eaLnBrk="1" hangingPunct="1">
              <a:buFont typeface="Wingdings" pitchFamily="2" charset="2"/>
              <a:buNone/>
              <a:defRPr/>
            </a:pPr>
            <a:r>
              <a:rPr lang="ar-EG" dirty="0">
                <a:solidFill>
                  <a:srgbClr val="00B050"/>
                </a:solidFill>
                <a:latin typeface="Arial" pitchFamily="34" charset="0"/>
                <a:cs typeface="+mn-cs"/>
              </a:rPr>
              <a:t>الجواب</a:t>
            </a:r>
          </a:p>
          <a:p>
            <a:pPr eaLnBrk="1" hangingPunct="1">
              <a:buFont typeface="Wingdings" pitchFamily="2" charset="2"/>
              <a:buNone/>
              <a:defRPr/>
            </a:pPr>
            <a:r>
              <a:rPr lang="ar-SA" dirty="0">
                <a:solidFill>
                  <a:srgbClr val="00B050"/>
                </a:solidFill>
                <a:latin typeface="Arial" pitchFamily="34" charset="0"/>
                <a:cs typeface="+mn-cs"/>
              </a:rPr>
              <a:t>وجود أكثر من ناتج للتعلم في عبارة الهدف </a:t>
            </a:r>
            <a:endParaRPr lang="ar-EG" dirty="0">
              <a:solidFill>
                <a:prstClr val="black"/>
              </a:solidFill>
              <a:latin typeface="Arial" pitchFamily="34" charset="0"/>
              <a:cs typeface="+mn-cs"/>
            </a:endParaRPr>
          </a:p>
          <a:p>
            <a:pPr eaLnBrk="1" hangingPunct="1">
              <a:buFont typeface="Wingdings" pitchFamily="2" charset="2"/>
              <a:buNone/>
              <a:defRPr/>
            </a:pPr>
            <a:r>
              <a:rPr lang="ar-SA" dirty="0">
                <a:solidFill>
                  <a:srgbClr val="00B050"/>
                </a:solidFill>
                <a:latin typeface="Arial" pitchFamily="34" charset="0"/>
                <a:cs typeface="+mn-cs"/>
              </a:rPr>
              <a:t>\"صياغة أهداف مركبة\" : </a:t>
            </a:r>
            <a:endParaRPr lang="ar-SA" dirty="0">
              <a:solidFill>
                <a:prstClr val="black"/>
              </a:solidFill>
              <a:latin typeface="Arial" pitchFamily="34" charset="0"/>
              <a:cs typeface="+mn-cs"/>
            </a:endParaRPr>
          </a:p>
          <a:p>
            <a:pPr>
              <a:buNone/>
              <a:defRPr/>
            </a:pPr>
            <a:r>
              <a:rPr lang="ar-SA" dirty="0">
                <a:solidFill>
                  <a:srgbClr val="7030A0"/>
                </a:solidFill>
                <a:latin typeface="Arial" pitchFamily="34" charset="0"/>
                <a:cs typeface="+mn-cs"/>
              </a:rPr>
              <a:t>يحدد المتعلم إجراءات السلامة </a:t>
            </a:r>
          </a:p>
          <a:p>
            <a:pPr>
              <a:buNone/>
              <a:defRPr/>
            </a:pPr>
            <a:r>
              <a:rPr lang="ar-SA" dirty="0">
                <a:solidFill>
                  <a:srgbClr val="7030A0"/>
                </a:solidFill>
                <a:latin typeface="Arial" pitchFamily="34" charset="0"/>
                <a:cs typeface="+mn-cs"/>
              </a:rPr>
              <a:t>يصف المتعلم مظاهر الصعق الكهربي</a:t>
            </a: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38</a:t>
            </a:fld>
            <a:endParaRPr lang="ar-SA"/>
          </a:p>
        </p:txBody>
      </p:sp>
    </p:spTree>
    <p:extLst>
      <p:ext uri="{BB962C8B-B14F-4D97-AF65-F5344CB8AC3E}">
        <p14:creationId xmlns:p14="http://schemas.microsoft.com/office/powerpoint/2010/main" val="38065966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nSpc>
                <a:spcPct val="90000"/>
              </a:lnSpc>
              <a:buNone/>
              <a:defRPr/>
            </a:pPr>
            <a:r>
              <a:rPr lang="ar-SA" sz="1200" b="1" dirty="0">
                <a:solidFill>
                  <a:srgbClr val="002060"/>
                </a:solidFill>
                <a:latin typeface="Arial" pitchFamily="34" charset="0"/>
                <a:cs typeface="+mn-cs"/>
              </a:rPr>
              <a:t>يستوعب خطوات عمل </a:t>
            </a:r>
            <a:r>
              <a:rPr lang="ar-EG" sz="1200" b="1" dirty="0">
                <a:solidFill>
                  <a:srgbClr val="002060"/>
                </a:solidFill>
                <a:latin typeface="Arial" pitchFamily="34" charset="0"/>
                <a:cs typeface="+mn-cs"/>
              </a:rPr>
              <a:t>التجربة العملية.</a:t>
            </a:r>
            <a:endParaRPr lang="ar-SA" sz="1200" b="1" dirty="0">
              <a:solidFill>
                <a:srgbClr val="002060"/>
              </a:solidFill>
              <a:latin typeface="Arial" pitchFamily="34" charset="0"/>
              <a:cs typeface="+mn-cs"/>
            </a:endParaRPr>
          </a:p>
          <a:p>
            <a:pPr>
              <a:lnSpc>
                <a:spcPct val="80000"/>
              </a:lnSpc>
              <a:buNone/>
              <a:defRPr/>
            </a:pPr>
            <a:endParaRPr lang="ar-SA" sz="1200" b="1" dirty="0">
              <a:latin typeface="Arial" pitchFamily="34" charset="0"/>
              <a:cs typeface="+mn-cs"/>
            </a:endParaRPr>
          </a:p>
          <a:p>
            <a:pPr>
              <a:lnSpc>
                <a:spcPct val="80000"/>
              </a:lnSpc>
              <a:buNone/>
              <a:defRPr/>
            </a:pPr>
            <a:r>
              <a:rPr lang="ar-EG" sz="1200" b="1" dirty="0">
                <a:solidFill>
                  <a:schemeClr val="bg1"/>
                </a:solidFill>
                <a:latin typeface="Arial" pitchFamily="34" charset="0"/>
                <a:cs typeface="+mn-cs"/>
              </a:rPr>
              <a:t>   </a:t>
            </a:r>
            <a:r>
              <a:rPr lang="ar-SA" sz="1200" b="1" dirty="0">
                <a:solidFill>
                  <a:schemeClr val="bg1"/>
                </a:solidFill>
                <a:latin typeface="Arial" pitchFamily="34" charset="0"/>
                <a:cs typeface="+mn-cs"/>
              </a:rPr>
              <a:t>يحدد خطوات عمل </a:t>
            </a:r>
            <a:r>
              <a:rPr lang="ar-EG" sz="1200" b="1" dirty="0">
                <a:solidFill>
                  <a:schemeClr val="bg1"/>
                </a:solidFill>
                <a:latin typeface="Arial" pitchFamily="34" charset="0"/>
                <a:cs typeface="+mn-cs"/>
              </a:rPr>
              <a:t>التجربة العملية.</a:t>
            </a:r>
            <a:endParaRPr lang="ar-SA" sz="1200" b="1" dirty="0">
              <a:solidFill>
                <a:schemeClr val="bg1"/>
              </a:solidFill>
              <a:latin typeface="Arial" pitchFamily="34" charset="0"/>
              <a:cs typeface="+mn-cs"/>
            </a:endParaRPr>
          </a:p>
          <a:p>
            <a:pPr>
              <a:lnSpc>
                <a:spcPct val="80000"/>
              </a:lnSpc>
              <a:buNone/>
              <a:defRPr/>
            </a:pPr>
            <a:endParaRPr lang="ar-SA" sz="1200" b="1" dirty="0">
              <a:latin typeface="Arial" pitchFamily="34" charset="0"/>
              <a:cs typeface="+mn-cs"/>
            </a:endParaRPr>
          </a:p>
          <a:p>
            <a:pPr>
              <a:lnSpc>
                <a:spcPct val="80000"/>
              </a:lnSpc>
              <a:buNone/>
              <a:defRPr/>
            </a:pPr>
            <a:r>
              <a:rPr lang="ar-EG" sz="1200" b="1" dirty="0">
                <a:solidFill>
                  <a:srgbClr val="002060"/>
                </a:solidFill>
                <a:latin typeface="Arial" pitchFamily="34" charset="0"/>
                <a:cs typeface="+mn-cs"/>
              </a:rPr>
              <a:t>    </a:t>
            </a:r>
            <a:r>
              <a:rPr lang="ar-SA" sz="1200" b="1" dirty="0">
                <a:solidFill>
                  <a:srgbClr val="002060"/>
                </a:solidFill>
                <a:latin typeface="Arial" pitchFamily="34" charset="0"/>
                <a:cs typeface="+mn-cs"/>
              </a:rPr>
              <a:t>يفهم تركيب أجزاء </a:t>
            </a:r>
            <a:r>
              <a:rPr lang="ar-EG" sz="1200" b="1" dirty="0">
                <a:solidFill>
                  <a:srgbClr val="002060"/>
                </a:solidFill>
                <a:latin typeface="Arial" pitchFamily="34" charset="0"/>
                <a:cs typeface="+mn-cs"/>
              </a:rPr>
              <a:t>التجربة العملية.</a:t>
            </a:r>
          </a:p>
          <a:p>
            <a:pPr>
              <a:lnSpc>
                <a:spcPct val="80000"/>
              </a:lnSpc>
              <a:buNone/>
              <a:defRPr/>
            </a:pPr>
            <a:endParaRPr lang="ar-EG" sz="1200" b="1" dirty="0">
              <a:solidFill>
                <a:srgbClr val="002060"/>
              </a:solidFill>
              <a:latin typeface="Arial" pitchFamily="34" charset="0"/>
              <a:cs typeface="+mn-cs"/>
            </a:endParaRPr>
          </a:p>
          <a:p>
            <a:pPr>
              <a:lnSpc>
                <a:spcPct val="80000"/>
              </a:lnSpc>
              <a:buNone/>
              <a:defRPr/>
            </a:pPr>
            <a:r>
              <a:rPr lang="ar-SA" sz="1200" b="1" dirty="0">
                <a:solidFill>
                  <a:schemeClr val="bg1"/>
                </a:solidFill>
                <a:latin typeface="Arial" pitchFamily="34" charset="0"/>
                <a:cs typeface="+mn-cs"/>
              </a:rPr>
              <a:t>يركب أجزاء </a:t>
            </a:r>
            <a:r>
              <a:rPr lang="ar-EG" sz="1200" b="1" dirty="0">
                <a:solidFill>
                  <a:schemeClr val="bg1"/>
                </a:solidFill>
                <a:latin typeface="Arial" pitchFamily="34" charset="0"/>
                <a:cs typeface="+mn-cs"/>
              </a:rPr>
              <a:t>التجربة العملية.</a:t>
            </a: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39</a:t>
            </a:fld>
            <a:endParaRPr lang="ar-SA"/>
          </a:p>
        </p:txBody>
      </p:sp>
    </p:spTree>
    <p:extLst>
      <p:ext uri="{BB962C8B-B14F-4D97-AF65-F5344CB8AC3E}">
        <p14:creationId xmlns:p14="http://schemas.microsoft.com/office/powerpoint/2010/main" val="18381658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EG" dirty="0"/>
              <a:t>الإجابة </a:t>
            </a:r>
          </a:p>
          <a:p>
            <a:endParaRPr lang="ar-EG" dirty="0"/>
          </a:p>
          <a:p>
            <a:pPr marL="0" indent="0" eaLnBrk="1" hangingPunct="1">
              <a:lnSpc>
                <a:spcPct val="80000"/>
              </a:lnSpc>
              <a:buNone/>
              <a:defRPr/>
            </a:pPr>
            <a:r>
              <a:rPr lang="ar-SA" sz="1200" b="1" dirty="0">
                <a:solidFill>
                  <a:srgbClr val="FF0000"/>
                </a:solidFill>
                <a:latin typeface="Arial" pitchFamily="34" charset="0"/>
                <a:cs typeface="+mn-cs"/>
              </a:rPr>
              <a:t>استعمال أفعالاً لا تصلح للصياغة السلوكية : </a:t>
            </a:r>
          </a:p>
          <a:p>
            <a:pPr eaLnBrk="1" hangingPunct="1">
              <a:lnSpc>
                <a:spcPct val="80000"/>
              </a:lnSpc>
              <a:buFont typeface="Wingdings" pitchFamily="2" charset="2"/>
              <a:buNone/>
              <a:defRPr/>
            </a:pPr>
            <a:endParaRPr lang="ar-SA" sz="1200" b="1" dirty="0">
              <a:latin typeface="Arial" pitchFamily="34" charset="0"/>
              <a:cs typeface="+mn-cs"/>
            </a:endParaRPr>
          </a:p>
          <a:p>
            <a:pPr eaLnBrk="1" hangingPunct="1">
              <a:lnSpc>
                <a:spcPct val="80000"/>
              </a:lnSpc>
              <a:buFont typeface="Wingdings" pitchFamily="2" charset="2"/>
              <a:buNone/>
              <a:defRPr/>
            </a:pPr>
            <a:r>
              <a:rPr lang="ar-SA" sz="1200" b="1" dirty="0">
                <a:latin typeface="Arial" pitchFamily="34" charset="0"/>
                <a:cs typeface="+mn-cs"/>
              </a:rPr>
              <a:t>بعض الأفعال غير صالحة للقياس</a:t>
            </a:r>
          </a:p>
          <a:p>
            <a:pPr eaLnBrk="1" hangingPunct="1">
              <a:lnSpc>
                <a:spcPct val="80000"/>
              </a:lnSpc>
              <a:buFont typeface="Wingdings" pitchFamily="2" charset="2"/>
              <a:buNone/>
              <a:defRPr/>
            </a:pPr>
            <a:r>
              <a:rPr lang="ar-SA" sz="1200" b="1" dirty="0">
                <a:latin typeface="Arial" pitchFamily="34" charset="0"/>
                <a:cs typeface="+mn-cs"/>
              </a:rPr>
              <a:t>(</a:t>
            </a:r>
            <a:r>
              <a:rPr lang="ar-SA" sz="1200" b="1" dirty="0" err="1">
                <a:latin typeface="Arial" pitchFamily="34" charset="0"/>
                <a:cs typeface="+mn-cs"/>
              </a:rPr>
              <a:t>يستطيع،يتعرف</a:t>
            </a:r>
            <a:r>
              <a:rPr lang="ar-SA" sz="1200" b="1" dirty="0">
                <a:latin typeface="Arial" pitchFamily="34" charset="0"/>
                <a:cs typeface="+mn-cs"/>
              </a:rPr>
              <a:t>، يفهم، يعرف، يعي، يتذوق، يستشعر، يعتقد، يتذكر  )</a:t>
            </a:r>
          </a:p>
          <a:p>
            <a:pPr eaLnBrk="1" hangingPunct="1">
              <a:lnSpc>
                <a:spcPct val="80000"/>
              </a:lnSpc>
              <a:buFont typeface="Wingdings" pitchFamily="2" charset="2"/>
              <a:buNone/>
              <a:defRPr/>
            </a:pPr>
            <a:r>
              <a:rPr lang="ar-SA" sz="1200" b="1" dirty="0">
                <a:latin typeface="Arial" pitchFamily="34" charset="0"/>
                <a:cs typeface="+mn-cs"/>
              </a:rPr>
              <a:t>الخطيب (1408هـ، ص 198، ص199). </a:t>
            </a:r>
            <a:endParaRPr lang="en-US" sz="1200" b="1" dirty="0">
              <a:latin typeface="Arial" pitchFamily="34" charset="0"/>
              <a:cs typeface="Arial" pitchFamily="34" charset="0"/>
            </a:endParaRPr>
          </a:p>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40</a:t>
            </a:fld>
            <a:endParaRPr lang="ar-SA"/>
          </a:p>
        </p:txBody>
      </p:sp>
    </p:spTree>
    <p:extLst>
      <p:ext uri="{BB962C8B-B14F-4D97-AF65-F5344CB8AC3E}">
        <p14:creationId xmlns:p14="http://schemas.microsoft.com/office/powerpoint/2010/main" val="37554494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41</a:t>
            </a:fld>
            <a:endParaRPr lang="ar-SA"/>
          </a:p>
        </p:txBody>
      </p:sp>
    </p:spTree>
    <p:extLst>
      <p:ext uri="{BB962C8B-B14F-4D97-AF65-F5344CB8AC3E}">
        <p14:creationId xmlns:p14="http://schemas.microsoft.com/office/powerpoint/2010/main" val="3120692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E1787F62-5EAC-4FEC-993A-E82EE5D3BD1F}" type="slidenum">
              <a:rPr lang="ar-SA" smtClean="0"/>
              <a:pPr>
                <a:defRPr/>
              </a:pPr>
              <a:t>45</a:t>
            </a:fld>
            <a:endParaRPr lang="ar-SA"/>
          </a:p>
        </p:txBody>
      </p:sp>
    </p:spTree>
    <p:extLst>
      <p:ext uri="{BB962C8B-B14F-4D97-AF65-F5344CB8AC3E}">
        <p14:creationId xmlns:p14="http://schemas.microsoft.com/office/powerpoint/2010/main" val="22832908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46</a:t>
            </a:fld>
            <a:endParaRPr lang="ar-SA"/>
          </a:p>
        </p:txBody>
      </p:sp>
    </p:spTree>
    <p:extLst>
      <p:ext uri="{BB962C8B-B14F-4D97-AF65-F5344CB8AC3E}">
        <p14:creationId xmlns:p14="http://schemas.microsoft.com/office/powerpoint/2010/main" val="33336909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52</a:t>
            </a:fld>
            <a:endParaRPr lang="ar-SA"/>
          </a:p>
        </p:txBody>
      </p:sp>
    </p:spTree>
    <p:extLst>
      <p:ext uri="{BB962C8B-B14F-4D97-AF65-F5344CB8AC3E}">
        <p14:creationId xmlns:p14="http://schemas.microsoft.com/office/powerpoint/2010/main" val="36745362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54</a:t>
            </a:fld>
            <a:endParaRPr lang="ar-SA"/>
          </a:p>
        </p:txBody>
      </p:sp>
    </p:spTree>
    <p:extLst>
      <p:ext uri="{BB962C8B-B14F-4D97-AF65-F5344CB8AC3E}">
        <p14:creationId xmlns:p14="http://schemas.microsoft.com/office/powerpoint/2010/main" val="2386641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49CEBEBD-F2D2-4D49-ABB9-5B25F33C0271}" type="slidenum">
              <a:rPr lang="ar-SA" smtClean="0"/>
              <a:pPr>
                <a:defRPr/>
              </a:pPr>
              <a:t>5</a:t>
            </a:fld>
            <a:endParaRPr lang="ar-SA"/>
          </a:p>
        </p:txBody>
      </p:sp>
    </p:spTree>
    <p:extLst>
      <p:ext uri="{BB962C8B-B14F-4D97-AF65-F5344CB8AC3E}">
        <p14:creationId xmlns:p14="http://schemas.microsoft.com/office/powerpoint/2010/main" val="28936331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55</a:t>
            </a:fld>
            <a:endParaRPr lang="ar-SA"/>
          </a:p>
        </p:txBody>
      </p:sp>
    </p:spTree>
    <p:extLst>
      <p:ext uri="{BB962C8B-B14F-4D97-AF65-F5344CB8AC3E}">
        <p14:creationId xmlns:p14="http://schemas.microsoft.com/office/powerpoint/2010/main" val="2129523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57</a:t>
            </a:fld>
            <a:endParaRPr lang="ar-SA"/>
          </a:p>
        </p:txBody>
      </p:sp>
    </p:spTree>
    <p:extLst>
      <p:ext uri="{BB962C8B-B14F-4D97-AF65-F5344CB8AC3E}">
        <p14:creationId xmlns:p14="http://schemas.microsoft.com/office/powerpoint/2010/main" val="8220429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58</a:t>
            </a:fld>
            <a:endParaRPr lang="ar-SA"/>
          </a:p>
        </p:txBody>
      </p:sp>
    </p:spTree>
    <p:extLst>
      <p:ext uri="{BB962C8B-B14F-4D97-AF65-F5344CB8AC3E}">
        <p14:creationId xmlns:p14="http://schemas.microsoft.com/office/powerpoint/2010/main" val="19226397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60</a:t>
            </a:fld>
            <a:endParaRPr lang="ar-SA"/>
          </a:p>
        </p:txBody>
      </p:sp>
    </p:spTree>
    <p:extLst>
      <p:ext uri="{BB962C8B-B14F-4D97-AF65-F5344CB8AC3E}">
        <p14:creationId xmlns:p14="http://schemas.microsoft.com/office/powerpoint/2010/main" val="31804300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61</a:t>
            </a:fld>
            <a:endParaRPr lang="ar-SA"/>
          </a:p>
        </p:txBody>
      </p:sp>
    </p:spTree>
    <p:extLst>
      <p:ext uri="{BB962C8B-B14F-4D97-AF65-F5344CB8AC3E}">
        <p14:creationId xmlns:p14="http://schemas.microsoft.com/office/powerpoint/2010/main" val="18019248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63</a:t>
            </a:fld>
            <a:endParaRPr lang="ar-SA"/>
          </a:p>
        </p:txBody>
      </p:sp>
    </p:spTree>
    <p:extLst>
      <p:ext uri="{BB962C8B-B14F-4D97-AF65-F5344CB8AC3E}">
        <p14:creationId xmlns:p14="http://schemas.microsoft.com/office/powerpoint/2010/main" val="28661476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pPr>
              <a:defRPr/>
            </a:pPr>
            <a:fld id="{E1787F62-5EAC-4FEC-993A-E82EE5D3BD1F}" type="slidenum">
              <a:rPr lang="ar-SA" smtClean="0"/>
              <a:pPr>
                <a:defRPr/>
              </a:pPr>
              <a:t>64</a:t>
            </a:fld>
            <a:endParaRPr lang="ar-SA"/>
          </a:p>
        </p:txBody>
      </p:sp>
    </p:spTree>
    <p:extLst>
      <p:ext uri="{BB962C8B-B14F-4D97-AF65-F5344CB8AC3E}">
        <p14:creationId xmlns:p14="http://schemas.microsoft.com/office/powerpoint/2010/main" val="934685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pPr>
              <a:defRPr/>
            </a:pPr>
            <a:fld id="{49CEBEBD-F2D2-4D49-ABB9-5B25F33C0271}" type="slidenum">
              <a:rPr lang="ar-SA" smtClean="0"/>
              <a:pPr>
                <a:defRPr/>
              </a:pPr>
              <a:t>6</a:t>
            </a:fld>
            <a:endParaRPr lang="ar-SA"/>
          </a:p>
        </p:txBody>
      </p:sp>
    </p:spTree>
    <p:extLst>
      <p:ext uri="{BB962C8B-B14F-4D97-AF65-F5344CB8AC3E}">
        <p14:creationId xmlns:p14="http://schemas.microsoft.com/office/powerpoint/2010/main" val="2893633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6758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EG" dirty="0"/>
          </a:p>
        </p:txBody>
      </p:sp>
      <p:sp>
        <p:nvSpPr>
          <p:cNvPr id="4" name="عنصر نائب لرقم الشريحة 3"/>
          <p:cNvSpPr>
            <a:spLocks noGrp="1"/>
          </p:cNvSpPr>
          <p:nvPr>
            <p:ph type="sldNum" sz="quarter" idx="5"/>
          </p:nvPr>
        </p:nvSpPr>
        <p:spPr/>
        <p:txBody>
          <a:bodyPr/>
          <a:lstStyle/>
          <a:p>
            <a:pPr>
              <a:defRPr/>
            </a:pPr>
            <a:fld id="{1E9F732D-8ED8-4E86-B03E-C0A8674B2D23}" type="slidenum">
              <a:rPr lang="en-US" smtClean="0"/>
              <a:pPr>
                <a:defRPr/>
              </a:pPr>
              <a:t>7</a:t>
            </a:fld>
            <a:endParaRPr lang="en-US"/>
          </a:p>
        </p:txBody>
      </p:sp>
    </p:spTree>
    <p:extLst>
      <p:ext uri="{BB962C8B-B14F-4D97-AF65-F5344CB8AC3E}">
        <p14:creationId xmlns:p14="http://schemas.microsoft.com/office/powerpoint/2010/main" val="1448946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F10925FF-D7B9-4651-9916-C6D72C4AE9C9}" type="slidenum">
              <a:rPr lang="ar-SA" smtClean="0"/>
              <a:pPr/>
              <a:t>8</a:t>
            </a:fld>
            <a:endParaRPr lang="ar-SA"/>
          </a:p>
        </p:txBody>
      </p:sp>
    </p:spTree>
    <p:extLst>
      <p:ext uri="{BB962C8B-B14F-4D97-AF65-F5344CB8AC3E}">
        <p14:creationId xmlns:p14="http://schemas.microsoft.com/office/powerpoint/2010/main" val="2410503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89CA567-9FD1-48BF-B351-6B1B765C5FDC}" type="slidenum">
              <a:rPr lang="ar-SA" smtClean="0">
                <a:latin typeface="Arial" pitchFamily="34" charset="0"/>
                <a:cs typeface="Arial" pitchFamily="34" charset="0"/>
              </a:rPr>
              <a:pPr/>
              <a:t>9</a:t>
            </a:fld>
            <a:endParaRPr lang="en-US">
              <a:latin typeface="Arial" pitchFamily="34" charset="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rtl="0"/>
            <a:fld id="{830FEB12-9073-46D9-9639-15A626FB4C1A}" type="slidenum">
              <a:rPr lang="ar-SA" sz="1200">
                <a:latin typeface="Calibri" pitchFamily="34" charset="0"/>
                <a:cs typeface="Arial" pitchFamily="34" charset="0"/>
              </a:rPr>
              <a:pPr rtl="0"/>
              <a:t>9</a:t>
            </a:fld>
            <a:endParaRPr lang="en-US" sz="1200">
              <a:latin typeface="Calibri" pitchFamily="34" charset="0"/>
              <a:cs typeface="Arial" pitchFamily="34" charset="0"/>
            </a:endParaRPr>
          </a:p>
        </p:txBody>
      </p:sp>
      <p:sp>
        <p:nvSpPr>
          <p:cNvPr id="4813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3"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rtl="0" eaLnBrk="0" hangingPunct="0"/>
            <a:r>
              <a:rPr lang="en-US" sz="1200">
                <a:latin typeface="Times New Roman" pitchFamily="18" charset="0"/>
                <a:cs typeface="Arial" pitchFamily="34" charset="0"/>
              </a:rPr>
              <a:t>2</a:t>
            </a:r>
          </a:p>
        </p:txBody>
      </p:sp>
      <p:sp>
        <p:nvSpPr>
          <p:cNvPr id="48134"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5"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6" name="Rectangle 6"/>
          <p:cNvSpPr>
            <a:spLocks noGrp="1" noRot="1" noChangeAspect="1" noChangeArrowheads="1" noTextEdit="1"/>
          </p:cNvSpPr>
          <p:nvPr>
            <p:ph type="sldImg"/>
          </p:nvPr>
        </p:nvSpPr>
        <p:spPr>
          <a:xfrm>
            <a:off x="1150938" y="692150"/>
            <a:ext cx="4556125" cy="3416300"/>
          </a:xfrm>
          <a:solidFill>
            <a:srgbClr val="FFFFFF"/>
          </a:solidFill>
          <a:ln w="12700" cap="flat"/>
        </p:spPr>
      </p:sp>
      <p:sp>
        <p:nvSpPr>
          <p:cNvPr id="48137" name="Rectangle 7"/>
          <p:cNvSpPr>
            <a:spLocks noGrp="1" noChangeArrowheads="1"/>
          </p:cNvSpPr>
          <p:nvPr>
            <p:ph type="body" idx="1"/>
          </p:nvPr>
        </p:nvSpPr>
        <p:spPr>
          <a:xfrm>
            <a:off x="914400" y="4343400"/>
            <a:ext cx="5029200" cy="4114800"/>
          </a:xfrm>
          <a:noFill/>
          <a:ln/>
        </p:spPr>
        <p:txBody>
          <a:bodyPr lIns="90488" tIns="44450" rIns="90488" bIns="44450"/>
          <a:lstStyle/>
          <a:p>
            <a:pPr rtl="0" eaLnBrk="0" hangingPunct="0">
              <a:spcBef>
                <a:spcPct val="50000"/>
              </a:spcBef>
            </a:pPr>
            <a:r>
              <a:rPr lang="ar-SA" sz="1200" b="1" dirty="0">
                <a:solidFill>
                  <a:srgbClr val="FF0000"/>
                </a:solidFill>
              </a:rPr>
              <a:t>صاحب الأهداف :</a:t>
            </a:r>
            <a:br>
              <a:rPr lang="ar-SA" sz="1200" b="1" dirty="0">
                <a:solidFill>
                  <a:srgbClr val="FF0000"/>
                </a:solidFill>
              </a:rPr>
            </a:br>
            <a:r>
              <a:rPr lang="ar-SA" sz="1200" b="1" dirty="0">
                <a:solidFill>
                  <a:srgbClr val="002060"/>
                </a:solidFill>
              </a:rPr>
              <a:t>يسير بخطى ثابتة</a:t>
            </a:r>
          </a:p>
          <a:p>
            <a:pPr rtl="0" eaLnBrk="0" hangingPunct="0">
              <a:spcBef>
                <a:spcPct val="50000"/>
              </a:spcBef>
            </a:pPr>
            <a:r>
              <a:rPr lang="ar-SA" sz="1200" b="1" dirty="0">
                <a:solidFill>
                  <a:srgbClr val="002060"/>
                </a:solidFill>
              </a:rPr>
              <a:t>في مسار محدد</a:t>
            </a:r>
          </a:p>
          <a:p>
            <a:pPr rtl="0" eaLnBrk="0" hangingPunct="0">
              <a:spcBef>
                <a:spcPct val="50000"/>
              </a:spcBef>
            </a:pPr>
            <a:r>
              <a:rPr lang="ar-SA" sz="1200" b="1" dirty="0">
                <a:solidFill>
                  <a:srgbClr val="002060"/>
                </a:solidFill>
              </a:rPr>
              <a:t>وبرؤية واضحة</a:t>
            </a:r>
            <a:endParaRPr lang="en-US" sz="1200" b="1" dirty="0">
              <a:solidFill>
                <a:srgbClr val="002060"/>
              </a:solidFill>
            </a:endParaRPr>
          </a:p>
          <a:p>
            <a:pPr rtl="0" eaLnBrk="0" hangingPunct="0">
              <a:spcBef>
                <a:spcPct val="50000"/>
              </a:spcBef>
            </a:pPr>
            <a:endParaRPr lang="en-US" sz="1200" b="1" dirty="0">
              <a:solidFill>
                <a:srgbClr val="002060"/>
              </a:solidFill>
            </a:endParaRPr>
          </a:p>
          <a:p>
            <a:pPr marL="0" marR="0" indent="0" algn="r" defTabSz="914400" rtl="0" eaLnBrk="0" fontAlgn="base" latinLnBrk="0" hangingPunct="0">
              <a:lnSpc>
                <a:spcPct val="100000"/>
              </a:lnSpc>
              <a:spcBef>
                <a:spcPct val="50000"/>
              </a:spcBef>
              <a:spcAft>
                <a:spcPct val="0"/>
              </a:spcAft>
              <a:buClrTx/>
              <a:buSzTx/>
              <a:buFontTx/>
              <a:buNone/>
              <a:tabLst/>
              <a:defRPr/>
            </a:pPr>
            <a:r>
              <a:rPr lang="ar-SA" sz="1200" b="1" dirty="0">
                <a:solidFill>
                  <a:srgbClr val="C00000"/>
                </a:solidFill>
              </a:rPr>
              <a:t>عديم الأهداف :</a:t>
            </a:r>
            <a:br>
              <a:rPr lang="ar-SA" sz="1200" b="1" dirty="0">
                <a:solidFill>
                  <a:schemeClr val="lt1"/>
                </a:solidFill>
              </a:rPr>
            </a:br>
            <a:r>
              <a:rPr lang="ar-SA" sz="1200" b="1" dirty="0">
                <a:solidFill>
                  <a:srgbClr val="002060"/>
                </a:solidFill>
              </a:rPr>
              <a:t>يسير بحسب الآخرين</a:t>
            </a:r>
            <a:br>
              <a:rPr lang="ar-SA" sz="1200" b="1" dirty="0">
                <a:solidFill>
                  <a:srgbClr val="002060"/>
                </a:solidFill>
              </a:rPr>
            </a:br>
            <a:r>
              <a:rPr lang="ar-SA" sz="1200" b="1" dirty="0">
                <a:solidFill>
                  <a:srgbClr val="002060"/>
                </a:solidFill>
              </a:rPr>
              <a:t>يتبعثر حسب الظروف</a:t>
            </a:r>
            <a:br>
              <a:rPr lang="ar-SA" sz="1200" b="1" dirty="0">
                <a:solidFill>
                  <a:srgbClr val="002060"/>
                </a:solidFill>
              </a:rPr>
            </a:br>
            <a:r>
              <a:rPr lang="ar-SA" sz="1200" b="1" dirty="0">
                <a:solidFill>
                  <a:srgbClr val="002060"/>
                </a:solidFill>
              </a:rPr>
              <a:t>لايرى ماذا يريد وكيف يريده </a:t>
            </a:r>
            <a:endParaRPr lang="en-US" sz="1200" b="1" dirty="0">
              <a:solidFill>
                <a:srgbClr val="002060"/>
              </a:solidFill>
            </a:endParaRPr>
          </a:p>
          <a:p>
            <a:pPr rtl="0" eaLnBrk="0" hangingPunct="0">
              <a:spcBef>
                <a:spcPct val="50000"/>
              </a:spcBef>
            </a:pPr>
            <a:endParaRPr lang="en-US" sz="1200" b="1" dirty="0">
              <a:solidFill>
                <a:srgbClr val="002060"/>
              </a:solidFill>
            </a:endParaRPr>
          </a:p>
        </p:txBody>
      </p:sp>
    </p:spTree>
    <p:extLst>
      <p:ext uri="{BB962C8B-B14F-4D97-AF65-F5344CB8AC3E}">
        <p14:creationId xmlns:p14="http://schemas.microsoft.com/office/powerpoint/2010/main" val="3276316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89CA567-9FD1-48BF-B351-6B1B765C5FDC}" type="slidenum">
              <a:rPr lang="ar-SA" smtClean="0">
                <a:latin typeface="Arial" pitchFamily="34" charset="0"/>
                <a:cs typeface="Arial" pitchFamily="34" charset="0"/>
              </a:rPr>
              <a:pPr/>
              <a:t>10</a:t>
            </a:fld>
            <a:endParaRPr lang="en-US">
              <a:latin typeface="Arial" pitchFamily="34" charset="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rtl="0"/>
            <a:fld id="{830FEB12-9073-46D9-9639-15A626FB4C1A}" type="slidenum">
              <a:rPr lang="ar-SA" sz="1200">
                <a:latin typeface="Calibri" pitchFamily="34" charset="0"/>
                <a:cs typeface="Arial" pitchFamily="34" charset="0"/>
              </a:rPr>
              <a:pPr rtl="0"/>
              <a:t>10</a:t>
            </a:fld>
            <a:endParaRPr lang="en-US" sz="1200">
              <a:latin typeface="Calibri" pitchFamily="34" charset="0"/>
              <a:cs typeface="Arial" pitchFamily="34" charset="0"/>
            </a:endParaRPr>
          </a:p>
        </p:txBody>
      </p:sp>
      <p:sp>
        <p:nvSpPr>
          <p:cNvPr id="4813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3"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rtl="0" eaLnBrk="0" hangingPunct="0"/>
            <a:r>
              <a:rPr lang="en-US" sz="1200">
                <a:latin typeface="Times New Roman" pitchFamily="18" charset="0"/>
                <a:cs typeface="Arial" pitchFamily="34" charset="0"/>
              </a:rPr>
              <a:t>2</a:t>
            </a:r>
          </a:p>
        </p:txBody>
      </p:sp>
      <p:sp>
        <p:nvSpPr>
          <p:cNvPr id="48134"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5"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rtl="0"/>
            <a:endParaRPr lang="en-US">
              <a:latin typeface="Calibri" pitchFamily="34" charset="0"/>
              <a:cs typeface="Arial" pitchFamily="34" charset="0"/>
            </a:endParaRPr>
          </a:p>
        </p:txBody>
      </p:sp>
      <p:sp>
        <p:nvSpPr>
          <p:cNvPr id="48136" name="Rectangle 6"/>
          <p:cNvSpPr>
            <a:spLocks noGrp="1" noRot="1" noChangeAspect="1" noChangeArrowheads="1" noTextEdit="1"/>
          </p:cNvSpPr>
          <p:nvPr>
            <p:ph type="sldImg"/>
          </p:nvPr>
        </p:nvSpPr>
        <p:spPr>
          <a:xfrm>
            <a:off x="1150938" y="692150"/>
            <a:ext cx="4556125" cy="3416300"/>
          </a:xfrm>
          <a:solidFill>
            <a:srgbClr val="FFFFFF"/>
          </a:solidFill>
          <a:ln w="12700" cap="flat"/>
        </p:spPr>
      </p:sp>
      <p:sp>
        <p:nvSpPr>
          <p:cNvPr id="48137" name="Rectangle 7"/>
          <p:cNvSpPr>
            <a:spLocks noGrp="1" noChangeArrowheads="1"/>
          </p:cNvSpPr>
          <p:nvPr>
            <p:ph type="body" idx="1"/>
          </p:nvPr>
        </p:nvSpPr>
        <p:spPr>
          <a:xfrm>
            <a:off x="914400" y="4343400"/>
            <a:ext cx="5029200" cy="4114800"/>
          </a:xfrm>
          <a:noFill/>
          <a:ln/>
        </p:spPr>
        <p:txBody>
          <a:bodyPr lIns="90488" tIns="44450" rIns="90488" bIns="44450"/>
          <a:lstStyle/>
          <a:p>
            <a:pPr rtl="0" eaLnBrk="0" hangingPunct="0">
              <a:spcBef>
                <a:spcPct val="50000"/>
              </a:spcBef>
            </a:pPr>
            <a:r>
              <a:rPr lang="ar-SA" sz="1200" b="1" dirty="0">
                <a:solidFill>
                  <a:srgbClr val="FF0000"/>
                </a:solidFill>
              </a:rPr>
              <a:t>صاحب الأهداف :</a:t>
            </a:r>
            <a:br>
              <a:rPr lang="ar-SA" sz="1200" b="1" dirty="0">
                <a:solidFill>
                  <a:srgbClr val="FF0000"/>
                </a:solidFill>
              </a:rPr>
            </a:br>
            <a:r>
              <a:rPr lang="ar-SA" sz="1200" b="1" dirty="0">
                <a:solidFill>
                  <a:srgbClr val="002060"/>
                </a:solidFill>
              </a:rPr>
              <a:t>يسير بخطى ثابتة</a:t>
            </a:r>
          </a:p>
          <a:p>
            <a:pPr rtl="0" eaLnBrk="0" hangingPunct="0">
              <a:spcBef>
                <a:spcPct val="50000"/>
              </a:spcBef>
            </a:pPr>
            <a:r>
              <a:rPr lang="ar-SA" sz="1200" b="1" dirty="0">
                <a:solidFill>
                  <a:srgbClr val="002060"/>
                </a:solidFill>
              </a:rPr>
              <a:t>في مسار محدد</a:t>
            </a:r>
          </a:p>
          <a:p>
            <a:pPr rtl="0" eaLnBrk="0" hangingPunct="0">
              <a:spcBef>
                <a:spcPct val="50000"/>
              </a:spcBef>
            </a:pPr>
            <a:r>
              <a:rPr lang="ar-SA" sz="1200" b="1" dirty="0">
                <a:solidFill>
                  <a:srgbClr val="002060"/>
                </a:solidFill>
              </a:rPr>
              <a:t>وبرؤية واضحة</a:t>
            </a:r>
            <a:endParaRPr lang="en-US" sz="1200" b="1" dirty="0">
              <a:solidFill>
                <a:srgbClr val="002060"/>
              </a:solidFill>
            </a:endParaRPr>
          </a:p>
          <a:p>
            <a:pPr rtl="0" eaLnBrk="0" hangingPunct="0">
              <a:spcBef>
                <a:spcPct val="50000"/>
              </a:spcBef>
            </a:pPr>
            <a:endParaRPr lang="en-US" sz="1200" b="1" dirty="0">
              <a:solidFill>
                <a:srgbClr val="002060"/>
              </a:solidFill>
            </a:endParaRPr>
          </a:p>
          <a:p>
            <a:pPr marL="0" marR="0" indent="0" algn="r" defTabSz="914400" rtl="0" eaLnBrk="0" fontAlgn="base" latinLnBrk="0" hangingPunct="0">
              <a:lnSpc>
                <a:spcPct val="100000"/>
              </a:lnSpc>
              <a:spcBef>
                <a:spcPct val="50000"/>
              </a:spcBef>
              <a:spcAft>
                <a:spcPct val="0"/>
              </a:spcAft>
              <a:buClrTx/>
              <a:buSzTx/>
              <a:buFontTx/>
              <a:buNone/>
              <a:tabLst/>
              <a:defRPr/>
            </a:pPr>
            <a:r>
              <a:rPr lang="ar-SA" sz="1200" b="1" dirty="0">
                <a:solidFill>
                  <a:srgbClr val="C00000"/>
                </a:solidFill>
              </a:rPr>
              <a:t>عديم الأهداف :</a:t>
            </a:r>
            <a:br>
              <a:rPr lang="ar-SA" sz="1200" b="1" dirty="0">
                <a:solidFill>
                  <a:schemeClr val="lt1"/>
                </a:solidFill>
              </a:rPr>
            </a:br>
            <a:r>
              <a:rPr lang="ar-SA" sz="1200" b="1" dirty="0">
                <a:solidFill>
                  <a:srgbClr val="002060"/>
                </a:solidFill>
              </a:rPr>
              <a:t>يسير بحسب الآخرين</a:t>
            </a:r>
            <a:br>
              <a:rPr lang="ar-SA" sz="1200" b="1" dirty="0">
                <a:solidFill>
                  <a:srgbClr val="002060"/>
                </a:solidFill>
              </a:rPr>
            </a:br>
            <a:r>
              <a:rPr lang="ar-SA" sz="1200" b="1" dirty="0">
                <a:solidFill>
                  <a:srgbClr val="002060"/>
                </a:solidFill>
              </a:rPr>
              <a:t>يتبعثر حسب الظروف</a:t>
            </a:r>
            <a:br>
              <a:rPr lang="ar-SA" sz="1200" b="1" dirty="0">
                <a:solidFill>
                  <a:srgbClr val="002060"/>
                </a:solidFill>
              </a:rPr>
            </a:br>
            <a:r>
              <a:rPr lang="ar-SA" sz="1200" b="1" dirty="0">
                <a:solidFill>
                  <a:srgbClr val="002060"/>
                </a:solidFill>
              </a:rPr>
              <a:t>لايرى ماذا يريد وكيف يريده </a:t>
            </a:r>
            <a:endParaRPr lang="en-US" sz="1200" b="1" dirty="0">
              <a:solidFill>
                <a:srgbClr val="002060"/>
              </a:solidFill>
            </a:endParaRPr>
          </a:p>
          <a:p>
            <a:pPr rtl="0" eaLnBrk="0" hangingPunct="0">
              <a:spcBef>
                <a:spcPct val="50000"/>
              </a:spcBef>
            </a:pPr>
            <a:endParaRPr lang="en-US" sz="1200" b="1" dirty="0">
              <a:solidFill>
                <a:srgbClr val="002060"/>
              </a:solidFill>
            </a:endParaRPr>
          </a:p>
        </p:txBody>
      </p:sp>
    </p:spTree>
    <p:extLst>
      <p:ext uri="{BB962C8B-B14F-4D97-AF65-F5344CB8AC3E}">
        <p14:creationId xmlns:p14="http://schemas.microsoft.com/office/powerpoint/2010/main" val="3276316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عنوان 28"/>
          <p:cNvSpPr>
            <a:spLocks noGrp="1"/>
          </p:cNvSpPr>
          <p:nvPr>
            <p:ph type="ctrTitle"/>
          </p:nvPr>
        </p:nvSpPr>
        <p:spPr>
          <a:xfrm>
            <a:off x="381000" y="4853411"/>
            <a:ext cx="8458200" cy="1222375"/>
          </a:xfrm>
        </p:spPr>
        <p:txBody>
          <a:bodyPr anchor="t"/>
          <a:lstStyle/>
          <a:p>
            <a:r>
              <a:rPr lang="ar-SA"/>
              <a:t>انقر لتحرير نمط العنوان الرئيسي</a:t>
            </a:r>
            <a:endParaRPr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a:t>انقر لتحرير نمط العنوان الثانوي الرئيسي</a:t>
            </a:r>
            <a:endParaRPr lang="en-US"/>
          </a:p>
        </p:txBody>
      </p:sp>
      <p:sp>
        <p:nvSpPr>
          <p:cNvPr id="5" name="عنصر نائب للتاريخ 15"/>
          <p:cNvSpPr>
            <a:spLocks noGrp="1"/>
          </p:cNvSpPr>
          <p:nvPr>
            <p:ph type="dt" sz="half" idx="10"/>
          </p:nvPr>
        </p:nvSpPr>
        <p:spPr/>
        <p:txBody>
          <a:bodyPr/>
          <a:lstStyle>
            <a:lvl1pPr>
              <a:defRPr/>
            </a:lvl1pPr>
          </a:lstStyle>
          <a:p>
            <a:pPr>
              <a:defRPr/>
            </a:pPr>
            <a:fld id="{4DFCA49E-6BCB-4210-832C-1B6D5C6BD7E5}" type="datetimeFigureOut">
              <a:rPr lang="ar-SA"/>
              <a:pPr>
                <a:defRPr/>
              </a:pPr>
              <a:t>10/04/1445</a:t>
            </a:fld>
            <a:endParaRPr lang="ar-SA"/>
          </a:p>
        </p:txBody>
      </p:sp>
      <p:sp>
        <p:nvSpPr>
          <p:cNvPr id="6" name="عنصر نائب للتذييل 1"/>
          <p:cNvSpPr>
            <a:spLocks noGrp="1"/>
          </p:cNvSpPr>
          <p:nvPr>
            <p:ph type="ftr" sz="quarter" idx="11"/>
          </p:nvPr>
        </p:nvSpPr>
        <p:spPr/>
        <p:txBody>
          <a:bodyPr/>
          <a:lstStyle>
            <a:lvl1pPr>
              <a:defRPr/>
            </a:lvl1pPr>
          </a:lstStyle>
          <a:p>
            <a:pPr>
              <a:defRPr/>
            </a:pPr>
            <a:endParaRPr lang="ar-SA"/>
          </a:p>
        </p:txBody>
      </p:sp>
      <p:sp>
        <p:nvSpPr>
          <p:cNvPr id="7" name="عنصر نائب لرقم الشريحة 14"/>
          <p:cNvSpPr>
            <a:spLocks noGrp="1"/>
          </p:cNvSpPr>
          <p:nvPr>
            <p:ph type="sldNum" sz="quarter" idx="12"/>
          </p:nvPr>
        </p:nvSpPr>
        <p:spPr>
          <a:xfrm>
            <a:off x="8229600" y="6473825"/>
            <a:ext cx="758825" cy="247650"/>
          </a:xfrm>
        </p:spPr>
        <p:txBody>
          <a:bodyPr/>
          <a:lstStyle>
            <a:lvl1pPr>
              <a:defRPr/>
            </a:lvl1pPr>
          </a:lstStyle>
          <a:p>
            <a:pPr>
              <a:defRPr/>
            </a:pPr>
            <a:fld id="{EADCE799-5CBB-4C2A-85D2-1D800FC226FA}"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10"/>
          <p:cNvSpPr>
            <a:spLocks noGrp="1"/>
          </p:cNvSpPr>
          <p:nvPr>
            <p:ph type="dt" sz="half" idx="10"/>
          </p:nvPr>
        </p:nvSpPr>
        <p:spPr/>
        <p:txBody>
          <a:bodyPr/>
          <a:lstStyle>
            <a:lvl1pPr>
              <a:defRPr/>
            </a:lvl1pPr>
          </a:lstStyle>
          <a:p>
            <a:pPr>
              <a:defRPr/>
            </a:pPr>
            <a:fld id="{1F651243-E619-424A-BA47-8728506FCF37}" type="datetimeFigureOut">
              <a:rPr lang="ar-SA"/>
              <a:pPr>
                <a:defRPr/>
              </a:pPr>
              <a:t>10/04/1445</a:t>
            </a:fld>
            <a:endParaRPr lang="ar-SA"/>
          </a:p>
        </p:txBody>
      </p:sp>
      <p:sp>
        <p:nvSpPr>
          <p:cNvPr id="5" name="عنصر نائب للتذييل 27"/>
          <p:cNvSpPr>
            <a:spLocks noGrp="1"/>
          </p:cNvSpPr>
          <p:nvPr>
            <p:ph type="ftr" sz="quarter" idx="11"/>
          </p:nvPr>
        </p:nvSpPr>
        <p:spPr/>
        <p:txBody>
          <a:bodyPr/>
          <a:lstStyle>
            <a:lvl1pPr>
              <a:defRPr/>
            </a:lvl1pPr>
          </a:lstStyle>
          <a:p>
            <a:pPr>
              <a:defRPr/>
            </a:pPr>
            <a:endParaRPr lang="ar-SA"/>
          </a:p>
        </p:txBody>
      </p:sp>
      <p:sp>
        <p:nvSpPr>
          <p:cNvPr id="6" name="عنصر نائب لرقم الشريحة 4"/>
          <p:cNvSpPr>
            <a:spLocks noGrp="1"/>
          </p:cNvSpPr>
          <p:nvPr>
            <p:ph type="sldNum" sz="quarter" idx="12"/>
          </p:nvPr>
        </p:nvSpPr>
        <p:spPr/>
        <p:txBody>
          <a:bodyPr/>
          <a:lstStyle>
            <a:lvl1pPr>
              <a:defRPr/>
            </a:lvl1pPr>
          </a:lstStyle>
          <a:p>
            <a:pPr>
              <a:defRPr/>
            </a:pPr>
            <a:fld id="{EB3562B4-9D93-42FE-8938-F83BC4507B46}"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fld id="{F77D11EB-DC26-492E-A864-195343F1F470}" type="datetimeFigureOut">
              <a:rPr lang="ar-SA"/>
              <a:pPr>
                <a:defRPr/>
              </a:pPr>
              <a:t>10/04/1445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21CA90C-4B70-47F2-AF03-1A8D35418528}" type="slidenum">
              <a:rPr lang="ar-SA"/>
              <a:pPr>
                <a:defRPr/>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p>
        </p:txBody>
      </p:sp>
      <p:sp>
        <p:nvSpPr>
          <p:cNvPr id="3" name="عنصر نائب للجدول 2"/>
          <p:cNvSpPr>
            <a:spLocks noGrp="1"/>
          </p:cNvSpPr>
          <p:nvPr>
            <p:ph type="tbl" idx="1"/>
          </p:nvPr>
        </p:nvSpPr>
        <p:spPr>
          <a:xfrm>
            <a:off x="457200" y="1600200"/>
            <a:ext cx="8229600" cy="4525963"/>
          </a:xfrm>
        </p:spPr>
        <p:txBody>
          <a:bodyPr/>
          <a:lstStyle/>
          <a:p>
            <a:pPr lvl="0"/>
            <a:endParaRPr lang="ar-SA" noProof="0"/>
          </a:p>
        </p:txBody>
      </p:sp>
      <p:sp>
        <p:nvSpPr>
          <p:cNvPr id="4" name="Rectangle 4"/>
          <p:cNvSpPr>
            <a:spLocks noGrp="1" noChangeArrowheads="1"/>
          </p:cNvSpPr>
          <p:nvPr>
            <p:ph type="dt" sz="half" idx="10"/>
          </p:nvPr>
        </p:nvSpPr>
        <p:spPr/>
        <p:txBody>
          <a:bodyPr/>
          <a:lstStyle>
            <a:lvl1pPr>
              <a:defRPr/>
            </a:lvl1pPr>
          </a:lstStyle>
          <a:p>
            <a:pPr>
              <a:defRPr/>
            </a:pPr>
            <a:endParaRPr lang="hi-IN"/>
          </a:p>
        </p:txBody>
      </p:sp>
      <p:sp>
        <p:nvSpPr>
          <p:cNvPr id="5" name="Rectangle 5"/>
          <p:cNvSpPr>
            <a:spLocks noGrp="1" noChangeArrowheads="1"/>
          </p:cNvSpPr>
          <p:nvPr>
            <p:ph type="ftr" sz="quarter" idx="11"/>
          </p:nvPr>
        </p:nvSpPr>
        <p:spPr/>
        <p:txBody>
          <a:bodyPr/>
          <a:lstStyle>
            <a:lvl1pPr>
              <a:defRPr/>
            </a:lvl1pPr>
          </a:lstStyle>
          <a:p>
            <a:pPr>
              <a:defRPr/>
            </a:pPr>
            <a:endParaRPr lang="hi-IN"/>
          </a:p>
        </p:txBody>
      </p:sp>
      <p:sp>
        <p:nvSpPr>
          <p:cNvPr id="6" name="Rectangle 6"/>
          <p:cNvSpPr>
            <a:spLocks noGrp="1" noChangeArrowheads="1"/>
          </p:cNvSpPr>
          <p:nvPr>
            <p:ph type="sldNum" sz="quarter" idx="12"/>
          </p:nvPr>
        </p:nvSpPr>
        <p:spPr/>
        <p:txBody>
          <a:bodyPr/>
          <a:lstStyle>
            <a:lvl1pPr>
              <a:defRPr/>
            </a:lvl1pPr>
          </a:lstStyle>
          <a:p>
            <a:pPr>
              <a:defRPr/>
            </a:pPr>
            <a:fld id="{4A753B61-7315-4703-97BC-F01867D22452}" type="slidenum">
              <a:rPr lang="ar-SA"/>
              <a:pPr>
                <a:defRPr/>
              </a:pPr>
              <a:t>‹#›</a:t>
            </a:fld>
            <a:endParaRPr lang="hi-IN"/>
          </a:p>
        </p:txBody>
      </p:sp>
    </p:spTree>
  </p:cSld>
  <p:clrMapOvr>
    <a:masterClrMapping/>
  </p:clrMapOvr>
  <p:transition spd="slow">
    <p:sndAc>
      <p:stSnd loop="1">
        <p:snd r:embed="rId1" name="drumroll.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lang="ar-SA"/>
              <a:t>انقر لتحرير نمط العنوان الرئيسي</a:t>
            </a:r>
            <a:endParaRPr lang="en-US"/>
          </a:p>
        </p:txBody>
      </p:sp>
      <p:sp>
        <p:nvSpPr>
          <p:cNvPr id="27" name="عنصر نائب للمحتوى 26"/>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24"/>
          <p:cNvSpPr>
            <a:spLocks noGrp="1"/>
          </p:cNvSpPr>
          <p:nvPr>
            <p:ph type="dt" sz="half" idx="10"/>
          </p:nvPr>
        </p:nvSpPr>
        <p:spPr/>
        <p:txBody>
          <a:bodyPr/>
          <a:lstStyle>
            <a:lvl1pPr>
              <a:defRPr/>
            </a:lvl1pPr>
          </a:lstStyle>
          <a:p>
            <a:pPr>
              <a:defRPr/>
            </a:pPr>
            <a:fld id="{A861BF50-CF38-422F-86CF-AE855A9DA03A}" type="datetimeFigureOut">
              <a:rPr lang="ar-SA"/>
              <a:pPr>
                <a:defRPr/>
              </a:pPr>
              <a:t>10/04/1445</a:t>
            </a:fld>
            <a:endParaRPr lang="ar-SA"/>
          </a:p>
        </p:txBody>
      </p:sp>
      <p:sp>
        <p:nvSpPr>
          <p:cNvPr id="5" name="عنصر نائب للتذييل 18"/>
          <p:cNvSpPr>
            <a:spLocks noGrp="1"/>
          </p:cNvSpPr>
          <p:nvPr>
            <p:ph type="ftr" sz="quarter" idx="11"/>
          </p:nvPr>
        </p:nvSpPr>
        <p:spPr>
          <a:xfrm>
            <a:off x="3581400" y="76200"/>
            <a:ext cx="2895600" cy="288925"/>
          </a:xfrm>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a:xfrm>
            <a:off x="8229600" y="6473825"/>
            <a:ext cx="758825" cy="247650"/>
          </a:xfrm>
        </p:spPr>
        <p:txBody>
          <a:bodyPr/>
          <a:lstStyle>
            <a:lvl1pPr>
              <a:defRPr/>
            </a:lvl1pPr>
          </a:lstStyle>
          <a:p>
            <a:pPr>
              <a:defRPr/>
            </a:pPr>
            <a:fld id="{E38855A7-7AF9-4D10-AA43-38D88D33875F}"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a:t>انقر لتحرير أنماط النص الرئيسي</a:t>
            </a:r>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lang="ar-SA"/>
              <a:t>انقر لتحرير نمط العنوان الرئيسي</a:t>
            </a:r>
            <a:endParaRPr lang="en-US"/>
          </a:p>
        </p:txBody>
      </p:sp>
      <p:sp>
        <p:nvSpPr>
          <p:cNvPr id="5" name="عنصر نائب للتاريخ 18"/>
          <p:cNvSpPr>
            <a:spLocks noGrp="1"/>
          </p:cNvSpPr>
          <p:nvPr>
            <p:ph type="dt" sz="half" idx="10"/>
          </p:nvPr>
        </p:nvSpPr>
        <p:spPr/>
        <p:txBody>
          <a:bodyPr/>
          <a:lstStyle>
            <a:lvl1pPr>
              <a:defRPr/>
            </a:lvl1pPr>
          </a:lstStyle>
          <a:p>
            <a:pPr>
              <a:defRPr/>
            </a:pPr>
            <a:fld id="{AF3947CD-D287-4B85-9CA6-A61CB38BED66}" type="datetimeFigureOut">
              <a:rPr lang="ar-SA"/>
              <a:pPr>
                <a:defRPr/>
              </a:pPr>
              <a:t>10/04/1445</a:t>
            </a:fld>
            <a:endParaRPr lang="ar-SA"/>
          </a:p>
        </p:txBody>
      </p:sp>
      <p:sp>
        <p:nvSpPr>
          <p:cNvPr id="7" name="عنصر نائب للتذييل 10"/>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F4876EC4-9A76-4086-8282-D848077014E7}"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lang="ar-SA"/>
              <a:t>انقر لتحرير نمط العنوان الرئيسي</a:t>
            </a:r>
            <a:endParaRPr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10"/>
          <p:cNvSpPr>
            <a:spLocks noGrp="1"/>
          </p:cNvSpPr>
          <p:nvPr>
            <p:ph type="dt" sz="half" idx="10"/>
          </p:nvPr>
        </p:nvSpPr>
        <p:spPr/>
        <p:txBody>
          <a:bodyPr/>
          <a:lstStyle>
            <a:lvl1pPr>
              <a:defRPr/>
            </a:lvl1pPr>
          </a:lstStyle>
          <a:p>
            <a:pPr>
              <a:defRPr/>
            </a:pPr>
            <a:fld id="{2A7F663F-CC82-4170-8FA2-5AF80F1BCF83}" type="datetimeFigureOut">
              <a:rPr lang="ar-SA"/>
              <a:pPr>
                <a:defRPr/>
              </a:pPr>
              <a:t>10/04/1445</a:t>
            </a:fld>
            <a:endParaRPr lang="ar-SA"/>
          </a:p>
        </p:txBody>
      </p:sp>
      <p:sp>
        <p:nvSpPr>
          <p:cNvPr id="6" name="عنصر نائب للتذييل 27"/>
          <p:cNvSpPr>
            <a:spLocks noGrp="1"/>
          </p:cNvSpPr>
          <p:nvPr>
            <p:ph type="ftr" sz="quarter" idx="11"/>
          </p:nvPr>
        </p:nvSpPr>
        <p:spPr/>
        <p:txBody>
          <a:bodyPr/>
          <a:lstStyle>
            <a:lvl1pPr>
              <a:defRPr/>
            </a:lvl1pPr>
          </a:lstStyle>
          <a:p>
            <a:pPr>
              <a:defRPr/>
            </a:pPr>
            <a:endParaRPr lang="ar-SA"/>
          </a:p>
        </p:txBody>
      </p:sp>
      <p:sp>
        <p:nvSpPr>
          <p:cNvPr id="7" name="عنصر نائب لرقم الشريحة 4"/>
          <p:cNvSpPr>
            <a:spLocks noGrp="1"/>
          </p:cNvSpPr>
          <p:nvPr>
            <p:ph type="sldNum" sz="quarter" idx="12"/>
          </p:nvPr>
        </p:nvSpPr>
        <p:spPr/>
        <p:txBody>
          <a:bodyPr/>
          <a:lstStyle>
            <a:lvl1pPr>
              <a:defRPr/>
            </a:lvl1pPr>
          </a:lstStyle>
          <a:p>
            <a:pPr>
              <a:defRPr/>
            </a:pPr>
            <a:fld id="{B1EFDBF3-4ED4-435E-A3AC-FD5BF2307E30}"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عنوان 28"/>
          <p:cNvSpPr>
            <a:spLocks noGrp="1"/>
          </p:cNvSpPr>
          <p:nvPr>
            <p:ph type="title"/>
          </p:nvPr>
        </p:nvSpPr>
        <p:spPr>
          <a:xfrm>
            <a:off x="304800" y="5410200"/>
            <a:ext cx="8610600" cy="882650"/>
          </a:xfrm>
        </p:spPr>
        <p:txBody>
          <a:bodyPr/>
          <a:lstStyle>
            <a:lvl1pPr>
              <a:defRPr/>
            </a:lvl1pPr>
          </a:lstStyle>
          <a:p>
            <a:r>
              <a:rPr lang="ar-SA"/>
              <a:t>انقر لتحرير نمط العنوان الرئيسي</a:t>
            </a:r>
            <a:endParaRPr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8" name="عنصر نائب للتاريخ 9"/>
          <p:cNvSpPr>
            <a:spLocks noGrp="1"/>
          </p:cNvSpPr>
          <p:nvPr>
            <p:ph type="dt" sz="half" idx="10"/>
          </p:nvPr>
        </p:nvSpPr>
        <p:spPr/>
        <p:txBody>
          <a:bodyPr/>
          <a:lstStyle>
            <a:lvl1pPr>
              <a:defRPr/>
            </a:lvl1pPr>
          </a:lstStyle>
          <a:p>
            <a:pPr>
              <a:defRPr/>
            </a:pPr>
            <a:fld id="{63E81336-9B85-4FFE-9496-837D53A6635D}" type="datetimeFigureOut">
              <a:rPr lang="ar-SA"/>
              <a:pPr>
                <a:defRPr/>
              </a:pPr>
              <a:t>10/04/1445</a:t>
            </a:fld>
            <a:endParaRPr lang="ar-SA"/>
          </a:p>
        </p:txBody>
      </p:sp>
      <p:sp>
        <p:nvSpPr>
          <p:cNvPr id="9" name="عنصر نائب للتذييل 5"/>
          <p:cNvSpPr>
            <a:spLocks noGrp="1"/>
          </p:cNvSpPr>
          <p:nvPr>
            <p:ph type="ftr" sz="quarter" idx="11"/>
          </p:nvPr>
        </p:nvSpPr>
        <p:spPr/>
        <p:txBody>
          <a:bodyPr/>
          <a:lstStyle>
            <a:lvl1pPr>
              <a:defRPr/>
            </a:lvl1pPr>
          </a:lstStyle>
          <a:p>
            <a:pPr>
              <a:defRPr/>
            </a:pPr>
            <a:endParaRPr lang="ar-SA"/>
          </a:p>
        </p:txBody>
      </p:sp>
      <p:sp>
        <p:nvSpPr>
          <p:cNvPr id="10" name="عنصر نائب لرقم الشريحة 6"/>
          <p:cNvSpPr>
            <a:spLocks noGrp="1"/>
          </p:cNvSpPr>
          <p:nvPr>
            <p:ph type="sldNum" sz="quarter" idx="12"/>
          </p:nvPr>
        </p:nvSpPr>
        <p:spPr>
          <a:xfrm>
            <a:off x="8229600" y="6477000"/>
            <a:ext cx="762000" cy="247650"/>
          </a:xfrm>
        </p:spPr>
        <p:txBody>
          <a:bodyPr/>
          <a:lstStyle>
            <a:lvl1pPr>
              <a:defRPr/>
            </a:lvl1pPr>
          </a:lstStyle>
          <a:p>
            <a:pPr>
              <a:defRPr/>
            </a:pPr>
            <a:fld id="{CF97EBC8-E691-4EFB-BE52-7B912A272174}"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lang="ar-SA"/>
              <a:t>انقر لتحرير نمط العنوان الرئيسي</a:t>
            </a:r>
            <a:endParaRPr lang="en-US"/>
          </a:p>
        </p:txBody>
      </p:sp>
      <p:sp>
        <p:nvSpPr>
          <p:cNvPr id="3" name="عنصر نائب للتاريخ 10"/>
          <p:cNvSpPr>
            <a:spLocks noGrp="1"/>
          </p:cNvSpPr>
          <p:nvPr>
            <p:ph type="dt" sz="half" idx="10"/>
          </p:nvPr>
        </p:nvSpPr>
        <p:spPr/>
        <p:txBody>
          <a:bodyPr/>
          <a:lstStyle>
            <a:lvl1pPr>
              <a:defRPr/>
            </a:lvl1pPr>
          </a:lstStyle>
          <a:p>
            <a:pPr>
              <a:defRPr/>
            </a:pPr>
            <a:fld id="{DAF2C4B5-CD48-44E5-98CD-CF65287DB160}" type="datetimeFigureOut">
              <a:rPr lang="ar-SA"/>
              <a:pPr>
                <a:defRPr/>
              </a:pPr>
              <a:t>10/04/1445</a:t>
            </a:fld>
            <a:endParaRPr lang="ar-SA"/>
          </a:p>
        </p:txBody>
      </p:sp>
      <p:sp>
        <p:nvSpPr>
          <p:cNvPr id="4" name="عنصر نائب للتذييل 27"/>
          <p:cNvSpPr>
            <a:spLocks noGrp="1"/>
          </p:cNvSpPr>
          <p:nvPr>
            <p:ph type="ftr" sz="quarter" idx="11"/>
          </p:nvPr>
        </p:nvSpPr>
        <p:spPr/>
        <p:txBody>
          <a:bodyPr/>
          <a:lstStyle>
            <a:lvl1pPr>
              <a:defRPr/>
            </a:lvl1pPr>
          </a:lstStyle>
          <a:p>
            <a:pPr>
              <a:defRPr/>
            </a:pPr>
            <a:endParaRPr lang="ar-SA"/>
          </a:p>
        </p:txBody>
      </p:sp>
      <p:sp>
        <p:nvSpPr>
          <p:cNvPr id="5" name="عنصر نائب لرقم الشريحة 4"/>
          <p:cNvSpPr>
            <a:spLocks noGrp="1"/>
          </p:cNvSpPr>
          <p:nvPr>
            <p:ph type="sldNum" sz="quarter" idx="12"/>
          </p:nvPr>
        </p:nvSpPr>
        <p:spPr/>
        <p:txBody>
          <a:bodyPr/>
          <a:lstStyle>
            <a:lvl1pPr>
              <a:defRPr/>
            </a:lvl1pPr>
          </a:lstStyle>
          <a:p>
            <a:pPr>
              <a:defRPr/>
            </a:pPr>
            <a:fld id="{0A6838E3-5B14-4339-86D2-58C4FE9C7271}"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2"/>
          <p:cNvSpPr>
            <a:spLocks noGrp="1"/>
          </p:cNvSpPr>
          <p:nvPr>
            <p:ph type="dt" sz="half" idx="10"/>
          </p:nvPr>
        </p:nvSpPr>
        <p:spPr/>
        <p:txBody>
          <a:bodyPr/>
          <a:lstStyle>
            <a:lvl1pPr>
              <a:defRPr/>
            </a:lvl1pPr>
          </a:lstStyle>
          <a:p>
            <a:pPr>
              <a:defRPr/>
            </a:pPr>
            <a:fld id="{A4714020-1E38-4A49-94B7-FFEAB477A3C5}" type="datetimeFigureOut">
              <a:rPr lang="ar-SA"/>
              <a:pPr>
                <a:defRPr/>
              </a:pPr>
              <a:t>10/04/1445</a:t>
            </a:fld>
            <a:endParaRPr lang="ar-SA"/>
          </a:p>
        </p:txBody>
      </p:sp>
      <p:sp>
        <p:nvSpPr>
          <p:cNvPr id="3" name="عنصر نائب للتذييل 23"/>
          <p:cNvSpPr>
            <a:spLocks noGrp="1"/>
          </p:cNvSpPr>
          <p:nvPr>
            <p:ph type="ftr" sz="quarter" idx="11"/>
          </p:nvPr>
        </p:nvSpPr>
        <p:spPr/>
        <p:txBody>
          <a:bodyPr/>
          <a:lstStyle>
            <a:lvl1pPr>
              <a:defRPr/>
            </a:lvl1pPr>
          </a:lstStyle>
          <a:p>
            <a:pPr>
              <a:defRPr/>
            </a:pPr>
            <a:endParaRPr lang="ar-SA"/>
          </a:p>
        </p:txBody>
      </p:sp>
      <p:sp>
        <p:nvSpPr>
          <p:cNvPr id="4" name="عنصر نائب لرقم الشريحة 6"/>
          <p:cNvSpPr>
            <a:spLocks noGrp="1"/>
          </p:cNvSpPr>
          <p:nvPr>
            <p:ph type="sldNum" sz="quarter" idx="12"/>
          </p:nvPr>
        </p:nvSpPr>
        <p:spPr/>
        <p:txBody>
          <a:bodyPr/>
          <a:lstStyle>
            <a:lvl1pPr>
              <a:defRPr/>
            </a:lvl1pPr>
          </a:lstStyle>
          <a:p>
            <a:pPr>
              <a:defRPr/>
            </a:pPr>
            <a:fld id="{14387F9D-0F7E-469F-96DF-3873EFA630B1}"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عنوان 11"/>
          <p:cNvSpPr>
            <a:spLocks noGrp="1"/>
          </p:cNvSpPr>
          <p:nvPr>
            <p:ph type="title"/>
          </p:nvPr>
        </p:nvSpPr>
        <p:spPr>
          <a:xfrm>
            <a:off x="457200" y="5486400"/>
            <a:ext cx="8458200" cy="520700"/>
          </a:xfrm>
        </p:spPr>
        <p:txBody>
          <a:bodyPr/>
          <a:lstStyle>
            <a:lvl1pPr algn="l">
              <a:buNone/>
              <a:defRPr sz="2000" b="1"/>
            </a:lvl1pPr>
          </a:lstStyle>
          <a:p>
            <a:r>
              <a:rPr lang="ar-SA"/>
              <a:t>انقر لتحرير نمط العنوان الرئيسي</a:t>
            </a:r>
            <a:endParaRPr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ar-SA"/>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اريخ 24"/>
          <p:cNvSpPr>
            <a:spLocks noGrp="1"/>
          </p:cNvSpPr>
          <p:nvPr>
            <p:ph type="dt" sz="half" idx="10"/>
          </p:nvPr>
        </p:nvSpPr>
        <p:spPr/>
        <p:txBody>
          <a:bodyPr/>
          <a:lstStyle>
            <a:lvl1pPr>
              <a:defRPr/>
            </a:lvl1pPr>
          </a:lstStyle>
          <a:p>
            <a:pPr>
              <a:defRPr/>
            </a:pPr>
            <a:fld id="{2203A111-B95D-4DDB-86D8-792DFFE03E0B}" type="datetimeFigureOut">
              <a:rPr lang="ar-SA"/>
              <a:pPr>
                <a:defRPr/>
              </a:pPr>
              <a:t>10/04/1445</a:t>
            </a:fld>
            <a:endParaRPr lang="ar-SA"/>
          </a:p>
        </p:txBody>
      </p:sp>
      <p:sp>
        <p:nvSpPr>
          <p:cNvPr id="7" name="عنصر نائب للتذييل 28"/>
          <p:cNvSpPr>
            <a:spLocks noGrp="1"/>
          </p:cNvSpPr>
          <p:nvPr>
            <p:ph type="ftr" sz="quarter" idx="11"/>
          </p:nvPr>
        </p:nvSpPr>
        <p:spPr/>
        <p:txBody>
          <a:bodyPr/>
          <a:lstStyle>
            <a:lvl1pPr>
              <a:defRPr/>
            </a:lvl1pPr>
          </a:lstStyle>
          <a:p>
            <a:pPr>
              <a:defRPr/>
            </a:pPr>
            <a:endParaRPr lang="ar-SA"/>
          </a:p>
        </p:txBody>
      </p:sp>
      <p:sp>
        <p:nvSpPr>
          <p:cNvPr id="8" name="عنصر نائب لرقم الشريحة 6"/>
          <p:cNvSpPr>
            <a:spLocks noGrp="1"/>
          </p:cNvSpPr>
          <p:nvPr>
            <p:ph type="sldNum" sz="quarter" idx="12"/>
          </p:nvPr>
        </p:nvSpPr>
        <p:spPr/>
        <p:txBody>
          <a:bodyPr/>
          <a:lstStyle>
            <a:lvl1pPr>
              <a:defRPr/>
            </a:lvl1pPr>
          </a:lstStyle>
          <a:p>
            <a:pPr>
              <a:defRPr/>
            </a:pPr>
            <a:fld id="{590A95DC-4ABE-4235-AACF-DF38C0F84E6C}"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ar-SA" noProof="0"/>
              <a:t>انقر فوق الرمز لإضافة صورة</a:t>
            </a:r>
            <a:endParaRPr lang="en-US" noProof="0" dirty="0"/>
          </a:p>
        </p:txBody>
      </p:sp>
      <p:sp>
        <p:nvSpPr>
          <p:cNvPr id="17" name="عنوان 16"/>
          <p:cNvSpPr>
            <a:spLocks noGrp="1"/>
          </p:cNvSpPr>
          <p:nvPr>
            <p:ph type="title"/>
          </p:nvPr>
        </p:nvSpPr>
        <p:spPr>
          <a:xfrm>
            <a:off x="381000" y="4993760"/>
            <a:ext cx="5867400" cy="522288"/>
          </a:xfrm>
        </p:spPr>
        <p:txBody>
          <a:bodyPr/>
          <a:lstStyle>
            <a:lvl1pPr algn="l">
              <a:buNone/>
              <a:defRPr sz="2000" b="1"/>
            </a:lvl1pPr>
          </a:lstStyle>
          <a:p>
            <a:r>
              <a:rPr lang="ar-SA"/>
              <a:t>انقر لتحرير نمط العنوان الرئيسي</a:t>
            </a:r>
            <a:endParaRPr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ar-SA"/>
              <a:t>انقر لتحرير أنماط النص الرئيسي</a:t>
            </a:r>
          </a:p>
        </p:txBody>
      </p:sp>
      <p:sp>
        <p:nvSpPr>
          <p:cNvPr id="5" name="عنصر نائب للتاريخ 6"/>
          <p:cNvSpPr>
            <a:spLocks noGrp="1"/>
          </p:cNvSpPr>
          <p:nvPr>
            <p:ph type="dt" sz="half" idx="10"/>
          </p:nvPr>
        </p:nvSpPr>
        <p:spPr/>
        <p:txBody>
          <a:bodyPr/>
          <a:lstStyle>
            <a:lvl1pPr>
              <a:defRPr/>
            </a:lvl1pPr>
          </a:lstStyle>
          <a:p>
            <a:pPr>
              <a:defRPr/>
            </a:pPr>
            <a:fld id="{1D7804E1-9ABE-47FE-BD63-B162F54D8DF2}" type="datetimeFigureOut">
              <a:rPr lang="ar-SA"/>
              <a:pPr>
                <a:defRPr/>
              </a:pPr>
              <a:t>10/04/1445</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30"/>
          <p:cNvSpPr>
            <a:spLocks noGrp="1"/>
          </p:cNvSpPr>
          <p:nvPr>
            <p:ph type="sldNum" sz="quarter" idx="12"/>
          </p:nvPr>
        </p:nvSpPr>
        <p:spPr/>
        <p:txBody>
          <a:bodyPr/>
          <a:lstStyle>
            <a:lvl1pPr>
              <a:defRPr/>
            </a:lvl1pPr>
          </a:lstStyle>
          <a:p>
            <a:pPr>
              <a:defRPr/>
            </a:pPr>
            <a:fld id="{92274411-1A50-49CF-B428-55694C8D30F6}"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029" name="عنصر نائب للنص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1ECA8033-7329-4508-9EFC-33F5027D1C4A}" type="datetimeFigureOut">
              <a:rPr lang="ar-SA"/>
              <a:pPr>
                <a:defRPr/>
              </a:pPr>
              <a:t>10/04/1445</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A7D08471-9C2C-4E02-81EE-17FA2F2D9E2D}" type="slidenum">
              <a:rPr lang="ar-SA"/>
              <a:pPr>
                <a:defRPr/>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wrap="square" lIns="91440" tIns="45720" rIns="91440" bIns="45720" numCol="1" anchor="ctr" anchorCtr="0" compatLnSpc="1">
            <a:prstTxWarp prst="textNoShape">
              <a:avLst/>
            </a:prstTxWarp>
            <a:normAutofit/>
          </a:bodyPr>
          <a:lstStyle/>
          <a:p>
            <a:pPr lvl="0"/>
            <a:r>
              <a:rPr lang="ar-SA"/>
              <a:t>انقر لتحرير نمط العنوان الرئيسي</a:t>
            </a:r>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699" r:id="rId4"/>
    <p:sldLayoutId id="2147483705" r:id="rId5"/>
    <p:sldLayoutId id="2147483700" r:id="rId6"/>
    <p:sldLayoutId id="2147483706" r:id="rId7"/>
    <p:sldLayoutId id="2147483707" r:id="rId8"/>
    <p:sldLayoutId id="2147483708" r:id="rId9"/>
    <p:sldLayoutId id="2147483701" r:id="rId10"/>
    <p:sldLayoutId id="2147483709" r:id="rId11"/>
    <p:sldLayoutId id="2147483710" r:id="rId12"/>
  </p:sldLayoutIdLst>
  <p:txStyles>
    <p:titleStyle>
      <a:lvl1pPr algn="l" rtl="1"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0" fontAlgn="base" hangingPunct="0">
        <a:spcBef>
          <a:spcPct val="0"/>
        </a:spcBef>
        <a:spcAft>
          <a:spcPct val="0"/>
        </a:spcAft>
        <a:defRPr sz="3600">
          <a:solidFill>
            <a:schemeClr val="tx2"/>
          </a:solidFill>
          <a:latin typeface="Franklin Gothic Medium" pitchFamily="34" charset="0"/>
          <a:cs typeface="Tahoma" pitchFamily="34" charset="0"/>
        </a:defRPr>
      </a:lvl2pPr>
      <a:lvl3pPr algn="l" rtl="1" eaLnBrk="0" fontAlgn="base" hangingPunct="0">
        <a:spcBef>
          <a:spcPct val="0"/>
        </a:spcBef>
        <a:spcAft>
          <a:spcPct val="0"/>
        </a:spcAft>
        <a:defRPr sz="3600">
          <a:solidFill>
            <a:schemeClr val="tx2"/>
          </a:solidFill>
          <a:latin typeface="Franklin Gothic Medium" pitchFamily="34" charset="0"/>
          <a:cs typeface="Tahoma" pitchFamily="34" charset="0"/>
        </a:defRPr>
      </a:lvl3pPr>
      <a:lvl4pPr algn="l" rtl="1" eaLnBrk="0" fontAlgn="base" hangingPunct="0">
        <a:spcBef>
          <a:spcPct val="0"/>
        </a:spcBef>
        <a:spcAft>
          <a:spcPct val="0"/>
        </a:spcAft>
        <a:defRPr sz="3600">
          <a:solidFill>
            <a:schemeClr val="tx2"/>
          </a:solidFill>
          <a:latin typeface="Franklin Gothic Medium" pitchFamily="34" charset="0"/>
          <a:cs typeface="Tahoma" pitchFamily="34" charset="0"/>
        </a:defRPr>
      </a:lvl4pPr>
      <a:lvl5pPr algn="l" rtl="1" eaLnBrk="0" fontAlgn="base" hangingPunct="0">
        <a:spcBef>
          <a:spcPct val="0"/>
        </a:spcBef>
        <a:spcAft>
          <a:spcPct val="0"/>
        </a:spcAft>
        <a:defRPr sz="3600">
          <a:solidFill>
            <a:schemeClr val="tx2"/>
          </a:solidFill>
          <a:latin typeface="Franklin Gothic Medium" pitchFamily="34" charset="0"/>
          <a:cs typeface="Tahoma" pitchFamily="34" charset="0"/>
        </a:defRPr>
      </a:lvl5pPr>
      <a:lvl6pPr marL="457200" algn="l" rtl="1" fontAlgn="base">
        <a:spcBef>
          <a:spcPct val="0"/>
        </a:spcBef>
        <a:spcAft>
          <a:spcPct val="0"/>
        </a:spcAft>
        <a:defRPr sz="3600">
          <a:solidFill>
            <a:schemeClr val="tx2"/>
          </a:solidFill>
          <a:latin typeface="Franklin Gothic Medium" pitchFamily="34" charset="0"/>
          <a:cs typeface="Tahoma" pitchFamily="34" charset="0"/>
        </a:defRPr>
      </a:lvl6pPr>
      <a:lvl7pPr marL="914400" algn="l" rtl="1" fontAlgn="base">
        <a:spcBef>
          <a:spcPct val="0"/>
        </a:spcBef>
        <a:spcAft>
          <a:spcPct val="0"/>
        </a:spcAft>
        <a:defRPr sz="3600">
          <a:solidFill>
            <a:schemeClr val="tx2"/>
          </a:solidFill>
          <a:latin typeface="Franklin Gothic Medium" pitchFamily="34" charset="0"/>
          <a:cs typeface="Tahoma" pitchFamily="34" charset="0"/>
        </a:defRPr>
      </a:lvl7pPr>
      <a:lvl8pPr marL="1371600" algn="l" rtl="1" fontAlgn="base">
        <a:spcBef>
          <a:spcPct val="0"/>
        </a:spcBef>
        <a:spcAft>
          <a:spcPct val="0"/>
        </a:spcAft>
        <a:defRPr sz="3600">
          <a:solidFill>
            <a:schemeClr val="tx2"/>
          </a:solidFill>
          <a:latin typeface="Franklin Gothic Medium" pitchFamily="34" charset="0"/>
          <a:cs typeface="Tahoma" pitchFamily="34" charset="0"/>
        </a:defRPr>
      </a:lvl8pPr>
      <a:lvl9pPr marL="1828800" algn="l" rtl="1" fontAlgn="base">
        <a:spcBef>
          <a:spcPct val="0"/>
        </a:spcBef>
        <a:spcAft>
          <a:spcPct val="0"/>
        </a:spcAft>
        <a:defRPr sz="3600">
          <a:solidFill>
            <a:schemeClr val="tx2"/>
          </a:solidFill>
          <a:latin typeface="Franklin Gothic Medium" pitchFamily="34" charset="0"/>
          <a:cs typeface="Tahoma" pitchFamily="34" charset="0"/>
        </a:defRPr>
      </a:lvl9pPr>
    </p:titleStyle>
    <p:bodyStyle>
      <a:lvl1pPr marL="342900" indent="-342900" algn="r" rtl="1"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10.wmf"/><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11.wmf"/><Relationship Id="rId9" Type="http://schemas.microsoft.com/office/2007/relationships/diagramDrawing" Target="../diagrams/drawing1.xml"/><Relationship Id="rId14" Type="http://schemas.microsoft.com/office/2007/relationships/diagramDrawing" Target="../diagrams/drawing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27.jpeg"/><Relationship Id="rId7" Type="http://schemas.openxmlformats.org/officeDocument/2006/relationships/diagramQuickStyle" Target="../diagrams/quickStyle7.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28.jpeg"/><Relationship Id="rId4" Type="http://schemas.openxmlformats.org/officeDocument/2006/relationships/image" Target="../media/image21.jpeg"/><Relationship Id="rId9" Type="http://schemas.microsoft.com/office/2007/relationships/diagramDrawing" Target="../diagrams/drawing7.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2.wav"/><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pPr>
              <a:defRPr/>
            </a:pPr>
            <a:fld id="{D0D0E273-46C9-437D-8D23-7EFE6F6F4685}" type="slidenum">
              <a:rPr lang="ar-SA">
                <a:latin typeface="Calibri" panose="020F0502020204030204" pitchFamily="34" charset="0"/>
                <a:cs typeface="Calibri" panose="020F0502020204030204" pitchFamily="34" charset="0"/>
              </a:rPr>
              <a:pPr>
                <a:defRPr/>
              </a:pPr>
              <a:t>1</a:t>
            </a:fld>
            <a:endParaRPr lang="ar-SA">
              <a:latin typeface="Calibri" panose="020F0502020204030204" pitchFamily="34" charset="0"/>
              <a:cs typeface="Calibri" panose="020F0502020204030204" pitchFamily="34" charset="0"/>
            </a:endParaRPr>
          </a:p>
        </p:txBody>
      </p:sp>
      <p:sp>
        <p:nvSpPr>
          <p:cNvPr id="12" name="Rounded Rectangle 11"/>
          <p:cNvSpPr/>
          <p:nvPr/>
        </p:nvSpPr>
        <p:spPr>
          <a:xfrm>
            <a:off x="21704" y="1755653"/>
            <a:ext cx="9144000" cy="2438400"/>
          </a:xfrm>
          <a:prstGeom prst="roundRect">
            <a:avLst/>
          </a:prstGeom>
          <a:ln w="28575">
            <a:solidFill>
              <a:srgbClr val="00B0F0"/>
            </a:solidFill>
          </a:ln>
        </p:spPr>
        <p:style>
          <a:lnRef idx="1">
            <a:schemeClr val="accent4"/>
          </a:lnRef>
          <a:fillRef idx="2">
            <a:schemeClr val="accent4"/>
          </a:fillRef>
          <a:effectRef idx="1">
            <a:schemeClr val="accent4"/>
          </a:effectRef>
          <a:fontRef idx="minor">
            <a:schemeClr val="dk1"/>
          </a:fontRef>
        </p:style>
        <p:txBody>
          <a:bodyPr anchor="ctr"/>
          <a:lstStyle/>
          <a:p>
            <a:pPr algn="ctr" rtl="0">
              <a:defRPr/>
            </a:pPr>
            <a:r>
              <a:rPr lang="ar-EG" sz="4000" b="1" i="1" cap="all" dirty="0">
                <a:solidFill>
                  <a:srgbClr val="002060"/>
                </a:solidFill>
                <a:effectLst>
                  <a:reflection blurRad="12700" stA="48000" endA="300" endPos="55000" dir="5400000" sy="-90000" algn="bl" rotWithShape="0"/>
                </a:effectLst>
                <a:latin typeface="Calibri" panose="020F0502020204030204" pitchFamily="34" charset="0"/>
                <a:cs typeface="Calibri" panose="020F0502020204030204" pitchFamily="34" charset="0"/>
              </a:rPr>
              <a:t>صياغة الأهداف التعليمية </a:t>
            </a:r>
          </a:p>
        </p:txBody>
      </p:sp>
      <p:grpSp>
        <p:nvGrpSpPr>
          <p:cNvPr id="2" name="Group 15"/>
          <p:cNvGrpSpPr>
            <a:grpSpLocks/>
          </p:cNvGrpSpPr>
          <p:nvPr/>
        </p:nvGrpSpPr>
        <p:grpSpPr bwMode="auto">
          <a:xfrm>
            <a:off x="2125961" y="4341667"/>
            <a:ext cx="4788024" cy="2209800"/>
            <a:chOff x="6789774" y="3221252"/>
            <a:chExt cx="2286000" cy="1452880"/>
          </a:xfrm>
        </p:grpSpPr>
        <p:sp>
          <p:nvSpPr>
            <p:cNvPr id="15" name="Rounded Rectangle 14"/>
            <p:cNvSpPr/>
            <p:nvPr/>
          </p:nvSpPr>
          <p:spPr>
            <a:xfrm>
              <a:off x="6789774" y="3602216"/>
              <a:ext cx="2286000" cy="1071916"/>
            </a:xfrm>
            <a:prstGeom prst="roundRect">
              <a:avLst>
                <a:gd name="adj" fmla="val 26578"/>
              </a:avLst>
            </a:prstGeom>
            <a:ln w="28575">
              <a:solidFill>
                <a:srgbClr val="7030A0"/>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sz="2400" b="1" dirty="0">
                <a:solidFill>
                  <a:srgbClr val="0070C0"/>
                </a:solidFill>
                <a:latin typeface="Calibri" panose="020F0502020204030204" pitchFamily="34" charset="0"/>
                <a:cs typeface="Calibri" panose="020F0502020204030204" pitchFamily="34" charset="0"/>
              </a:endParaRPr>
            </a:p>
          </p:txBody>
        </p:sp>
        <p:sp>
          <p:nvSpPr>
            <p:cNvPr id="16" name="Curved Up Ribbon 15"/>
            <p:cNvSpPr/>
            <p:nvPr/>
          </p:nvSpPr>
          <p:spPr>
            <a:xfrm>
              <a:off x="7513890" y="3221252"/>
              <a:ext cx="837767" cy="380964"/>
            </a:xfrm>
            <a:prstGeom prst="ellipseRibbon2">
              <a:avLst>
                <a:gd name="adj1" fmla="val 93023"/>
                <a:gd name="adj2" fmla="val 53283"/>
                <a:gd name="adj3" fmla="val 25000"/>
              </a:avLst>
            </a:prstGeom>
            <a:ln w="19050">
              <a:solidFill>
                <a:srgbClr val="7030A0"/>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latin typeface="Calibri" panose="020F0502020204030204" pitchFamily="34" charset="0"/>
                <a:cs typeface="Calibri" panose="020F0502020204030204" pitchFamily="34" charset="0"/>
              </a:endParaRPr>
            </a:p>
          </p:txBody>
        </p:sp>
      </p:grpSp>
      <p:sp>
        <p:nvSpPr>
          <p:cNvPr id="10249" name="TextBox 58"/>
          <p:cNvSpPr txBox="1">
            <a:spLocks noChangeArrowheads="1"/>
          </p:cNvSpPr>
          <p:nvPr/>
        </p:nvSpPr>
        <p:spPr bwMode="auto">
          <a:xfrm>
            <a:off x="3200400" y="5562600"/>
            <a:ext cx="2514600" cy="584200"/>
          </a:xfrm>
          <a:prstGeom prst="rect">
            <a:avLst/>
          </a:prstGeom>
          <a:noFill/>
          <a:ln w="9525">
            <a:noFill/>
            <a:miter lim="800000"/>
            <a:headEnd/>
            <a:tailEnd/>
          </a:ln>
        </p:spPr>
        <p:txBody>
          <a:bodyPr>
            <a:spAutoFit/>
          </a:bodyPr>
          <a:lstStyle/>
          <a:p>
            <a:pPr algn="ctr"/>
            <a:r>
              <a:rPr lang="en-US" sz="3200" b="1" dirty="0">
                <a:solidFill>
                  <a:srgbClr val="7030A0"/>
                </a:solidFill>
                <a:latin typeface="Calibri" panose="020F0502020204030204" pitchFamily="34" charset="0"/>
                <a:ea typeface="Al-Kharashi 3"/>
                <a:cs typeface="Calibri" panose="020F0502020204030204" pitchFamily="34" charset="0"/>
              </a:rPr>
              <a:t> </a:t>
            </a:r>
          </a:p>
        </p:txBody>
      </p:sp>
      <p:sp>
        <p:nvSpPr>
          <p:cNvPr id="6" name="مربع نص 5">
            <a:extLst>
              <a:ext uri="{FF2B5EF4-FFF2-40B4-BE49-F238E27FC236}">
                <a16:creationId xmlns:a16="http://schemas.microsoft.com/office/drawing/2014/main" id="{590D10D4-7303-B551-C69F-2F9F99951D98}"/>
              </a:ext>
            </a:extLst>
          </p:cNvPr>
          <p:cNvSpPr txBox="1"/>
          <p:nvPr/>
        </p:nvSpPr>
        <p:spPr>
          <a:xfrm>
            <a:off x="2217295" y="5171103"/>
            <a:ext cx="4696690" cy="984885"/>
          </a:xfrm>
          <a:prstGeom prst="rect">
            <a:avLst/>
          </a:prstGeom>
          <a:noFill/>
        </p:spPr>
        <p:txBody>
          <a:bodyPr wrap="square">
            <a:spAutoFit/>
          </a:bodyPr>
          <a:lstStyle/>
          <a:p>
            <a:pPr algn="ctr" fontAlgn="auto">
              <a:spcBef>
                <a:spcPts val="0"/>
              </a:spcBef>
              <a:spcAft>
                <a:spcPts val="0"/>
              </a:spcAft>
              <a:defRPr/>
            </a:pPr>
            <a:r>
              <a:rPr lang="ar-EG" sz="2000" b="1" dirty="0">
                <a:solidFill>
                  <a:schemeClr val="tx1">
                    <a:lumMod val="95000"/>
                    <a:lumOff val="5000"/>
                  </a:schemeClr>
                </a:solidFill>
                <a:latin typeface="Calibri" panose="020F0502020204030204" pitchFamily="34" charset="0"/>
                <a:cs typeface="Calibri" panose="020F0502020204030204" pitchFamily="34" charset="0"/>
              </a:rPr>
              <a:t>إعداد </a:t>
            </a:r>
          </a:p>
          <a:p>
            <a:pPr algn="ctr" fontAlgn="auto">
              <a:spcBef>
                <a:spcPts val="0"/>
              </a:spcBef>
              <a:spcAft>
                <a:spcPts val="0"/>
              </a:spcAft>
              <a:defRPr/>
            </a:pPr>
            <a:r>
              <a:rPr lang="ar-EG" sz="1800" b="1" dirty="0">
                <a:solidFill>
                  <a:schemeClr val="tx1">
                    <a:lumMod val="95000"/>
                    <a:lumOff val="5000"/>
                  </a:schemeClr>
                </a:solidFill>
                <a:latin typeface="Calibri" panose="020F0502020204030204" pitchFamily="34" charset="0"/>
                <a:cs typeface="Calibri" panose="020F0502020204030204" pitchFamily="34" charset="0"/>
              </a:rPr>
              <a:t>المشرفة التربوية</a:t>
            </a:r>
            <a:r>
              <a:rPr lang="ar-EG" sz="2000" b="1" dirty="0">
                <a:solidFill>
                  <a:schemeClr val="tx1">
                    <a:lumMod val="95000"/>
                    <a:lumOff val="5000"/>
                  </a:schemeClr>
                </a:solidFill>
                <a:latin typeface="Calibri" panose="020F0502020204030204" pitchFamily="34" charset="0"/>
                <a:cs typeface="Calibri" panose="020F0502020204030204" pitchFamily="34" charset="0"/>
              </a:rPr>
              <a:t>/مهره عبدالله أل طلحان</a:t>
            </a:r>
          </a:p>
          <a:p>
            <a:pPr algn="ctr" fontAlgn="auto">
              <a:spcBef>
                <a:spcPts val="0"/>
              </a:spcBef>
              <a:spcAft>
                <a:spcPts val="0"/>
              </a:spcAft>
              <a:defRPr/>
            </a:pPr>
            <a:r>
              <a:rPr lang="ar-EG" sz="1800" b="1" dirty="0">
                <a:solidFill>
                  <a:schemeClr val="tx1">
                    <a:lumMod val="95000"/>
                    <a:lumOff val="5000"/>
                  </a:schemeClr>
                </a:solidFill>
                <a:latin typeface="Calibri" panose="020F0502020204030204" pitchFamily="34" charset="0"/>
                <a:cs typeface="Calibri" panose="020F0502020204030204" pitchFamily="34" charset="0"/>
              </a:rPr>
              <a:t>شعبة العلوم الطبيعية كمياء </a:t>
            </a:r>
            <a:endParaRPr lang="en-US" sz="18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7" name="مربع نص 6">
            <a:extLst>
              <a:ext uri="{FF2B5EF4-FFF2-40B4-BE49-F238E27FC236}">
                <a16:creationId xmlns:a16="http://schemas.microsoft.com/office/drawing/2014/main" id="{86AE7F69-9395-C75A-37C6-1FEDECC254EF}"/>
              </a:ext>
            </a:extLst>
          </p:cNvPr>
          <p:cNvSpPr txBox="1"/>
          <p:nvPr/>
        </p:nvSpPr>
        <p:spPr>
          <a:xfrm>
            <a:off x="5714999" y="0"/>
            <a:ext cx="3270174" cy="1323439"/>
          </a:xfrm>
          <a:prstGeom prst="rect">
            <a:avLst/>
          </a:prstGeom>
          <a:noFill/>
        </p:spPr>
        <p:txBody>
          <a:bodyPr wrap="square" rtlCol="0">
            <a:spAutoFit/>
          </a:bodyPr>
          <a:lstStyle/>
          <a:p>
            <a:pPr rtl="0">
              <a:defRPr/>
            </a:pPr>
            <a:endParaRPr lang="ar-EG" sz="1600" b="1" i="1" cap="all" dirty="0">
              <a:solidFill>
                <a:schemeClr val="tx1">
                  <a:lumMod val="95000"/>
                  <a:lumOff val="5000"/>
                </a:schemeClr>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a:p>
            <a:pPr rtl="0">
              <a:defRPr/>
            </a:pPr>
            <a:r>
              <a:rPr lang="ar-EG" sz="1600" b="1" i="1" cap="all" dirty="0">
                <a:solidFill>
                  <a:schemeClr val="tx1">
                    <a:lumMod val="95000"/>
                    <a:lumOff val="5000"/>
                  </a:schemeClr>
                </a:solidFill>
                <a:effectLst>
                  <a:reflection blurRad="12700" stA="48000" endA="300" endPos="55000" dir="5400000" sy="-90000" algn="bl" rotWithShape="0"/>
                </a:effectLst>
                <a:latin typeface="Calibri" panose="020F0502020204030204" pitchFamily="34" charset="0"/>
                <a:cs typeface="Calibri" panose="020F0502020204030204" pitchFamily="34" charset="0"/>
              </a:rPr>
              <a:t>المملكة العربية السعودية </a:t>
            </a:r>
          </a:p>
          <a:p>
            <a:pPr rtl="0">
              <a:defRPr/>
            </a:pPr>
            <a:r>
              <a:rPr lang="ar-EG" sz="1600" b="1" i="1" cap="all" dirty="0">
                <a:solidFill>
                  <a:schemeClr val="tx1">
                    <a:lumMod val="95000"/>
                    <a:lumOff val="5000"/>
                  </a:schemeClr>
                </a:solidFill>
                <a:effectLst>
                  <a:reflection blurRad="12700" stA="48000" endA="300" endPos="55000" dir="5400000" sy="-90000" algn="bl" rotWithShape="0"/>
                </a:effectLst>
                <a:latin typeface="Calibri" panose="020F0502020204030204" pitchFamily="34" charset="0"/>
                <a:cs typeface="Calibri" panose="020F0502020204030204" pitchFamily="34" charset="0"/>
              </a:rPr>
              <a:t>وزارة التعليم </a:t>
            </a:r>
          </a:p>
          <a:p>
            <a:pPr rtl="0">
              <a:defRPr/>
            </a:pPr>
            <a:r>
              <a:rPr lang="ar-EG" sz="1600" b="1" i="1" cap="all" dirty="0">
                <a:solidFill>
                  <a:schemeClr val="tx1">
                    <a:lumMod val="95000"/>
                    <a:lumOff val="5000"/>
                  </a:schemeClr>
                </a:solidFill>
                <a:effectLst>
                  <a:reflection blurRad="12700" stA="48000" endA="300" endPos="55000" dir="5400000" sy="-90000" algn="bl" rotWithShape="0"/>
                </a:effectLst>
                <a:latin typeface="Calibri" panose="020F0502020204030204" pitchFamily="34" charset="0"/>
                <a:cs typeface="Calibri" panose="020F0502020204030204" pitchFamily="34" charset="0"/>
              </a:rPr>
              <a:t>الإدارة للتعليم بمنطقة الرياض </a:t>
            </a:r>
          </a:p>
          <a:p>
            <a:pPr rtl="0">
              <a:defRPr/>
            </a:pPr>
            <a:r>
              <a:rPr lang="ar-EG" sz="1600" b="1" i="1" cap="all" dirty="0">
                <a:solidFill>
                  <a:schemeClr val="tx1">
                    <a:lumMod val="95000"/>
                    <a:lumOff val="5000"/>
                  </a:schemeClr>
                </a:solidFill>
                <a:effectLst>
                  <a:reflection blurRad="12700" stA="48000" endA="300" endPos="55000" dir="5400000" sy="-90000" algn="bl" rotWithShape="0"/>
                </a:effectLst>
                <a:latin typeface="Calibri" panose="020F0502020204030204" pitchFamily="34" charset="0"/>
                <a:cs typeface="Calibri" panose="020F0502020204030204" pitchFamily="34" charset="0"/>
              </a:rPr>
              <a:t>مكتب تعليم الملز</a:t>
            </a:r>
          </a:p>
        </p:txBody>
      </p:sp>
      <p:pic>
        <p:nvPicPr>
          <p:cNvPr id="8" name="Picture 2">
            <a:extLst>
              <a:ext uri="{FF2B5EF4-FFF2-40B4-BE49-F238E27FC236}">
                <a16:creationId xmlns:a16="http://schemas.microsoft.com/office/drawing/2014/main" id="{834D3637-9C61-DB4A-DA36-0A0DF470A08E}"/>
              </a:ext>
            </a:extLst>
          </p:cNvPr>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704" y="1866100"/>
            <a:ext cx="2804015" cy="2357424"/>
          </a:xfrm>
          <a:prstGeom prst="rect">
            <a:avLst/>
          </a:prstGeom>
          <a:noFill/>
        </p:spPr>
      </p:pic>
      <p:pic>
        <p:nvPicPr>
          <p:cNvPr id="11" name="Picture 2">
            <a:extLst>
              <a:ext uri="{FF2B5EF4-FFF2-40B4-BE49-F238E27FC236}">
                <a16:creationId xmlns:a16="http://schemas.microsoft.com/office/drawing/2014/main" id="{C229932D-C7E7-33FF-6431-713D1446D707}"/>
              </a:ext>
            </a:extLst>
          </p:cNvPr>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01916" y="1844790"/>
            <a:ext cx="2804015" cy="235742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50"/>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rtl="0"/>
            <a:endParaRPr lang="en-US">
              <a:latin typeface="Calibri" panose="020F0502020204030204" pitchFamily="34" charset="0"/>
              <a:cs typeface="Calibri" panose="020F0502020204030204" pitchFamily="34" charset="0"/>
            </a:endParaRPr>
          </a:p>
        </p:txBody>
      </p:sp>
      <p:sp>
        <p:nvSpPr>
          <p:cNvPr id="4099" name="Rectangle 2051"/>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rtl="0"/>
            <a:endParaRPr lang="en-US">
              <a:latin typeface="Calibri" panose="020F0502020204030204" pitchFamily="34" charset="0"/>
              <a:cs typeface="Calibri" panose="020F0502020204030204" pitchFamily="34" charset="0"/>
            </a:endParaRPr>
          </a:p>
        </p:txBody>
      </p:sp>
      <p:pic>
        <p:nvPicPr>
          <p:cNvPr id="4105" name="Picture 2063" descr="C:\Windows\Application Data\Microsoft\Media Catalog\Downloaded Clips\cl4f\j0198335.wmf"/>
          <p:cNvPicPr>
            <a:picLocks noChangeAspect="1" noChangeArrowheads="1"/>
          </p:cNvPicPr>
          <p:nvPr/>
        </p:nvPicPr>
        <p:blipFill>
          <a:blip r:embed="rId3" cstate="print"/>
          <a:srcRect/>
          <a:stretch>
            <a:fillRect/>
          </a:stretch>
        </p:blipFill>
        <p:spPr bwMode="auto">
          <a:xfrm>
            <a:off x="5790570" y="4524956"/>
            <a:ext cx="3273829" cy="2139715"/>
          </a:xfrm>
          <a:prstGeom prst="rect">
            <a:avLst/>
          </a:prstGeom>
          <a:noFill/>
          <a:ln w="9525">
            <a:noFill/>
            <a:miter lim="800000"/>
            <a:headEnd/>
            <a:tailEnd/>
          </a:ln>
        </p:spPr>
      </p:pic>
      <p:pic>
        <p:nvPicPr>
          <p:cNvPr id="4103" name="Picture 2064" descr="C:\Windows\Application Data\Microsoft\Media Catalog\Downloaded Clips\cl4f\j0198272.wmf"/>
          <p:cNvPicPr>
            <a:picLocks noChangeAspect="1" noChangeArrowheads="1"/>
          </p:cNvPicPr>
          <p:nvPr/>
        </p:nvPicPr>
        <p:blipFill>
          <a:blip r:embed="rId4" cstate="print"/>
          <a:srcRect/>
          <a:stretch>
            <a:fillRect/>
          </a:stretch>
        </p:blipFill>
        <p:spPr bwMode="auto">
          <a:xfrm>
            <a:off x="173750" y="4392408"/>
            <a:ext cx="3579190" cy="2243805"/>
          </a:xfrm>
          <a:prstGeom prst="rect">
            <a:avLst/>
          </a:prstGeom>
          <a:noFill/>
          <a:ln w="9525">
            <a:noFill/>
            <a:miter lim="800000"/>
            <a:headEnd/>
            <a:tailEnd/>
          </a:ln>
        </p:spPr>
      </p:pic>
      <p:sp>
        <p:nvSpPr>
          <p:cNvPr id="10" name="Subtitle 2"/>
          <p:cNvSpPr txBox="1">
            <a:spLocks/>
          </p:cNvSpPr>
          <p:nvPr/>
        </p:nvSpPr>
        <p:spPr>
          <a:xfrm>
            <a:off x="0" y="63197"/>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400" b="1" dirty="0">
                <a:latin typeface="Calibri" panose="020F0502020204030204" pitchFamily="34" charset="0"/>
                <a:cs typeface="Calibri" panose="020F0502020204030204" pitchFamily="34" charset="0"/>
              </a:rPr>
              <a:t>الفرق بين صاحب الهدف و عديم الهدف </a:t>
            </a:r>
            <a:endParaRPr lang="ar-SA" sz="4400" b="1" dirty="0">
              <a:latin typeface="Calibri" panose="020F0502020204030204" pitchFamily="34" charset="0"/>
              <a:cs typeface="Calibri" panose="020F0502020204030204" pitchFamily="34" charset="0"/>
            </a:endParaRPr>
          </a:p>
        </p:txBody>
      </p:sp>
      <p:graphicFrame>
        <p:nvGraphicFramePr>
          <p:cNvPr id="15" name="Diagram 14"/>
          <p:cNvGraphicFramePr/>
          <p:nvPr>
            <p:extLst>
              <p:ext uri="{D42A27DB-BD31-4B8C-83A1-F6EECF244321}">
                <p14:modId xmlns:p14="http://schemas.microsoft.com/office/powerpoint/2010/main" val="406679964"/>
              </p:ext>
            </p:extLst>
          </p:nvPr>
        </p:nvGraphicFramePr>
        <p:xfrm>
          <a:off x="4788024" y="1556792"/>
          <a:ext cx="4416152" cy="28356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6" name="Diagram 15"/>
          <p:cNvGraphicFramePr/>
          <p:nvPr>
            <p:extLst>
              <p:ext uri="{D42A27DB-BD31-4B8C-83A1-F6EECF244321}">
                <p14:modId xmlns:p14="http://schemas.microsoft.com/office/powerpoint/2010/main" val="2082828866"/>
              </p:ext>
            </p:extLst>
          </p:nvPr>
        </p:nvGraphicFramePr>
        <p:xfrm>
          <a:off x="-180528" y="1484784"/>
          <a:ext cx="4416152" cy="304017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sz="3200"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sz="3200"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16329"/>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fontAlgn="auto">
              <a:spcAft>
                <a:spcPts val="0"/>
              </a:spcAft>
              <a:defRPr/>
            </a:pPr>
            <a:r>
              <a:rPr lang="en-US" sz="3200" b="1" dirty="0">
                <a:solidFill>
                  <a:schemeClr val="bg1"/>
                </a:solidFill>
                <a:latin typeface="Calibri" panose="020F0502020204030204" pitchFamily="34" charset="0"/>
                <a:cs typeface="Calibri" panose="020F0502020204030204" pitchFamily="34" charset="0"/>
              </a:rPr>
              <a:t> </a:t>
            </a:r>
            <a:endParaRPr lang="ar-EG" sz="3200" b="1" dirty="0">
              <a:solidFill>
                <a:schemeClr val="bg1"/>
              </a:solidFill>
              <a:latin typeface="Calibri" panose="020F0502020204030204" pitchFamily="34" charset="0"/>
              <a:cs typeface="Calibri" panose="020F0502020204030204" pitchFamily="34" charset="0"/>
            </a:endParaRPr>
          </a:p>
          <a:p>
            <a:pPr lvl="0" algn="ctr" fontAlgn="auto">
              <a:spcAft>
                <a:spcPts val="0"/>
              </a:spcAft>
              <a:defRPr/>
            </a:pPr>
            <a:r>
              <a:rPr lang="ar-IQ" sz="3200" b="1" dirty="0">
                <a:solidFill>
                  <a:schemeClr val="bg1"/>
                </a:solidFill>
                <a:latin typeface="Calibri" panose="020F0502020204030204" pitchFamily="34" charset="0"/>
                <a:cs typeface="Calibri" panose="020F0502020204030204" pitchFamily="34" charset="0"/>
              </a:rPr>
              <a:t>مفهوم الأهداف الت</a:t>
            </a:r>
            <a:r>
              <a:rPr lang="ar-EG" sz="3200" b="1" dirty="0">
                <a:solidFill>
                  <a:schemeClr val="bg1"/>
                </a:solidFill>
                <a:latin typeface="Calibri" panose="020F0502020204030204" pitchFamily="34" charset="0"/>
                <a:cs typeface="Calibri" panose="020F0502020204030204" pitchFamily="34" charset="0"/>
              </a:rPr>
              <a:t>عليمية</a:t>
            </a:r>
            <a:r>
              <a:rPr lang="ar-IQ" sz="3200" b="1" dirty="0">
                <a:solidFill>
                  <a:schemeClr val="bg1"/>
                </a:solidFill>
                <a:latin typeface="Calibri" panose="020F0502020204030204" pitchFamily="34" charset="0"/>
                <a:cs typeface="Calibri" panose="020F0502020204030204" pitchFamily="34" charset="0"/>
              </a:rPr>
              <a:t> </a:t>
            </a:r>
            <a:endParaRPr lang="en-US" sz="3200" b="1" dirty="0">
              <a:solidFill>
                <a:schemeClr val="bg1"/>
              </a:solidFill>
              <a:latin typeface="Calibri" panose="020F0502020204030204" pitchFamily="34" charset="0"/>
              <a:cs typeface="Calibri" panose="020F0502020204030204" pitchFamily="34" charset="0"/>
            </a:endParaRPr>
          </a:p>
        </p:txBody>
      </p:sp>
      <p:sp>
        <p:nvSpPr>
          <p:cNvPr id="10" name="شكل بيضاوي 9"/>
          <p:cNvSpPr/>
          <p:nvPr/>
        </p:nvSpPr>
        <p:spPr>
          <a:xfrm>
            <a:off x="1463266" y="1844824"/>
            <a:ext cx="6217468" cy="3753088"/>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lvl="0" algn="ctr" fontAlgn="auto">
              <a:lnSpc>
                <a:spcPct val="80000"/>
              </a:lnSpc>
              <a:spcBef>
                <a:spcPct val="125000"/>
              </a:spcBef>
              <a:spcAft>
                <a:spcPts val="0"/>
              </a:spcAft>
              <a:defRPr/>
            </a:pPr>
            <a:r>
              <a:rPr lang="ar-EG" sz="3200" b="1" dirty="0">
                <a:solidFill>
                  <a:schemeClr val="bg1"/>
                </a:solidFill>
                <a:latin typeface="Calibri" panose="020F0502020204030204" pitchFamily="34" charset="0"/>
                <a:cs typeface="Calibri" panose="020F0502020204030204" pitchFamily="34" charset="0"/>
              </a:rPr>
              <a:t>ما </a:t>
            </a:r>
            <a:r>
              <a:rPr lang="ar-IQ" sz="3200" b="1" dirty="0">
                <a:solidFill>
                  <a:schemeClr val="bg1"/>
                </a:solidFill>
                <a:latin typeface="Calibri" panose="020F0502020204030204" pitchFamily="34" charset="0"/>
                <a:cs typeface="Calibri" panose="020F0502020204030204" pitchFamily="34" charset="0"/>
              </a:rPr>
              <a:t>مفهوم الأهداف الت</a:t>
            </a:r>
            <a:r>
              <a:rPr lang="ar-EG" sz="3200" b="1" dirty="0">
                <a:solidFill>
                  <a:schemeClr val="bg1"/>
                </a:solidFill>
                <a:latin typeface="Calibri" panose="020F0502020204030204" pitchFamily="34" charset="0"/>
                <a:cs typeface="Calibri" panose="020F0502020204030204" pitchFamily="34" charset="0"/>
              </a:rPr>
              <a:t>عليمية؟</a:t>
            </a:r>
            <a:endParaRPr lang="ar-IQ" sz="3200" b="1" dirty="0">
              <a:solidFill>
                <a:schemeClr val="bg1"/>
              </a:solidFill>
              <a:latin typeface="Calibri" panose="020F0502020204030204" pitchFamily="34" charset="0"/>
              <a:cs typeface="Calibri" panose="020F0502020204030204" pitchFamily="34" charset="0"/>
            </a:endParaRPr>
          </a:p>
        </p:txBody>
      </p:sp>
      <p:sp>
        <p:nvSpPr>
          <p:cNvPr id="110594" name="AutoShape 2"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596" name="AutoShape 4"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598" name="AutoShape 6"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600" name="AutoShape 8"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602" name="AutoShape 10"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604" name="AutoShape 12"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606" name="AutoShape 14"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
        <p:nvSpPr>
          <p:cNvPr id="110608" name="AutoShape 16"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sz="32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0367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614" name="Picture 22" descr="http://t1.ftcdn.net/jpg/00/35/82/86/400_F_35828624_fVTo0Tm12occEmBTPRJo506KAt3SjI4F.jpg"/>
          <p:cNvPicPr>
            <a:picLocks noChangeAspect="1" noChangeArrowheads="1"/>
          </p:cNvPicPr>
          <p:nvPr/>
        </p:nvPicPr>
        <p:blipFill>
          <a:blip r:embed="rId3" cstate="print"/>
          <a:srcRect/>
          <a:stretch>
            <a:fillRect/>
          </a:stretch>
        </p:blipFill>
        <p:spPr bwMode="auto">
          <a:xfrm>
            <a:off x="35496" y="1268760"/>
            <a:ext cx="5616624" cy="2232248"/>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4" name="مستطيل 3"/>
          <p:cNvSpPr/>
          <p:nvPr/>
        </p:nvSpPr>
        <p:spPr>
          <a:xfrm>
            <a:off x="1763688" y="3241544"/>
            <a:ext cx="9252520" cy="2203680"/>
          </a:xfrm>
          <a:prstGeom prst="rect">
            <a:avLst/>
          </a:prstGeom>
          <a:ln/>
          <a:scene3d>
            <a:camera prst="perspectiveContrastingRightFacing"/>
            <a:lightRig rig="threePt" dir="t"/>
          </a:scene3d>
        </p:spPr>
        <p:style>
          <a:lnRef idx="1">
            <a:schemeClr val="accent1"/>
          </a:lnRef>
          <a:fillRef idx="2">
            <a:schemeClr val="accent1"/>
          </a:fillRef>
          <a:effectRef idx="1">
            <a:schemeClr val="accent1"/>
          </a:effectRef>
          <a:fontRef idx="minor">
            <a:schemeClr val="dk1"/>
          </a:fontRef>
        </p:style>
        <p:txBody>
          <a:bodyPr wrap="square">
            <a:spAutoFit/>
          </a:bodyPr>
          <a:lstStyle/>
          <a:p>
            <a:pPr lvl="0" algn="ctr" fontAlgn="auto">
              <a:lnSpc>
                <a:spcPct val="80000"/>
              </a:lnSpc>
              <a:spcBef>
                <a:spcPct val="125000"/>
              </a:spcBef>
              <a:spcAft>
                <a:spcPts val="0"/>
              </a:spcAft>
              <a:defRPr/>
            </a:pPr>
            <a:endParaRPr lang="ar-EG" sz="2800" b="1" dirty="0">
              <a:solidFill>
                <a:srgbClr val="002060"/>
              </a:solidFill>
              <a:latin typeface="Calibri" panose="020F0502020204030204" pitchFamily="34" charset="0"/>
              <a:cs typeface="Calibri" panose="020F0502020204030204" pitchFamily="34" charset="0"/>
            </a:endParaRPr>
          </a:p>
          <a:p>
            <a:pPr lvl="0" algn="ctr" fontAlgn="auto">
              <a:lnSpc>
                <a:spcPct val="80000"/>
              </a:lnSpc>
              <a:spcBef>
                <a:spcPct val="125000"/>
              </a:spcBef>
              <a:spcAft>
                <a:spcPts val="0"/>
              </a:spcAft>
              <a:defRPr/>
            </a:pPr>
            <a:r>
              <a:rPr lang="ar-IQ" sz="2800" b="1" dirty="0">
                <a:solidFill>
                  <a:srgbClr val="002060"/>
                </a:solidFill>
                <a:latin typeface="Calibri" panose="020F0502020204030204" pitchFamily="34" charset="0"/>
                <a:cs typeface="Calibri" panose="020F0502020204030204" pitchFamily="34" charset="0"/>
              </a:rPr>
              <a:t>هي النتيجة المتوقعة من المتعلم في نهاية </a:t>
            </a:r>
            <a:r>
              <a:rPr lang="ar-EG" sz="2800" b="1" dirty="0">
                <a:solidFill>
                  <a:srgbClr val="002060"/>
                </a:solidFill>
                <a:latin typeface="Calibri" panose="020F0502020204030204" pitchFamily="34" charset="0"/>
                <a:cs typeface="Calibri" panose="020F0502020204030204" pitchFamily="34" charset="0"/>
              </a:rPr>
              <a:t>العملية </a:t>
            </a:r>
            <a:r>
              <a:rPr lang="ar-IQ" sz="2800" b="1" dirty="0">
                <a:solidFill>
                  <a:srgbClr val="002060"/>
                </a:solidFill>
                <a:latin typeface="Calibri" panose="020F0502020204030204" pitchFamily="34" charset="0"/>
                <a:cs typeface="Calibri" panose="020F0502020204030204" pitchFamily="34" charset="0"/>
              </a:rPr>
              <a:t>الت</a:t>
            </a:r>
            <a:r>
              <a:rPr lang="ar-EG" sz="2800" b="1" dirty="0">
                <a:solidFill>
                  <a:srgbClr val="002060"/>
                </a:solidFill>
                <a:latin typeface="Calibri" panose="020F0502020204030204" pitchFamily="34" charset="0"/>
                <a:cs typeface="Calibri" panose="020F0502020204030204" pitchFamily="34" charset="0"/>
              </a:rPr>
              <a:t>عليم</a:t>
            </a:r>
            <a:r>
              <a:rPr lang="ar-IQ" sz="2800" b="1" dirty="0">
                <a:solidFill>
                  <a:srgbClr val="002060"/>
                </a:solidFill>
                <a:latin typeface="Calibri" panose="020F0502020204030204" pitchFamily="34" charset="0"/>
                <a:cs typeface="Calibri" panose="020F0502020204030204" pitchFamily="34" charset="0"/>
              </a:rPr>
              <a:t> بمقدرتـــه على</a:t>
            </a:r>
            <a:endParaRPr lang="ar-EG" sz="2800" b="1" dirty="0">
              <a:solidFill>
                <a:srgbClr val="002060"/>
              </a:solidFill>
              <a:latin typeface="Calibri" panose="020F0502020204030204" pitchFamily="34" charset="0"/>
              <a:cs typeface="Calibri" panose="020F0502020204030204" pitchFamily="34" charset="0"/>
            </a:endParaRPr>
          </a:p>
          <a:p>
            <a:pPr lvl="0" algn="ctr" fontAlgn="auto">
              <a:lnSpc>
                <a:spcPct val="80000"/>
              </a:lnSpc>
              <a:spcBef>
                <a:spcPct val="125000"/>
              </a:spcBef>
              <a:spcAft>
                <a:spcPts val="0"/>
              </a:spcAft>
              <a:defRPr/>
            </a:pPr>
            <a:r>
              <a:rPr lang="ar-IQ" sz="2800" b="1" dirty="0">
                <a:solidFill>
                  <a:srgbClr val="002060"/>
                </a:solidFill>
                <a:latin typeface="Calibri" panose="020F0502020204030204" pitchFamily="34" charset="0"/>
                <a:cs typeface="Calibri" panose="020F0502020204030204" pitchFamily="34" charset="0"/>
              </a:rPr>
              <a:t> القيام بمهمة لم يكن قادر</a:t>
            </a:r>
            <a:r>
              <a:rPr lang="en-US" sz="2800" b="1" dirty="0">
                <a:solidFill>
                  <a:srgbClr val="002060"/>
                </a:solidFill>
                <a:latin typeface="Calibri" panose="020F0502020204030204" pitchFamily="34" charset="0"/>
                <a:cs typeface="Calibri" panose="020F0502020204030204" pitchFamily="34" charset="0"/>
              </a:rPr>
              <a:t> </a:t>
            </a:r>
            <a:r>
              <a:rPr lang="ar-IQ" sz="2800" b="1" dirty="0">
                <a:solidFill>
                  <a:srgbClr val="002060"/>
                </a:solidFill>
                <a:latin typeface="Calibri" panose="020F0502020204030204" pitchFamily="34" charset="0"/>
                <a:cs typeface="Calibri" panose="020F0502020204030204" pitchFamily="34" charset="0"/>
              </a:rPr>
              <a:t>على القيام بها قبل دخوله الت</a:t>
            </a:r>
            <a:r>
              <a:rPr lang="ar-EG" sz="2800" b="1" dirty="0">
                <a:solidFill>
                  <a:srgbClr val="002060"/>
                </a:solidFill>
                <a:latin typeface="Calibri" panose="020F0502020204030204" pitchFamily="34" charset="0"/>
                <a:cs typeface="Calibri" panose="020F0502020204030204" pitchFamily="34" charset="0"/>
              </a:rPr>
              <a:t>عليم</a:t>
            </a:r>
            <a:endParaRPr lang="ar-IQ" sz="2800" b="1" dirty="0">
              <a:solidFill>
                <a:srgbClr val="002060"/>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fontAlgn="auto">
              <a:spcAft>
                <a:spcPts val="0"/>
              </a:spcAft>
              <a:defRPr/>
            </a:pPr>
            <a:r>
              <a:rPr lang="ar-IQ" sz="4800" b="1" dirty="0">
                <a:solidFill>
                  <a:schemeClr val="bg1"/>
                </a:solidFill>
                <a:latin typeface="Calibri" panose="020F0502020204030204" pitchFamily="34" charset="0"/>
                <a:cs typeface="Calibri" panose="020F0502020204030204" pitchFamily="34" charset="0"/>
              </a:rPr>
              <a:t>مفهوم الأهداف الت</a:t>
            </a:r>
            <a:r>
              <a:rPr lang="ar-EG" sz="4800" b="1" dirty="0">
                <a:solidFill>
                  <a:schemeClr val="bg1"/>
                </a:solidFill>
                <a:latin typeface="Calibri" panose="020F0502020204030204" pitchFamily="34" charset="0"/>
                <a:cs typeface="Calibri" panose="020F0502020204030204" pitchFamily="34" charset="0"/>
              </a:rPr>
              <a:t>عليمية</a:t>
            </a:r>
            <a:r>
              <a:rPr lang="ar-IQ" sz="4800" b="1" dirty="0">
                <a:solidFill>
                  <a:schemeClr val="bg1"/>
                </a:solidFill>
                <a:latin typeface="Calibri" panose="020F0502020204030204" pitchFamily="34" charset="0"/>
                <a:cs typeface="Calibri" panose="020F0502020204030204" pitchFamily="34" charset="0"/>
              </a:rPr>
              <a:t> </a:t>
            </a:r>
            <a:endParaRPr lang="en-US" sz="3600" b="1" dirty="0">
              <a:solidFill>
                <a:schemeClr val="bg1"/>
              </a:solidFill>
              <a:latin typeface="Calibri" panose="020F0502020204030204" pitchFamily="34" charset="0"/>
              <a:cs typeface="Calibri" panose="020F0502020204030204" pitchFamily="34" charset="0"/>
            </a:endParaRPr>
          </a:p>
        </p:txBody>
      </p:sp>
      <p:sp>
        <p:nvSpPr>
          <p:cNvPr id="10" name="شكل بيضاوي 9"/>
          <p:cNvSpPr/>
          <p:nvPr/>
        </p:nvSpPr>
        <p:spPr>
          <a:xfrm>
            <a:off x="6156176" y="1162928"/>
            <a:ext cx="2835424" cy="2050048"/>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lvl="0" algn="ctr" fontAlgn="auto">
              <a:lnSpc>
                <a:spcPct val="80000"/>
              </a:lnSpc>
              <a:spcBef>
                <a:spcPct val="125000"/>
              </a:spcBef>
              <a:spcAft>
                <a:spcPts val="0"/>
              </a:spcAft>
              <a:defRPr/>
            </a:pPr>
            <a:r>
              <a:rPr lang="ar-IQ" sz="3600" b="1" dirty="0">
                <a:solidFill>
                  <a:srgbClr val="C00000"/>
                </a:solidFill>
                <a:latin typeface="Calibri" panose="020F0502020204030204" pitchFamily="34" charset="0"/>
                <a:cs typeface="Calibri" panose="020F0502020204030204" pitchFamily="34" charset="0"/>
              </a:rPr>
              <a:t>الأهداف الت</a:t>
            </a:r>
            <a:r>
              <a:rPr lang="ar-EG" sz="3600" b="1" dirty="0">
                <a:solidFill>
                  <a:srgbClr val="C00000"/>
                </a:solidFill>
                <a:latin typeface="Calibri" panose="020F0502020204030204" pitchFamily="34" charset="0"/>
                <a:cs typeface="Calibri" panose="020F0502020204030204" pitchFamily="34" charset="0"/>
              </a:rPr>
              <a:t>عليمية</a:t>
            </a:r>
            <a:endParaRPr lang="ar-IQ" sz="3600" b="1" dirty="0">
              <a:solidFill>
                <a:srgbClr val="C00000"/>
              </a:solidFill>
              <a:latin typeface="Calibri" panose="020F0502020204030204" pitchFamily="34" charset="0"/>
              <a:cs typeface="Calibri" panose="020F0502020204030204" pitchFamily="34" charset="0"/>
            </a:endParaRPr>
          </a:p>
        </p:txBody>
      </p:sp>
      <p:sp>
        <p:nvSpPr>
          <p:cNvPr id="110594" name="AutoShape 2"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596" name="AutoShape 4"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598" name="AutoShape 6"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600" name="AutoShape 8"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602" name="AutoShape 10"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604" name="AutoShape 12"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606" name="AutoShape 14"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0608" name="AutoShape 16" descr="data:image/jpeg;base64,/9j/4AAQSkZJRgABAQAAAQABAAD/2wCEAAkGBw8TERMQEhMQFhUUEhUQEhQVGBcQFBUSFBQXFhcUFBQYHyggGBolHBcVITIhJSkrLi4uFx8zODMtNygtLisBCgoKDg0OGxAQGiwkHyQsLCwwLC0sNCwsLCwsLCwsLCwsLCwsLCwsLCwsLCwvLCwsLCwsLCwsLCwsLCwsLCwsLP/AABEIAMIBAwMBEQACEQEDEQH/xAAcAAEAAQUBAQAAAAAAAAAAAAAABgECBAUHAwj/xABHEAABAwEEBgcFBQUGBgMAAAABAAIRAwQSIfAFMVFhcaEGExRBUpGSByKBsdEXMkJichUjk8HhFkNTZIKzCDM1Y7LSJCU0/8QAGwEBAAIDAQEAAAAAAAAAAAAAAAQFAgMGAQf/xAA4EQACAQMBBQUHBAEDBQAAAAAAAQIDBBESBSExQVEGFCJhcRMygZGhscEz0eHwQiNDUgeSorLx/9oADAMBAAIRAxEAPwCTyq8qxKASgEoBKASgEoBKASgEoBKASgEoBKASgEoBKASgEoBKASgEoBKASgEoBKASgEoBKAsrn3XfpPyQ9jxRzwLcXBVAEB0KVpKUSgEoBKASgEoBKASgEoBKASgEoChdGJXhlGLk8RWWYVXTFmbrqs+Bvf8AjKxdSK5lnR2Jf1d8aUvisfc8h0gsn+IPS76Lz2sOpIfZvaS/2vqjJoaRoPwZUYTsBE+WtZKcXwZBr7MvKG+pSkvgZUrIgCUAlAJQCUAlAJQCUAlAJQCUAlAJQFlY+679J+SGUeKOfhbi4KoAgJ9OcVoKQTnFAJzigE5xQCc4oBOcUAnOKATnFAJzigE5xQCc4oerfwNBpbpK1hLKQD3d7vwDh4vktE62NyOx2T2UqV0qt14Y9P8AJ/t9yMWu3Vapmo9zt3cODdQUeUnLid5abOtrSOmjBLz5/Pie1h0Paq0GlQrPB72sc5vqiF7GlOXBMzrX1tR3VKkV8TOd0Q0kBPZa/wAGzyCz7vV/4kZbZsW8e1RqbVY6tM3atOow7HtLD5OC1yjKPFE2nXpVVmnJP0eTOsulbTQIBJIIDgx/vC64SCO8SMcNq9hVa4MqLzYlhfpvTiW9ao7nlfclOitM06wge6+MWH5tPeFKhUUj57tbYNxs96n4of8AJfnobGc4rYUYnOKATnFAJzigE5xQCc4oBOcUAnOKATnFAJzigE5xQFtY+679J27ERlHiiBBby5KoAgJ3eUcoxeQC8gF5ALyAXkAvIBeQC8gF5ARXpFpouJo0z7owe4fiPhG758NcarU5I+j9muz8aUVdXC8T3xXTz9fsYfR3QFotlXqqLdUF7zgxjdrj8hrPmsaVKVR4R01/tCjZU9dR+i5v+9Tr/RzoHYrMA5zRWq99SoJAP5Gam8zvVpStoU/NnBX+3Lq6bSemPRfl8/7uJUMFJKYsZXYTAc0nYCCVk4yXFA8dI0qbqbm1GMe0iLrwHNPEFVu1LuNrbSqPGeCz15G2jKUZpwbT6o5z0p6O2Z9XrGseSGNa8A3WC6AG3AB3NAnGNW9V2xKEatnGc+Lz92XFPbl1bw9lBrGc5ay95AtJ6PdRqEsLrrbrg7URJIAkazgdS23EFSqaUzqdn7Vo31KNKslrllaeOUuL9N6+JI9A6Y65t1x/eNGP5h4h/NbadTUt5xHaHYbsKntKf6cvo+n7G2vLacyLyAXkAvIBeQC8gF5ALyAXkAvICys73XcDt2IjKPFEGCkF0VQBATe9mVGKMXsygF7MoBezKAXsygF7MoBezKAXsygF7MoDV9IdIGnShp95/ujHUO8/y+K11ZYR0fZnZivLrVNeCG9+b5IjOhtGVLTXp2emPee6NzRrLjuAk/BR6cHOSij6hd3ULWjKrPgv6kfQGgNC0bJRbQpDAYucfvPedb3HaeWAV3TpqEdKPlt5eVLuq6tR739F0RBPaF7VKdlc6zWQMq12ktqPONOk4a24ffeNmoHXJkLqNk9n53KVWt4Ycur/AGRXzq43I4xpnpHbbUSbRaKtSfwkwz4UxDR8Au1t9n21usUoJff5veRnNviaoKW4p8UeHYfZhpesLBWqVa1R56806fWOdUbTaymwlwBOr94MBrMBfGP+oFrGvtKjbwglFR1PCxltvC+S+CyWFq8QbJhoenUe3rKou0wJZePvubrL3nfr+OyFyN5tjuce727TnzfJeS9OBv0rGue5Gt07o+y2hputc6DevBxa3CQQB3/LWpGyre7uJOvdSxnlje1+Ea9m3kLW4lc22+TWMveseSfL04kC0lZey1WVKZPeQDrEawdoIPzVjcUfYyTid7YXa2xa1KNeO/g8efB+qJXZrQHsa8anCdfJbE8rJ8wvLadtXlRnxi8HpezK9I4vZlAL2ZQC9mUAvZlAL2ZQC9mUAvZlAL2ZQFtV3unge/cvUex4ohIUguyqAICaXs4KKUQvZwQC9nBAL2cEAvZwQC9nBAL2cEAvZwQC9nBAQ/pHaL1cjuYAwfM8zyUWq8yPrPZW0VDZ8Zc5+L9vodB9jmiAGVbY4YuPU0zsaILyOJgf6VOsae5zKvtVduVSNunuW9+r4fT7mz9rPSp1hscUnRXrk0qR72tj36g3gEAbC4Lqth7PV3c+NeGO9/hfH7HHVZ6UfPWiNGVrVXZZ6LS6pUdDRzLnHuAEkncvodxcU7ak6k90V/cIiJNvB37or7KtH2ZgNdjbTWj3nVBNMHvDKRwje6Tw1L5/fdoLq4liD0R6Lj8X/USo0orib3TeidF06Dn1bLZSxowb1VOSe5rcMCVVxvLiLzGpLPqzPSuhDbfo40bEbVYqFEdUZp06hii8Oe432NvBzngOgBxHxjGktVVvbmpU2tUcab4yXv8AD3c4fh81vZIrezpxTpb/AO/cwTpS21WBtdwLvximLlOdm8ceSrp2WzKNV1qG6n/jq3y9cdfojmri8VZKtWqYg+C/jm/XcjcaCsVpLYAa1hM3iNX6R3qHc9oIUU40Fv6ve2brV3NfCt4aIPjOW9v0X9RoPaFZA1zQA73W33OuEglxiA4YNHunA4mce5brereV4+1rxwnw6JfyfQuzVzUp1nS0rS8LVqSba4+Di/n1wa/opaZY6n4TeHB39QfNWFF7sEPtpaaK8K6/yWH6r+Psb29nBbTihezggF7OCAXs4IBezggF7OCAXs4IBezggF7OCAsqn3TwOzYvUex4ohoUkvCqAICYTmFFKATmEAnMIBOYQCcwgE5hAJzCATmEAnMICCWt01Hna9x8yVClxPutjBQtqcFyivsd49ntnDNHWYDvYXni97nfzV1bLFKJ8421Uc76o31x8txyH282xztIspT7tKztgfme5znH4i55L6L2VpJWsp83L7JfyUNd+I3f/D7opp7TbCAXAts7DsBF9/n7nkoXau4eYUVw95/ZfkyoLiyf9POkhsVnD2AGpUdcpzi0YSXEd8Du2kLhrit7KOeZfbH2cr6vok8RSy/2Ocu6SVKpouqV217v76qyqOqptxg02hsXjEY6se8EhRIXVWOdS3ZWHx3dcLgbbyhShUUXRmm/DGMU23Lq2+RKzSZaRTtFstLG06jWuo2elrDHj3RdiQYw1E7wplaNOpSev3ePy3lLXoOM3Tnuaf1TI9U6PNbbu1F9erRvOdZqAD3QGEN/eRN4XpIHeA28dYUeptq0qbOlZWdONN7lKcsZed/hzza5/JGpbLpUJ4cFjjjG4ktK22p72zStAb+kUWjDCRi4+oLmaFrs63ac6kP/AHf7L5MmOUnwRrOk1NlFt94a0EObdwF/CS0DvK6WjtC1rQfs5ppbv6jfZWletWiqaecrf038SEdF3kVSNtM+YI/qoVLidP2zpp2MZPlJfVMlE5hST5eJzCATmEAnMIBOYQCcwgE5hAJzCATmEBbVPunge7ciMo8URAKUXpVAEBLZUQoBKASgEoBKASgEoBKASgIPahD3jY9w5lQ3xPu1lNTtqclzivsd59n9cP0dZiO5hZ8WOc0/JXVu80onzbbNNwvqqfXPz3nH/bxZHN0iypGFSzsIP5muc0jyu+a+jdlqilaShzUvukUVdeI3/wDw+6TbdtVkJAdebaGjvLYuP8oZ6lX9rLeWunWXDGPyvyZUHxROPaF0cfbbMBSjraTr7ATAcCIc2e4nAjePiuIuaLqQwuJ0GxNoxsrjVP3WsPy8zm2g+iOk+uu9mAkGm51ZoNNodhfBnEjuiVXwt6r8OGuH0+68jpNqX1hXhGftfdzujxeft6nVLH0QsTA2ad5wABc4uxIGu7MDyVvjdhnCylmTZwnp/wBJav7Sr9lrVadKlVuU203uYy+wBtR4aDBLnh5nvnvXe7H7P2KsYxq0INyW/MVnD4fT5ESrXnKedT3HXfZZarTa7ALRanXnOqvaxwAZNNkNxDRBN4PxXzzb3ZPZVG7cKEHFJLK1Pi9/PywSqVebjlmv9qekuobSoNZTeKoeajagvYNuhpEEEHF2O5c7U2Lb2s1Km5Z9Tquztt3iUqjk1pxhrzyc+6Nj98T3Bh5lqmUuJL7ZzUbCMXzkvySeVIPl4lAJQCUAlAJQCUAlAJQFtQ4HgfkvUex4oiYUoviqAICUzwUM58TwQCeCATwQCeCATwQCeCATwQCeCAium6N2s7Y6HD46+cqNUWJH17svdq42dBc4+F/Dh9DpHsc0sDSq2Rx95juuYNrHYOA4Oj1qwsamYuPQp+1No41Y11wksP1X8fYy/bB0XdbLH1lJs1rMXVWACS+mR+8YANZwBG27Heus2BtBWtzib8Mtz8nyZx9WGpHAtB6Yr2Suy00HQ9hkTi0g4Frh3tIwK7+6tad1SdKotz/uURYycXlH0P0T9pOj7YxodUZQrQL1KqQ0T/23mA8c9y+d3+xLq1k/Dqj1X5XIlxqRkSmvpKzsbffVpNaBJc57WtjiTCq40pyemMW36GeUcv8AaF7V6Lab7NYHX6jgWOrjBjAcD1Z/E782oaxK6fZPZ2pOaq3KxFf48369EaZ1Vwice0Joqtaq9OzUWy+o66NgGsuce4ASTuC7G6uadtRdWfBf3BHim3hH1boTRlOzWelZqf3aTAwHUTAxcd5Mn4r5TcV5V6sqsuLeSclhYOL+0nSwtFvqXTLaQFBuw3SS4+ouHwCoLupqqem4+ldn7R0LNN8ZeL9voYvRqlDXv2kNHwxPz5LGkuZyvbe7UqtO3XJan8eBup4LacKJ4IBPBAJ4IBPBAJ4IBPBAJ4IBPBAW1DgdWo/Jeriex95EYCll+EAQEmlQznhKASgEoBKASgEoBKASgNbpyzX2XhrZjxb3/Va6kco6vsntRWt17Gb8M93pLl8+BqtBaWqWWuy0U9bDiNQc04OadxH1WqlUdOSkj6XfWkLuhKjPnz6Pkz6C0NpSjaaLa9Iy1w+LXd7XDuIV5CanHUj5bdW1S2qulUWGv7lHNvaJ7Keve61WG62o6XVKB91lRxxLqbtTXHYcDtHf1myO0LoRVG43x5PmvXqvqQKlHO9HGdJ6KtNnfcr0qtJ0kQ9pbMd7ScHDeMF2tC6o146qUk/Rkdxa4mGt2EeG/wCjnQ3SFtcBQovuHXVeDTpAbb5GPASdyrrzatrarxy39Fvf99TKNOUuB3zoD0Es+jWEg9ZXeIqVSIw13KY/C2fiYx1ADgdqbWq30t+6K4L8vqyVCmolPaF0qbZKJpU3f/IqtIYBrY04GodnfG08CqG5rqnHC4l/sTZUryrqkvBHj5+X7+RxGmwucGjEkwOJVPxPoletTt6Uqk3iMVkl9lpBjGsHcPM9581KSwsHxDaF5K8uZ15f5P5Lkvkesr0hiUAlAJQCUAlAJQCUAlAW1DgeBRcTKPvIjYUwvwgCAkU8VCOdE8UAnigE8UAnigE8UAnigE8UAnigE8UCeOBH9K6PuG+0e6df5T9FonDG9H1Ts12gjdwVvXf+ov8AyX79TI6MdJbRYql+kZa6Ospu+68fydsPz1LKjXlSe4vNo7Mo3sMT3NcHzX8eR2Lo70zsVrADXhlTvpVCGun8p1PHDyCtaVxCpwe84C+2Pc2j8Ucx6rh/Bv6tJrhdc1rhscA4eRUhNp5TKsxKehbG03m2ezg7RTYD5gLa7is1hzfzZ5hGY97WiSQANZJAAHFaWzJJt4RBelPtJs9IGnZYrVNV/wDum75/H8MN6h1ryMd0d7Ok2d2crV2p1/DHpzf7fE5JbLXVrVHVajnPe8y5xxJOcICq5ScnlndUqVK3pqEElFG50RYLgvuHvHUPCPqtsIY3s+Z9p9vq8l3eg/8ATT3v/k/2Rsp4rYceJ4oBPFAJ4oBPFAJ4oBPFAJ4oBPFAJ4oCjzgdeor1cTKPvIjymHQBAEBvp4c1COcE8OaATw5oBPDmgE8OaATw5oBPDmgE8OaATw5oBPDmgBjcvDKM5QkpReGjUW3RX4qcfp+hWqVPod/sftiklSvf+9flflGqqUyDDgQdhWo7uhcUbiGulJSXlvNpYek1voiKdprAdwLi9o4NdIC2xr1I8GR62yrOs8zpr7fYzXdPNKkR2l3wZTB8w1Z96q9SMtgbPX+39X+5qLfpW01/+dWq1O+HuLgODdQWqVScveZPoWVvQ/Sgl6I8bPZnv+6PjqHmsVFsj321bSxjmtNLy4t/A3Vh0c1nvGHO29w4fVbowSPmu2u09e/zSp+Cn05v1/Yzp4c1sOXE8OaATw5oBPDmgE8OaATw5oBPDmgE8OaATw5oBPDmgE8OaAo84HVqO1FxMo+8jRKadCEAQG7vKCc3kXkGReQC8gyLyDIvIBeQZF5ALyAXkGReQC8gLajWuEEAjfivGkbqFzVoS1UpOL8ngxX6OonujgSsdES9o9rNp01j2mfVL7lv7Lpb/NeaIkl9s9pNf4/L+T0p2GiPwj4y75rJRRX3HaTaVdYlVaXlhfYygV6UkpOTzJ5YL+9ereEsvCKMqSJ/r8kawezjpeGVvIY5F5BkXkAvIMi8gyLyDIvIMi8gyLyDIvIMlHuwPBFxMoe8vU0qnHRBAEBuJzKgHNHlWLu4gCNesyso45m+k6fNNs9ZzKxNGROZQCcygLKtYNjXiY1rKMcm2lSdTOORfOZWJqLOvbMTjx2LLS8ZNvsZ6dWNxa20CSMcCBr2mF64MylbyST6rJ6zmVgaBOZQCcygManDQ+HScTr1fVbnmTWUTqmqpKGqOEe9J8gHcO9apLDZEqx0za8w2qCSMZG9HFpZPZU5RipPgy6cyvDWedasGwTOuNayjHVwN1Gi6raQrP8AdJGydcr2K8WGKMV7VRmW0a95pjAxt5r2UNL8jZWoOlNZ3o8m1ninJ2iOGCycY68I3OlTdfTHp9TLnMrSV55OLp1gCRHeTtCzWnBvi6eng2y6q8gSASdkrGKTe8wpRjKWJPCLg7D+q85mDW/CKMqAiROO9etYeD2cHCWll05leGInMoBOZQCcygKPOB4bUXEyh7yNQp50YQBAbWc4KvOZMW0VCSW46u6MTx2LfTisZLG1pRUVNtf38mQ2oImRyWpxeSHKnNSawWCv7smJ1RhrlZaHqwja7Zuppjw6ijWnXEg7oScMcBXoaGtOWmWuqSJMSHbu4/ReqOHgzjScZtLg1+CwV3X4wid2ris/Zx0ZN0ran7HUs5/J6ueBERicdS1pN8SLGE5pqWdy3HnWP3v9Lu7h/JZR5fE30c+DPmjJnOC0kBmPStDcZ1ye5bpU5cibWtajw4rKwitS0tgwcYwwXkacs70eUrSprTktx4WY+9H5SCt1TcibdZUMt80e9GqAwE8O5aZxcptIg1qUp15KJZ1rL94HWDOCy0yccM3exrOi4NcOB69qZt5LD2UiP3St0Me0Vmk7RB3YrbTg0iba284J53PP0PSyP1tmRrH8xisKq5ke9i902sPh/IrwMW4O+GrvlKbb3Pge2zlPdPfH8l1SOrgeHcvIt+03munJ9539T1Y7AcNy1viRqnvP1MZ9Yl3fAI7gBG0rfGKUfUsKdFRp8stfH0RfaKmIEwNojWsacdzeN5rtqbUXLTl9GXUag+6CTxgx8VjNPGWsGuvCbWuUVErQeLvdrOzaUmnk8uYyc845L7Dr8DMYHDVjsTQ92A7dtxUeaD64GAxPw5lI02+J5TtpS3y3ItpVXXoN3EThGC9lGOnKNlalT9nqgmsdT3nOC1EIo44HhuXq4mUPeRq1POkCAIDYzx8lXnMCePkgyeD6LR3OxW6NST5ljRuqs+aWOpWnQGsg8Na8lVlnCZhVu6mXGL3dcFH0WjudsXsaknzM6V1VnuyljqGWcRiHBJVZJ7jype1IyxFp/Au7O3YfJY+1kau+1c5z9CnZm/mXvtpGXf6v9Rc2iBP3sdyxdRs1zu5yab5HpPHyWsjHm6i04wfKFsVSSWCRC7qwWEynUN2Hn9V77WRl32t1+hc2kBqB8v6rFzk+Jrnc1JrEmVuCIgxwXmp5yYqtNT1p7y3qG7Dn4rL2supt75W6jqG7D5f1T2suo75W6lW0mju5SvHUk+ZhK5qy4yZVlMDUDjuSU3LiKledRJS5FlShJnHyWcaulYwb6N46cNKR6XcIxiI1LXqeckb2r16+ZWePkvDXkOEiMfJE2uBlGTi00eQs7djls9tIku+qv/4ejWgahyWDk3xI86kp+82zyq0W64d8AtkKkuBLoXNV4gmviUp0BrIPDWvZVZcEz2td1E8Rln4FezN/MvPbSMO/1f6i5lEAyJ8ljKo5LDMKt1UqR0yPSePksCMHau/yRcTKHvL1NcrA6UIAgM6d3zVccuJ3fNAJ3fNAPh80And80A+HzQCd3zQCd3zQG+0R0StVopCtT6m6SQLzi0+6SDhG0LdChOayiRTtp1I6kZn2f2//AC/rd9Fl3WobO5VfI0+nNCVbK5ravVXnAuAYS4gDCTgI/otdSnKG5mirRlTeJGtnd81rNQnd80And80And80And80And80B7WKzmpUbTBYC83QXS1snUCcYk4L2Ky8GUY6ngkn2f2/8Ay/rd9FI7rU8iV3Kr5D7P7f8A5f1u+id1qDuVXyH2f2//AC/rd/6p3WoO5VfIHoBb9lD1n6J3WoO5VfIizhBIIxBg69YUYiNYKTu+aHgnd80And80And80And80And80BQnd816uJlD3kYSsDpggCAyZ4c1WnLCeHNAJ4c0AnhzQCeHNAJ4c0AnhzQCeHNAdf9m//AOCn+ur/ALjlaWv6aLmy/SXxNvp3SrLNQfXf+EQ0d7nnBrR8eUrbUmoR1M31aipxcmcQttsfVe6rUdee4y4mfLcNyp5ScnllDKbk8s8J4c14YieHNAJ4c0AnhzQCeHNAJ4c0AvcOaDJ2LoHpo2mzC+ZqUj1bztEe67jHMFWlvU1x38UXVpW9pDfxRJFIJRh2vStmp/8AMrUm4B3vOAwJgGNiwc4rizCVSEeLNPbOnGj6cxVvkdzAXTjGB1b9eoLVK5prmaZXdKPPJyrTVei+0Vn0Z6t1RzmSIMEycO4TMDZCrajTk2uBT1ZRc248DCnhzWJgJ4c0AnhzQCeHNAJ4c0AnhzQAnhzRcTKHvL1MZWR04QBAe97fzVZk5YXt/NMgXt/NMgXt/NMgXt/NMgXt/NMgXt/NMgXt/NMg7B7Nj/8AX0/11d/945Wlr+mi5sv0V8SM+1TSZNanZgSAxvWOxgFz8B5AHzUe8n4lEi39TMlAgt7fzUPJAF7fzTIF7fzTIF7fzTIF7fzTIF7fzTIF7fzTIF7fzTIM7RemrRZy40ahZfEO+66YBjWDqkrOFSUPdZsp1Z0/dZW06ctdSL9orGMI6wgao1DCYnFHVm+LEq1SXFswS/ecBAx7h3LDJryUvb+aZAvb+aZAvb+aZAvb+aZAvb+aZAvb+aZAvb+aZAvb+aZALt/NeriZQfiXqeCsjpwgCAvvZkKrOUF7MhAL2ZCAXsyEAvZkIBezIQC9mQgF7MhAdi9mf/T6f66u/wDvHK1tP0kXVj+ivicy6VWzrbZaKgIINVzQRh7rPcGB3NCr60s1GyruJaqkn5mqvZkLUaRezIQC9mQgF7MhAL2ZCAXsyEAvZkIBezIQC9mQgF7MhAL2ZCAXsyEAvZkIBezIQC9mQgF7MhAL2ZCAXsyEAvZkIC6niQNpA1jvK9XEzh7y9USD+z1HxVPNv0U/Wzpx/Z6j4qnm36JrYH9nqPiqebfomtgjU5gKvOUE5gIBOYCATmAgE5gIBOYCATmAgE5gIDsXs2dGjWHY6sfKo5Wlr+l8y6sn/ofM4/Uqlzi863EvMARLjJjzVW3l5KZvLyWzmAh4JzAQCcwEAnMBAULgNfyC8yCnWDaOSZGUOsG0ckyModYNo5JkZQ6wbRyTIyh1g2jkmRlDrBtHJMjKHWDaOSZGUVDp1fIL3IKzmAgE5gIBOYCATmAgE5gIBOYCAvoH3m/qHcNq9XEzp++vVE5Uw6gIAgOfTmFBOUE5hAJzCATmEAnMIBOYQCcwgE5hAdl9m/8A0tvGv/uOVra/o/MurP8AQ+ZxlhwHDYqkpEVnML09E5hAJzCATmEB0r2P0mubarzQfepRIB7nqwskmmWezkmpZOi9mp+BnpCnaV0LPSug7NT8DPSE0roNK6Ds1PwM9ITSug0roOzU/Az0hNK6DSug7NT8DPSE0roNK6Ds1PwM9ITSug0roOzU/Az0hNK6DSuhzL2v02tqWW6APcq6gB3sVderDiVW0UlKPxOezmFCK4TmEAnMIBOYQCcwgE5hAX0Xe80/mB1b16uJlD3l6omf7Us/+I3mp2lnUlP2pZ/8RvNNLA/aln/xG800sEHlV5yYlAJQCUAlAJQCUAlAdF6HdM7HZrC2z1TUvg1JutLh77nEY8CFPoXEIU9LLK3uqdOlplx3nOW6lAKwrKHolAJQCUBNfZ30ns1jbXFe/wDvCwtutL/uh0zs1hS7WtGmnqJ1ncQpJ6uZMPtK0btrfwz9VL75SJvf6Pn8h9pWjdtb+GfqnfKQ7/R8/kPtK0btrfwz9U75SHf6Pn8h9pWjdtb+GfqnfKQ7/R8/kPtK0btrfwz9U75SHf6Pn8h9pWjdtb+GfqnfKQ7/AEfP5D7StG7a38M/VO+Uh3+j5/IhPtE6R2e2PoOoX4pteHXmln3i2I26iod1WjUa0kC8rwqtOPIiEqKQxKASgEoBKASgKgr2PFGUPeXqj3VqdWEAQGJKqDkRKASgEoBKASgEoBKASgEoBKASgEoBKASgEoBKASgEoBKASgEoBKASgEoBKASgEoBKAqCso8UZQ95eqMpWp1gQBAbXs1PwM9IUDSuhze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dmp+BnpCaV0GmPQobNT8DPIL1RXQyjFZW4x7g2DyUwvMsXBsHkgyxcGweSDLP/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cs typeface="MCS Hijon S_I normal." pitchFamily="2" charset="-78"/>
              </a:rPr>
              <a:t> </a:t>
            </a:r>
            <a:endParaRPr lang="ar-SA" i="1" cap="all" dirty="0">
              <a:solidFill>
                <a:schemeClr val="tx2"/>
              </a:solidFill>
              <a:effectLst>
                <a:reflection blurRad="12700" stA="48000" endA="300" endPos="55000" dir="5400000" sy="-90000" algn="bl" rotWithShape="0"/>
              </a:effectLst>
              <a:cs typeface="MCS Hijon S_I normal." pitchFamily="2" charset="-78"/>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800" b="1" dirty="0">
                <a:solidFill>
                  <a:schemeClr val="bg1"/>
                </a:solidFill>
                <a:latin typeface="Calibri" panose="020F0502020204030204" pitchFamily="34" charset="0"/>
                <a:cs typeface="Calibri" panose="020F0502020204030204" pitchFamily="34" charset="0"/>
              </a:rPr>
              <a:t> </a:t>
            </a:r>
            <a:endParaRPr lang="ar-EG" sz="4800" b="1" dirty="0">
              <a:solidFill>
                <a:schemeClr val="bg1"/>
              </a:solidFill>
              <a:latin typeface="Calibri" panose="020F0502020204030204" pitchFamily="34" charset="0"/>
              <a:cs typeface="Calibri" panose="020F0502020204030204" pitchFamily="34" charset="0"/>
            </a:endParaRPr>
          </a:p>
          <a:p>
            <a:pPr>
              <a:defRPr/>
            </a:pPr>
            <a:r>
              <a:rPr lang="ar-SA" sz="4800" b="1" dirty="0">
                <a:solidFill>
                  <a:schemeClr val="bg1"/>
                </a:solidFill>
                <a:latin typeface="Calibri" panose="020F0502020204030204" pitchFamily="34" charset="0"/>
                <a:cs typeface="Calibri" panose="020F0502020204030204" pitchFamily="34" charset="0"/>
              </a:rPr>
              <a:t> </a:t>
            </a:r>
            <a:endParaRPr lang="ar-EG" sz="4800" b="1" dirty="0">
              <a:solidFill>
                <a:schemeClr val="bg1"/>
              </a:solidFill>
              <a:latin typeface="Calibri" panose="020F0502020204030204" pitchFamily="34" charset="0"/>
              <a:cs typeface="Calibri" panose="020F0502020204030204" pitchFamily="34" charset="0"/>
            </a:endParaRPr>
          </a:p>
          <a:p>
            <a:pPr>
              <a:defRPr/>
            </a:pPr>
            <a:r>
              <a:rPr lang="ar-SA" sz="4800" b="1" dirty="0">
                <a:solidFill>
                  <a:schemeClr val="bg1"/>
                </a:solidFill>
                <a:latin typeface="Calibri" panose="020F0502020204030204" pitchFamily="34" charset="0"/>
                <a:cs typeface="Calibri" panose="020F0502020204030204" pitchFamily="34" charset="0"/>
              </a:rPr>
              <a:t>  </a:t>
            </a:r>
            <a:endParaRPr lang="ar-EG" sz="4800" b="1" dirty="0">
              <a:solidFill>
                <a:schemeClr val="bg1"/>
              </a:solidFill>
              <a:latin typeface="Calibri" panose="020F0502020204030204" pitchFamily="34" charset="0"/>
              <a:cs typeface="Calibri" panose="020F0502020204030204" pitchFamily="34" charset="0"/>
            </a:endParaRPr>
          </a:p>
          <a:p>
            <a:pPr>
              <a:defRPr/>
            </a:pPr>
            <a:r>
              <a:rPr lang="ar-SA" sz="4800" b="1" dirty="0">
                <a:solidFill>
                  <a:schemeClr val="bg1"/>
                </a:solidFill>
                <a:latin typeface="Calibri" panose="020F0502020204030204" pitchFamily="34" charset="0"/>
                <a:cs typeface="Calibri" panose="020F0502020204030204" pitchFamily="34" charset="0"/>
              </a:rPr>
              <a:t> </a:t>
            </a:r>
            <a:endParaRPr lang="ar-EG" sz="4800" b="1" dirty="0">
              <a:solidFill>
                <a:schemeClr val="bg1"/>
              </a:solidFill>
              <a:latin typeface="Calibri" panose="020F0502020204030204" pitchFamily="34" charset="0"/>
              <a:cs typeface="Calibri" panose="020F0502020204030204" pitchFamily="34" charset="0"/>
            </a:endParaRPr>
          </a:p>
          <a:p>
            <a:pPr>
              <a:defRPr/>
            </a:pPr>
            <a:r>
              <a:rPr lang="ar-SA" sz="4800" b="1" dirty="0">
                <a:solidFill>
                  <a:schemeClr val="bg1"/>
                </a:solidFill>
                <a:latin typeface="Calibri" panose="020F0502020204030204" pitchFamily="34" charset="0"/>
                <a:cs typeface="Calibri" panose="020F0502020204030204" pitchFamily="34" charset="0"/>
              </a:rPr>
              <a:t> </a:t>
            </a:r>
            <a:endParaRPr lang="ar-IQ" sz="4800" b="1" dirty="0">
              <a:solidFill>
                <a:schemeClr val="bg1"/>
              </a:solidFill>
              <a:latin typeface="Calibri" panose="020F0502020204030204" pitchFamily="34" charset="0"/>
              <a:cs typeface="Calibri" panose="020F0502020204030204" pitchFamily="34" charset="0"/>
            </a:endParaRPr>
          </a:p>
          <a:p>
            <a:pPr algn="ctr" eaLnBrk="1" hangingPunct="1">
              <a:defRPr/>
            </a:pPr>
            <a:endParaRPr lang="ar-EG" sz="4800" b="1" dirty="0">
              <a:solidFill>
                <a:schemeClr val="bg1"/>
              </a:solidFill>
              <a:latin typeface="Calibri" panose="020F0502020204030204" pitchFamily="34" charset="0"/>
              <a:cs typeface="Calibri" panose="020F0502020204030204" pitchFamily="34" charset="0"/>
            </a:endParaRPr>
          </a:p>
          <a:p>
            <a:pPr algn="ctr" eaLnBrk="1" hangingPunct="1">
              <a:defRPr/>
            </a:pPr>
            <a:r>
              <a:rPr lang="ar-EG" sz="4000" b="1" dirty="0">
                <a:solidFill>
                  <a:schemeClr val="bg1"/>
                </a:solidFill>
                <a:latin typeface="Calibri" panose="020F0502020204030204" pitchFamily="34" charset="0"/>
                <a:cs typeface="Calibri" panose="020F0502020204030204" pitchFamily="34" charset="0"/>
              </a:rPr>
              <a:t>ما </a:t>
            </a:r>
            <a:r>
              <a:rPr lang="ar-IQ" sz="4000" b="1" dirty="0">
                <a:solidFill>
                  <a:schemeClr val="bg1"/>
                </a:solidFill>
                <a:latin typeface="Calibri" panose="020F0502020204030204" pitchFamily="34" charset="0"/>
                <a:cs typeface="Calibri" panose="020F0502020204030204" pitchFamily="34" charset="0"/>
              </a:rPr>
              <a:t>مزايــــا الأهداف الت</a:t>
            </a:r>
            <a:r>
              <a:rPr lang="ar-EG" sz="4000" b="1" dirty="0">
                <a:solidFill>
                  <a:schemeClr val="bg1"/>
                </a:solidFill>
                <a:latin typeface="Calibri" panose="020F0502020204030204" pitchFamily="34" charset="0"/>
                <a:cs typeface="Calibri" panose="020F0502020204030204" pitchFamily="34" charset="0"/>
              </a:rPr>
              <a:t>عليمي</a:t>
            </a:r>
            <a:r>
              <a:rPr lang="ar-IQ" sz="4000" b="1" dirty="0">
                <a:solidFill>
                  <a:schemeClr val="bg1"/>
                </a:solidFill>
                <a:latin typeface="Calibri" panose="020F0502020204030204" pitchFamily="34" charset="0"/>
                <a:cs typeface="Calibri" panose="020F0502020204030204" pitchFamily="34" charset="0"/>
              </a:rPr>
              <a:t>ة</a:t>
            </a:r>
            <a:r>
              <a:rPr lang="ar-EG" sz="4000" b="1" dirty="0">
                <a:solidFill>
                  <a:schemeClr val="bg1"/>
                </a:solidFill>
                <a:latin typeface="Calibri" panose="020F0502020204030204" pitchFamily="34" charset="0"/>
                <a:cs typeface="Calibri" panose="020F0502020204030204" pitchFamily="34" charset="0"/>
              </a:rPr>
              <a:t>؟</a:t>
            </a:r>
            <a:endParaRPr lang="ar-IQ" sz="4000" b="1" dirty="0">
              <a:solidFill>
                <a:schemeClr val="bg1"/>
              </a:solidFill>
              <a:latin typeface="Calibri" panose="020F0502020204030204" pitchFamily="34" charset="0"/>
              <a:cs typeface="Calibri" panose="020F0502020204030204" pitchFamily="34" charset="0"/>
            </a:endParaRPr>
          </a:p>
        </p:txBody>
      </p:sp>
      <p:sp>
        <p:nvSpPr>
          <p:cNvPr id="7" name="مستطيل 6"/>
          <p:cNvSpPr/>
          <p:nvPr/>
        </p:nvSpPr>
        <p:spPr>
          <a:xfrm>
            <a:off x="6324600" y="1628120"/>
            <a:ext cx="2590800" cy="4401205"/>
          </a:xfrm>
          <a:prstGeom prst="rect">
            <a:avLst/>
          </a:prstGeom>
        </p:spPr>
        <p:txBody>
          <a:bodyPr wrap="square">
            <a:spAutoFit/>
          </a:bodyPr>
          <a:lstStyle/>
          <a:p>
            <a:pPr marL="285750" indent="-285750">
              <a:buFont typeface="Wingdings" pitchFamily="2" charset="2"/>
              <a:buChar char="q"/>
              <a:defRPr/>
            </a:pPr>
            <a:endParaRPr lang="ar-IQ" sz="4000" b="1" dirty="0">
              <a:latin typeface="Calibri" panose="020F0502020204030204" pitchFamily="34" charset="0"/>
              <a:cs typeface="Calibri" panose="020F0502020204030204" pitchFamily="34" charset="0"/>
            </a:endParaRPr>
          </a:p>
          <a:p>
            <a:pPr marL="285750" indent="-285750">
              <a:buFont typeface="Wingdings" pitchFamily="2" charset="2"/>
              <a:buChar char="q"/>
              <a:defRPr/>
            </a:pPr>
            <a:r>
              <a:rPr lang="ar-IQ" sz="4000" b="1" dirty="0">
                <a:solidFill>
                  <a:srgbClr val="C00000"/>
                </a:solidFill>
                <a:latin typeface="Calibri" panose="020F0502020204030204" pitchFamily="34" charset="0"/>
                <a:cs typeface="Calibri" panose="020F0502020204030204" pitchFamily="34" charset="0"/>
              </a:rPr>
              <a:t> للمـ</a:t>
            </a:r>
            <a:r>
              <a:rPr lang="ar-EG" sz="4000" b="1" dirty="0">
                <a:solidFill>
                  <a:srgbClr val="C00000"/>
                </a:solidFill>
                <a:latin typeface="Calibri" panose="020F0502020204030204" pitchFamily="34" charset="0"/>
                <a:cs typeface="Calibri" panose="020F0502020204030204" pitchFamily="34" charset="0"/>
              </a:rPr>
              <a:t>علم </a:t>
            </a:r>
            <a:endParaRPr lang="ar-IQ" sz="4000" b="1" dirty="0">
              <a:solidFill>
                <a:srgbClr val="C00000"/>
              </a:solidFill>
              <a:latin typeface="Calibri" panose="020F0502020204030204" pitchFamily="34" charset="0"/>
              <a:cs typeface="Calibri" panose="020F0502020204030204" pitchFamily="34" charset="0"/>
            </a:endParaRPr>
          </a:p>
          <a:p>
            <a:pPr marL="285750" indent="-285750">
              <a:buFont typeface="Wingdings" pitchFamily="2" charset="2"/>
              <a:buChar char="q"/>
              <a:defRPr/>
            </a:pPr>
            <a:endParaRPr lang="ar-EG" sz="4000" b="1" dirty="0">
              <a:latin typeface="Calibri" panose="020F0502020204030204" pitchFamily="34" charset="0"/>
              <a:cs typeface="Calibri" panose="020F0502020204030204" pitchFamily="34" charset="0"/>
            </a:endParaRPr>
          </a:p>
          <a:p>
            <a:pPr marL="285750" indent="-285750">
              <a:buFont typeface="Wingdings" pitchFamily="2" charset="2"/>
              <a:buChar char="q"/>
              <a:defRPr/>
            </a:pPr>
            <a:endParaRPr lang="ar-EG" sz="4000" b="1" dirty="0">
              <a:latin typeface="Calibri" panose="020F0502020204030204" pitchFamily="34" charset="0"/>
              <a:cs typeface="Calibri" panose="020F0502020204030204" pitchFamily="34" charset="0"/>
            </a:endParaRPr>
          </a:p>
          <a:p>
            <a:pPr marL="285750" indent="-285750">
              <a:defRPr/>
            </a:pPr>
            <a:endParaRPr lang="ar-IQ" sz="4000" b="1" dirty="0">
              <a:latin typeface="Calibri" panose="020F0502020204030204" pitchFamily="34" charset="0"/>
              <a:cs typeface="Calibri" panose="020F0502020204030204" pitchFamily="34" charset="0"/>
            </a:endParaRPr>
          </a:p>
          <a:p>
            <a:pPr marL="285750" indent="-285750">
              <a:buFont typeface="Wingdings" pitchFamily="2" charset="2"/>
              <a:buChar char="q"/>
              <a:defRPr/>
            </a:pPr>
            <a:r>
              <a:rPr lang="ar-IQ" sz="4000" b="1" dirty="0">
                <a:latin typeface="Calibri" panose="020F0502020204030204" pitchFamily="34" charset="0"/>
                <a:cs typeface="Calibri" panose="020F0502020204030204" pitchFamily="34" charset="0"/>
              </a:rPr>
              <a:t> </a:t>
            </a:r>
            <a:r>
              <a:rPr lang="ar-IQ" sz="4000" b="1" dirty="0">
                <a:solidFill>
                  <a:srgbClr val="002060"/>
                </a:solidFill>
                <a:latin typeface="Calibri" panose="020F0502020204030204" pitchFamily="34" charset="0"/>
                <a:cs typeface="Calibri" panose="020F0502020204030204" pitchFamily="34" charset="0"/>
              </a:rPr>
              <a:t>للمت</a:t>
            </a:r>
            <a:r>
              <a:rPr lang="ar-EG" sz="4000" b="1" dirty="0">
                <a:solidFill>
                  <a:srgbClr val="002060"/>
                </a:solidFill>
                <a:latin typeface="Calibri" panose="020F0502020204030204" pitchFamily="34" charset="0"/>
                <a:cs typeface="Calibri" panose="020F0502020204030204" pitchFamily="34" charset="0"/>
              </a:rPr>
              <a:t>علم</a:t>
            </a:r>
            <a:endParaRPr lang="ar-IQ" sz="4000" b="1" dirty="0">
              <a:solidFill>
                <a:srgbClr val="002060"/>
              </a:solidFill>
              <a:latin typeface="Calibri" panose="020F0502020204030204" pitchFamily="34" charset="0"/>
              <a:cs typeface="Calibri" panose="020F0502020204030204" pitchFamily="34" charset="0"/>
            </a:endParaRPr>
          </a:p>
          <a:p>
            <a:pPr marL="285750" indent="-285750">
              <a:buFont typeface="Wingdings" pitchFamily="2" charset="2"/>
              <a:buChar char="q"/>
              <a:defRPr/>
            </a:pPr>
            <a:endParaRPr lang="en-US" sz="4000" b="1" dirty="0">
              <a:latin typeface="Calibri" panose="020F0502020204030204" pitchFamily="34" charset="0"/>
              <a:cs typeface="Calibri" panose="020F0502020204030204" pitchFamily="34" charset="0"/>
            </a:endParaRPr>
          </a:p>
        </p:txBody>
      </p:sp>
      <p:pic>
        <p:nvPicPr>
          <p:cNvPr id="30722" name="Picture 2" descr="https://encrypted-tbn1.gstatic.com/images?q=tbn:ANd9GcSY5qEraN5fH1pvG3n7mIEq65oeWDENvsqkWAZFPbx5boHj1TKi_A"/>
          <p:cNvPicPr>
            <a:picLocks noChangeAspect="1" noChangeArrowheads="1"/>
          </p:cNvPicPr>
          <p:nvPr/>
        </p:nvPicPr>
        <p:blipFill>
          <a:blip r:embed="rId2" cstate="print"/>
          <a:srcRect/>
          <a:stretch>
            <a:fillRect/>
          </a:stretch>
        </p:blipFill>
        <p:spPr bwMode="auto">
          <a:xfrm>
            <a:off x="762000" y="1447800"/>
            <a:ext cx="4143375" cy="1847851"/>
          </a:xfrm>
          <a:prstGeom prst="rect">
            <a:avLst/>
          </a:prstGeom>
          <a:noFill/>
        </p:spPr>
      </p:pic>
      <p:pic>
        <p:nvPicPr>
          <p:cNvPr id="30724" name="Picture 4" descr="http://www.almasryalyoum.com/sites/default/files/imagecache/highslide_full/photo/2012/10/14/229/untitled-1_copy.jpg.crop_display.jpg"/>
          <p:cNvPicPr>
            <a:picLocks noChangeAspect="1" noChangeArrowheads="1"/>
          </p:cNvPicPr>
          <p:nvPr/>
        </p:nvPicPr>
        <p:blipFill>
          <a:blip r:embed="rId3" cstate="print"/>
          <a:srcRect t="39158"/>
          <a:stretch>
            <a:fillRect/>
          </a:stretch>
        </p:blipFill>
        <p:spPr bwMode="auto">
          <a:xfrm>
            <a:off x="838200" y="4038600"/>
            <a:ext cx="3962400" cy="20669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495300" y="1632884"/>
            <a:ext cx="8153400" cy="1938992"/>
          </a:xfrm>
          <a:prstGeom prst="rect">
            <a:avLst/>
          </a:prstGeom>
          <a:ln>
            <a:solidFill>
              <a:srgbClr val="002060"/>
            </a:solidFill>
          </a:ln>
          <a:effectLst/>
          <a:scene3d>
            <a:camera prst="isometricOffAxis1Right"/>
            <a:lightRig rig="glow" dir="t">
              <a:rot lat="0" lon="0" rev="14100000"/>
            </a:lightRig>
          </a:scene3d>
          <a:sp3d prstMaterial="softEdge">
            <a:bevelT w="127000" prst="artDeco"/>
          </a:sp3d>
        </p:spPr>
        <p:style>
          <a:lnRef idx="1">
            <a:schemeClr val="accent4"/>
          </a:lnRef>
          <a:fillRef idx="2">
            <a:schemeClr val="accent4"/>
          </a:fillRef>
          <a:effectRef idx="1">
            <a:schemeClr val="accent4"/>
          </a:effectRef>
          <a:fontRef idx="minor">
            <a:schemeClr val="dk1"/>
          </a:fontRef>
        </p:style>
        <p:txBody>
          <a:bodyPr wrap="square">
            <a:spAutoFit/>
          </a:bodyPr>
          <a:lstStyle/>
          <a:p>
            <a:pPr algn="ctr">
              <a:defRPr/>
            </a:pPr>
            <a:endParaRPr lang="ar-EG" sz="4000" b="1" dirty="0">
              <a:solidFill>
                <a:srgbClr val="0070C0"/>
              </a:solidFill>
              <a:latin typeface="Calibri" panose="020F0502020204030204" pitchFamily="34" charset="0"/>
              <a:cs typeface="Calibri" panose="020F0502020204030204" pitchFamily="34" charset="0"/>
            </a:endParaRPr>
          </a:p>
          <a:p>
            <a:pPr algn="ctr">
              <a:defRPr/>
            </a:pPr>
            <a:r>
              <a:rPr lang="ar-EG" sz="4000" b="1" dirty="0">
                <a:solidFill>
                  <a:srgbClr val="00B050"/>
                </a:solidFill>
                <a:latin typeface="Calibri" panose="020F0502020204030204" pitchFamily="34" charset="0"/>
                <a:cs typeface="Calibri" panose="020F0502020204030204" pitchFamily="34" charset="0"/>
              </a:rPr>
              <a:t>ما </a:t>
            </a:r>
            <a:r>
              <a:rPr lang="ar-IQ" sz="4000" b="1" dirty="0">
                <a:solidFill>
                  <a:srgbClr val="00B050"/>
                </a:solidFill>
                <a:latin typeface="Calibri" panose="020F0502020204030204" pitchFamily="34" charset="0"/>
                <a:cs typeface="Calibri" panose="020F0502020204030204" pitchFamily="34" charset="0"/>
              </a:rPr>
              <a:t>مزايــــا الأهداف </a:t>
            </a:r>
            <a:r>
              <a:rPr lang="ar-SA" sz="4000" b="1" dirty="0">
                <a:solidFill>
                  <a:srgbClr val="00B050"/>
                </a:solidFill>
                <a:latin typeface="Calibri" panose="020F0502020204030204" pitchFamily="34" charset="0"/>
                <a:cs typeface="Calibri" panose="020F0502020204030204" pitchFamily="34" charset="0"/>
              </a:rPr>
              <a:t>التعليمية للم</a:t>
            </a:r>
            <a:r>
              <a:rPr lang="ar-EG" sz="4000" b="1" dirty="0">
                <a:solidFill>
                  <a:srgbClr val="00B050"/>
                </a:solidFill>
                <a:latin typeface="Calibri" panose="020F0502020204030204" pitchFamily="34" charset="0"/>
                <a:cs typeface="Calibri" panose="020F0502020204030204" pitchFamily="34" charset="0"/>
              </a:rPr>
              <a:t>علم؟</a:t>
            </a:r>
          </a:p>
          <a:p>
            <a:pPr algn="ctr">
              <a:defRPr/>
            </a:pPr>
            <a:r>
              <a:rPr lang="ar-EG" sz="4000" b="1" dirty="0">
                <a:solidFill>
                  <a:srgbClr val="0070C0"/>
                </a:solidFill>
                <a:latin typeface="Calibri" panose="020F0502020204030204" pitchFamily="34" charset="0"/>
                <a:cs typeface="Calibri" panose="020F0502020204030204" pitchFamily="34" charset="0"/>
              </a:rPr>
              <a:t> </a:t>
            </a:r>
            <a:endParaRPr lang="en-US" sz="4000" b="1" dirty="0">
              <a:solidFill>
                <a:srgbClr val="0070C0"/>
              </a:solidFill>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4000" b="1" dirty="0">
                <a:solidFill>
                  <a:schemeClr val="bg1"/>
                </a:solidFill>
                <a:latin typeface="Calibri" panose="020F0502020204030204" pitchFamily="34" charset="0"/>
                <a:cs typeface="Calibri" panose="020F0502020204030204" pitchFamily="34" charset="0"/>
              </a:rPr>
              <a:t>أولا : </a:t>
            </a:r>
            <a:r>
              <a:rPr lang="ar-IQ" sz="4000" b="1" dirty="0">
                <a:solidFill>
                  <a:schemeClr val="bg1"/>
                </a:solidFill>
                <a:latin typeface="Calibri" panose="020F0502020204030204" pitchFamily="34" charset="0"/>
                <a:cs typeface="Calibri" panose="020F0502020204030204" pitchFamily="34" charset="0"/>
              </a:rPr>
              <a:t>مزايــــا الأهداف </a:t>
            </a:r>
            <a:r>
              <a:rPr lang="ar-SA" sz="4000" b="1" dirty="0">
                <a:solidFill>
                  <a:schemeClr val="bg1"/>
                </a:solidFill>
                <a:latin typeface="Calibri" panose="020F0502020204030204" pitchFamily="34" charset="0"/>
                <a:cs typeface="Calibri" panose="020F0502020204030204" pitchFamily="34" charset="0"/>
              </a:rPr>
              <a:t>التعليمية</a:t>
            </a:r>
            <a:r>
              <a:rPr lang="ar-SA" sz="4000" b="1" dirty="0">
                <a:solidFill>
                  <a:srgbClr val="00B050"/>
                </a:solidFill>
                <a:latin typeface="Calibri" panose="020F0502020204030204" pitchFamily="34" charset="0"/>
                <a:cs typeface="Calibri" panose="020F0502020204030204" pitchFamily="34" charset="0"/>
              </a:rPr>
              <a:t> </a:t>
            </a:r>
            <a:r>
              <a:rPr lang="ar-SA" sz="4000" b="1" dirty="0">
                <a:solidFill>
                  <a:schemeClr val="bg1"/>
                </a:solidFill>
                <a:latin typeface="Calibri" panose="020F0502020204030204" pitchFamily="34" charset="0"/>
                <a:cs typeface="Calibri" panose="020F0502020204030204" pitchFamily="34" charset="0"/>
              </a:rPr>
              <a:t>للم</a:t>
            </a:r>
            <a:r>
              <a:rPr lang="ar-EG" sz="4000" b="1" dirty="0">
                <a:solidFill>
                  <a:schemeClr val="bg1"/>
                </a:solidFill>
                <a:latin typeface="Calibri" panose="020F0502020204030204" pitchFamily="34" charset="0"/>
                <a:cs typeface="Calibri" panose="020F0502020204030204" pitchFamily="34" charset="0"/>
              </a:rPr>
              <a:t>علم </a:t>
            </a:r>
            <a:endParaRPr lang="en-US" sz="40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pic>
        <p:nvPicPr>
          <p:cNvPr id="8" name="Picture 18" descr="http://image.slidesharecdn.com/random-130922054752-phpapp02/95/slide-1-638.jpg?cb=1379846936"/>
          <p:cNvPicPr>
            <a:picLocks noChangeAspect="1" noChangeArrowheads="1"/>
          </p:cNvPicPr>
          <p:nvPr/>
        </p:nvPicPr>
        <p:blipFill>
          <a:blip r:embed="rId3" cstate="print"/>
          <a:srcRect l="11429" r="22857" b="46722"/>
          <a:stretch>
            <a:fillRect/>
          </a:stretch>
        </p:blipFill>
        <p:spPr bwMode="auto">
          <a:xfrm>
            <a:off x="2787120" y="3717032"/>
            <a:ext cx="5025239" cy="2952328"/>
          </a:xfrm>
          <a:prstGeom prst="rect">
            <a:avLst/>
          </a:prstGeom>
          <a:noFill/>
        </p:spPr>
      </p:pic>
    </p:spTree>
    <p:extLst>
      <p:ext uri="{BB962C8B-B14F-4D97-AF65-F5344CB8AC3E}">
        <p14:creationId xmlns:p14="http://schemas.microsoft.com/office/powerpoint/2010/main" val="1911218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5257800" y="1143000"/>
            <a:ext cx="3886200" cy="707886"/>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2">
            <a:schemeClr val="accent4"/>
          </a:fillRef>
          <a:effectRef idx="1">
            <a:schemeClr val="accent4"/>
          </a:effectRef>
          <a:fontRef idx="minor">
            <a:schemeClr val="dk1"/>
          </a:fontRef>
        </p:style>
        <p:txBody>
          <a:bodyPr wrap="square">
            <a:spAutoFit/>
          </a:bodyPr>
          <a:lstStyle/>
          <a:p>
            <a:pPr>
              <a:defRPr/>
            </a:pPr>
            <a:r>
              <a:rPr lang="ar-SA" sz="4000" dirty="0">
                <a:solidFill>
                  <a:srgbClr val="C00000"/>
                </a:solidFill>
                <a:latin typeface="Calibri" panose="020F0502020204030204" pitchFamily="34" charset="0"/>
                <a:cs typeface="Calibri" panose="020F0502020204030204" pitchFamily="34" charset="0"/>
              </a:rPr>
              <a:t>تساعد </a:t>
            </a:r>
            <a:r>
              <a:rPr lang="ar-IQ" sz="4000" dirty="0">
                <a:solidFill>
                  <a:srgbClr val="C00000"/>
                </a:solidFill>
                <a:latin typeface="Calibri" panose="020F0502020204030204" pitchFamily="34" charset="0"/>
                <a:cs typeface="Calibri" panose="020F0502020204030204" pitchFamily="34" charset="0"/>
              </a:rPr>
              <a:t>المعلم </a:t>
            </a:r>
            <a:r>
              <a:rPr lang="ar-SA" sz="4000" dirty="0">
                <a:solidFill>
                  <a:srgbClr val="C00000"/>
                </a:solidFill>
                <a:latin typeface="Calibri" panose="020F0502020204030204" pitchFamily="34" charset="0"/>
                <a:cs typeface="Calibri" panose="020F0502020204030204" pitchFamily="34" charset="0"/>
              </a:rPr>
              <a:t>على:</a:t>
            </a: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IQ" sz="4000" b="1" dirty="0">
                <a:solidFill>
                  <a:schemeClr val="bg1"/>
                </a:solidFill>
                <a:latin typeface="Calibri" panose="020F0502020204030204" pitchFamily="34" charset="0"/>
                <a:cs typeface="Calibri" panose="020F0502020204030204" pitchFamily="34" charset="0"/>
              </a:rPr>
              <a:t>مزايــــا الأهداف الت</a:t>
            </a:r>
            <a:r>
              <a:rPr lang="ar-EG" sz="4000" b="1" dirty="0">
                <a:solidFill>
                  <a:schemeClr val="bg1"/>
                </a:solidFill>
                <a:latin typeface="Calibri" panose="020F0502020204030204" pitchFamily="34" charset="0"/>
                <a:cs typeface="Calibri" panose="020F0502020204030204" pitchFamily="34" charset="0"/>
              </a:rPr>
              <a:t>عليمية </a:t>
            </a:r>
            <a:r>
              <a:rPr lang="ar-SA" sz="4000" b="1" dirty="0">
                <a:solidFill>
                  <a:schemeClr val="bg1"/>
                </a:solidFill>
                <a:latin typeface="Calibri" panose="020F0502020204030204" pitchFamily="34" charset="0"/>
                <a:cs typeface="Calibri" panose="020F0502020204030204" pitchFamily="34" charset="0"/>
              </a:rPr>
              <a:t>للم</a:t>
            </a:r>
            <a:r>
              <a:rPr lang="ar-EG" sz="4000" b="1" dirty="0">
                <a:solidFill>
                  <a:schemeClr val="bg1"/>
                </a:solidFill>
                <a:latin typeface="Calibri" panose="020F0502020204030204" pitchFamily="34" charset="0"/>
                <a:cs typeface="Calibri" panose="020F0502020204030204" pitchFamily="34" charset="0"/>
              </a:rPr>
              <a:t>علم </a:t>
            </a:r>
            <a:endParaRPr lang="en-US" sz="40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graphicFrame>
        <p:nvGraphicFramePr>
          <p:cNvPr id="13" name="رسم تخطيطي 12"/>
          <p:cNvGraphicFramePr/>
          <p:nvPr>
            <p:extLst>
              <p:ext uri="{D42A27DB-BD31-4B8C-83A1-F6EECF244321}">
                <p14:modId xmlns:p14="http://schemas.microsoft.com/office/powerpoint/2010/main" val="2552024018"/>
              </p:ext>
            </p:extLst>
          </p:nvPr>
        </p:nvGraphicFramePr>
        <p:xfrm>
          <a:off x="0" y="1770743"/>
          <a:ext cx="9144000" cy="50872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360717" y="1712350"/>
            <a:ext cx="8153400" cy="2062103"/>
          </a:xfrm>
          <a:prstGeom prst="rect">
            <a:avLst/>
          </a:prstGeom>
          <a:ln/>
          <a:scene3d>
            <a:camera prst="isometricOffAxis1Right"/>
            <a:lightRig rig="threePt" dir="t"/>
          </a:scene3d>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endParaRPr lang="ar-EG" sz="4000" b="1" dirty="0">
              <a:solidFill>
                <a:srgbClr val="FF0000"/>
              </a:solidFill>
              <a:latin typeface="Calibri" panose="020F0502020204030204" pitchFamily="34" charset="0"/>
              <a:cs typeface="Calibri" panose="020F0502020204030204" pitchFamily="34" charset="0"/>
            </a:endParaRPr>
          </a:p>
          <a:p>
            <a:pPr algn="ctr">
              <a:defRPr/>
            </a:pPr>
            <a:r>
              <a:rPr lang="ar-EG" sz="4800" b="1" dirty="0">
                <a:solidFill>
                  <a:schemeClr val="tx1"/>
                </a:solidFill>
                <a:latin typeface="Calibri" panose="020F0502020204030204" pitchFamily="34" charset="0"/>
                <a:cs typeface="Calibri" panose="020F0502020204030204" pitchFamily="34" charset="0"/>
              </a:rPr>
              <a:t>ما </a:t>
            </a:r>
            <a:r>
              <a:rPr lang="ar-IQ" sz="4800" b="1" dirty="0">
                <a:solidFill>
                  <a:schemeClr val="tx1"/>
                </a:solidFill>
                <a:latin typeface="Calibri" panose="020F0502020204030204" pitchFamily="34" charset="0"/>
                <a:cs typeface="Calibri" panose="020F0502020204030204" pitchFamily="34" charset="0"/>
              </a:rPr>
              <a:t>مزايــــا الأهداف الت</a:t>
            </a:r>
            <a:r>
              <a:rPr lang="ar-EG" sz="4800" b="1" dirty="0">
                <a:solidFill>
                  <a:schemeClr val="tx1"/>
                </a:solidFill>
                <a:latin typeface="Calibri" panose="020F0502020204030204" pitchFamily="34" charset="0"/>
                <a:cs typeface="Calibri" panose="020F0502020204030204" pitchFamily="34" charset="0"/>
              </a:rPr>
              <a:t>عليمي</a:t>
            </a:r>
            <a:r>
              <a:rPr lang="ar-IQ" sz="4800" b="1" dirty="0">
                <a:solidFill>
                  <a:schemeClr val="tx1"/>
                </a:solidFill>
                <a:latin typeface="Calibri" panose="020F0502020204030204" pitchFamily="34" charset="0"/>
                <a:cs typeface="Calibri" panose="020F0502020204030204" pitchFamily="34" charset="0"/>
              </a:rPr>
              <a:t>ة</a:t>
            </a:r>
            <a:r>
              <a:rPr lang="ar-EG" sz="4800" b="1" dirty="0">
                <a:solidFill>
                  <a:schemeClr val="tx1"/>
                </a:solidFill>
                <a:latin typeface="Calibri" panose="020F0502020204030204" pitchFamily="34" charset="0"/>
                <a:cs typeface="Calibri" panose="020F0502020204030204" pitchFamily="34" charset="0"/>
              </a:rPr>
              <a:t> </a:t>
            </a:r>
            <a:r>
              <a:rPr lang="ar-SA" sz="4800" b="1" dirty="0">
                <a:solidFill>
                  <a:schemeClr val="tx1"/>
                </a:solidFill>
                <a:latin typeface="Calibri" panose="020F0502020204030204" pitchFamily="34" charset="0"/>
                <a:cs typeface="Calibri" panose="020F0502020204030204" pitchFamily="34" charset="0"/>
              </a:rPr>
              <a:t>للم</a:t>
            </a:r>
            <a:r>
              <a:rPr lang="ar-EG" sz="4800" b="1" dirty="0">
                <a:solidFill>
                  <a:schemeClr val="tx1"/>
                </a:solidFill>
                <a:latin typeface="Calibri" panose="020F0502020204030204" pitchFamily="34" charset="0"/>
                <a:cs typeface="Calibri" panose="020F0502020204030204" pitchFamily="34" charset="0"/>
              </a:rPr>
              <a:t>تعلم؟</a:t>
            </a:r>
          </a:p>
          <a:p>
            <a:pPr algn="ctr">
              <a:defRPr/>
            </a:pPr>
            <a:r>
              <a:rPr lang="ar-EG" sz="4000" b="1" dirty="0">
                <a:solidFill>
                  <a:srgbClr val="FF0000"/>
                </a:solidFill>
                <a:latin typeface="Calibri" panose="020F0502020204030204" pitchFamily="34" charset="0"/>
                <a:cs typeface="Calibri" panose="020F0502020204030204" pitchFamily="34" charset="0"/>
              </a:rPr>
              <a:t> </a:t>
            </a:r>
            <a:endParaRPr lang="en-US" sz="4000" b="1" dirty="0">
              <a:solidFill>
                <a:srgbClr val="FF0000"/>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r>
              <a:rPr lang="ar-SA" sz="4000" b="1" dirty="0">
                <a:solidFill>
                  <a:schemeClr val="bg1"/>
                </a:solidFill>
                <a:latin typeface="Calibri" panose="020F0502020204030204" pitchFamily="34" charset="0"/>
                <a:cs typeface="Calibri" panose="020F0502020204030204" pitchFamily="34" charset="0"/>
              </a:rPr>
              <a:t> </a:t>
            </a: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3600" b="1" dirty="0">
                <a:solidFill>
                  <a:schemeClr val="bg1"/>
                </a:solidFill>
                <a:latin typeface="Calibri" panose="020F0502020204030204" pitchFamily="34" charset="0"/>
                <a:cs typeface="Calibri" panose="020F0502020204030204" pitchFamily="34" charset="0"/>
              </a:rPr>
              <a:t>نشاط </a:t>
            </a:r>
            <a:r>
              <a:rPr lang="ar-SA" sz="3600" b="1" dirty="0">
                <a:solidFill>
                  <a:schemeClr val="bg1"/>
                </a:solidFill>
                <a:latin typeface="Calibri" panose="020F0502020204030204" pitchFamily="34" charset="0"/>
                <a:cs typeface="Calibri" panose="020F0502020204030204" pitchFamily="34" charset="0"/>
              </a:rPr>
              <a:t>3  </a:t>
            </a:r>
            <a:r>
              <a:rPr lang="ar-SA" sz="2400" b="1" dirty="0">
                <a:solidFill>
                  <a:srgbClr val="0070C0"/>
                </a:solidFill>
                <a:latin typeface="Calibri" panose="020F0502020204030204" pitchFamily="34" charset="0"/>
                <a:cs typeface="Calibri" panose="020F0502020204030204" pitchFamily="34" charset="0"/>
              </a:rPr>
              <a:t>( 10ق ، جماعي)</a:t>
            </a:r>
            <a:endParaRPr lang="ar-EG" sz="3600" b="1" dirty="0">
              <a:solidFill>
                <a:srgbClr val="0070C0"/>
              </a:solidFill>
              <a:latin typeface="Calibri" panose="020F0502020204030204" pitchFamily="34" charset="0"/>
              <a:cs typeface="Calibri" panose="020F0502020204030204" pitchFamily="34" charset="0"/>
            </a:endParaRPr>
          </a:p>
          <a:p>
            <a:pPr algn="ctr">
              <a:defRPr/>
            </a:pPr>
            <a:r>
              <a:rPr lang="ar-EG" sz="3600" b="1" dirty="0">
                <a:solidFill>
                  <a:schemeClr val="bg1"/>
                </a:solidFill>
                <a:latin typeface="Calibri" panose="020F0502020204030204" pitchFamily="34" charset="0"/>
                <a:cs typeface="Calibri" panose="020F0502020204030204" pitchFamily="34" charset="0"/>
              </a:rPr>
              <a:t>ثانيا: </a:t>
            </a:r>
            <a:r>
              <a:rPr lang="ar-IQ" sz="3600" b="1" dirty="0">
                <a:solidFill>
                  <a:schemeClr val="bg1"/>
                </a:solidFill>
                <a:latin typeface="Calibri" panose="020F0502020204030204" pitchFamily="34" charset="0"/>
                <a:cs typeface="Calibri" panose="020F0502020204030204" pitchFamily="34" charset="0"/>
              </a:rPr>
              <a:t>مزايــــا الأهداف </a:t>
            </a:r>
            <a:r>
              <a:rPr lang="ar-IQ" sz="3600" b="1" dirty="0" err="1">
                <a:solidFill>
                  <a:schemeClr val="bg1"/>
                </a:solidFill>
                <a:latin typeface="Calibri" panose="020F0502020204030204" pitchFamily="34" charset="0"/>
                <a:cs typeface="Calibri" panose="020F0502020204030204" pitchFamily="34" charset="0"/>
              </a:rPr>
              <a:t>الت</a:t>
            </a:r>
            <a:r>
              <a:rPr lang="ar-EG" sz="3600" b="1" dirty="0">
                <a:solidFill>
                  <a:schemeClr val="bg1"/>
                </a:solidFill>
                <a:latin typeface="Calibri" panose="020F0502020204030204" pitchFamily="34" charset="0"/>
                <a:cs typeface="Calibri" panose="020F0502020204030204" pitchFamily="34" charset="0"/>
              </a:rPr>
              <a:t>عليمي</a:t>
            </a:r>
            <a:r>
              <a:rPr lang="ar-IQ" sz="3600" b="1" dirty="0">
                <a:solidFill>
                  <a:schemeClr val="bg1"/>
                </a:solidFill>
                <a:latin typeface="Calibri" panose="020F0502020204030204" pitchFamily="34" charset="0"/>
                <a:cs typeface="Calibri" panose="020F0502020204030204" pitchFamily="34" charset="0"/>
              </a:rPr>
              <a:t>ة</a:t>
            </a:r>
            <a:r>
              <a:rPr lang="ar-EG" sz="3600" b="1" dirty="0">
                <a:solidFill>
                  <a:schemeClr val="bg1"/>
                </a:solidFill>
                <a:latin typeface="Calibri" panose="020F0502020204030204" pitchFamily="34" charset="0"/>
                <a:cs typeface="Calibri" panose="020F0502020204030204" pitchFamily="34" charset="0"/>
              </a:rPr>
              <a:t> </a:t>
            </a:r>
            <a:r>
              <a:rPr lang="ar-SA" sz="3600" b="1" dirty="0">
                <a:solidFill>
                  <a:schemeClr val="bg1"/>
                </a:solidFill>
                <a:latin typeface="Calibri" panose="020F0502020204030204" pitchFamily="34" charset="0"/>
                <a:cs typeface="Calibri" panose="020F0502020204030204" pitchFamily="34" charset="0"/>
              </a:rPr>
              <a:t>للم</a:t>
            </a:r>
            <a:r>
              <a:rPr lang="ar-EG" sz="3600" b="1" dirty="0">
                <a:solidFill>
                  <a:schemeClr val="bg1"/>
                </a:solidFill>
                <a:latin typeface="Calibri" panose="020F0502020204030204" pitchFamily="34" charset="0"/>
                <a:cs typeface="Calibri" panose="020F0502020204030204" pitchFamily="34" charset="0"/>
              </a:rPr>
              <a:t>تعلم</a:t>
            </a:r>
            <a:endParaRPr lang="en-US" sz="36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pic>
        <p:nvPicPr>
          <p:cNvPr id="8" name="Picture 20" descr="https://encrypted-tbn0.gstatic.com/images?q=tbn:ANd9GcReEL0gS3_Oq44d2YagV3Vv3vMPuVBBRjtmKCoZ8bv-iXxm3qnQiQ"/>
          <p:cNvPicPr>
            <a:picLocks noChangeAspect="1" noChangeArrowheads="1"/>
          </p:cNvPicPr>
          <p:nvPr/>
        </p:nvPicPr>
        <p:blipFill>
          <a:blip r:embed="rId3" cstate="print"/>
          <a:srcRect/>
          <a:stretch>
            <a:fillRect/>
          </a:stretch>
        </p:blipFill>
        <p:spPr bwMode="auto">
          <a:xfrm flipH="1">
            <a:off x="3779912" y="3755995"/>
            <a:ext cx="4067944" cy="2736304"/>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09519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sz="3600"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sz="3600"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3600" b="1" dirty="0">
              <a:solidFill>
                <a:schemeClr val="bg1"/>
              </a:solidFill>
              <a:latin typeface="Calibri" panose="020F0502020204030204" pitchFamily="34" charset="0"/>
              <a:cs typeface="Calibri" panose="020F0502020204030204" pitchFamily="34" charset="0"/>
            </a:endParaRPr>
          </a:p>
          <a:p>
            <a:pPr eaLnBrk="1" hangingPunct="1">
              <a:defRPr/>
            </a:pPr>
            <a:r>
              <a:rPr lang="ar-IQ" sz="3600" b="1" dirty="0">
                <a:solidFill>
                  <a:schemeClr val="bg1"/>
                </a:solidFill>
                <a:latin typeface="Calibri" panose="020F0502020204030204" pitchFamily="34" charset="0"/>
                <a:cs typeface="Calibri" panose="020F0502020204030204" pitchFamily="34" charset="0"/>
              </a:rPr>
              <a:t>مزايــــا الأهداف الت</a:t>
            </a:r>
            <a:r>
              <a:rPr lang="ar-EG" sz="3600" b="1" dirty="0">
                <a:solidFill>
                  <a:schemeClr val="bg1"/>
                </a:solidFill>
                <a:latin typeface="Calibri" panose="020F0502020204030204" pitchFamily="34" charset="0"/>
                <a:cs typeface="Calibri" panose="020F0502020204030204" pitchFamily="34" charset="0"/>
              </a:rPr>
              <a:t>عليمية ا</a:t>
            </a:r>
            <a:r>
              <a:rPr lang="ar-IQ" sz="3600" b="1" dirty="0">
                <a:latin typeface="Calibri" panose="020F0502020204030204" pitchFamily="34" charset="0"/>
                <a:cs typeface="Calibri" panose="020F0502020204030204" pitchFamily="34" charset="0"/>
              </a:rPr>
              <a:t>لمتعلم </a:t>
            </a:r>
            <a:endParaRPr lang="ar-IQ" sz="3600" b="1" dirty="0">
              <a:solidFill>
                <a:schemeClr val="bg1"/>
              </a:solidFill>
              <a:latin typeface="Calibri" panose="020F0502020204030204" pitchFamily="34" charset="0"/>
              <a:cs typeface="Calibri" panose="020F0502020204030204" pitchFamily="34" charset="0"/>
            </a:endParaRPr>
          </a:p>
        </p:txBody>
      </p:sp>
      <p:sp>
        <p:nvSpPr>
          <p:cNvPr id="8" name="TextBox 2"/>
          <p:cNvSpPr txBox="1"/>
          <p:nvPr/>
        </p:nvSpPr>
        <p:spPr>
          <a:xfrm>
            <a:off x="5791200" y="1219200"/>
            <a:ext cx="3352800" cy="646331"/>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2">
            <a:schemeClr val="accent4"/>
          </a:fillRef>
          <a:effectRef idx="1">
            <a:schemeClr val="accent4"/>
          </a:effectRef>
          <a:fontRef idx="minor">
            <a:schemeClr val="dk1"/>
          </a:fontRef>
        </p:style>
        <p:txBody>
          <a:bodyPr wrap="square">
            <a:spAutoFit/>
          </a:bodyPr>
          <a:lstStyle/>
          <a:p>
            <a:pPr>
              <a:defRPr/>
            </a:pPr>
            <a:r>
              <a:rPr lang="ar-SA" sz="3600" dirty="0">
                <a:solidFill>
                  <a:srgbClr val="C00000"/>
                </a:solidFill>
                <a:latin typeface="Calibri" panose="020F0502020204030204" pitchFamily="34" charset="0"/>
                <a:cs typeface="Calibri" panose="020F0502020204030204" pitchFamily="34" charset="0"/>
              </a:rPr>
              <a:t>تساعد </a:t>
            </a:r>
            <a:r>
              <a:rPr lang="ar-IQ" sz="3600" dirty="0">
                <a:solidFill>
                  <a:srgbClr val="C00000"/>
                </a:solidFill>
                <a:latin typeface="Calibri" panose="020F0502020204030204" pitchFamily="34" charset="0"/>
                <a:cs typeface="Calibri" panose="020F0502020204030204" pitchFamily="34" charset="0"/>
              </a:rPr>
              <a:t>المتعلم </a:t>
            </a:r>
            <a:r>
              <a:rPr lang="ar-SA" sz="3600" dirty="0">
                <a:solidFill>
                  <a:srgbClr val="C00000"/>
                </a:solidFill>
                <a:latin typeface="Calibri" panose="020F0502020204030204" pitchFamily="34" charset="0"/>
                <a:cs typeface="Calibri" panose="020F0502020204030204" pitchFamily="34" charset="0"/>
              </a:rPr>
              <a:t>على:</a:t>
            </a:r>
          </a:p>
        </p:txBody>
      </p:sp>
      <p:graphicFrame>
        <p:nvGraphicFramePr>
          <p:cNvPr id="10" name="رسم تخطيطي 9"/>
          <p:cNvGraphicFramePr/>
          <p:nvPr>
            <p:extLst>
              <p:ext uri="{D42A27DB-BD31-4B8C-83A1-F6EECF244321}">
                <p14:modId xmlns:p14="http://schemas.microsoft.com/office/powerpoint/2010/main" val="2538658857"/>
              </p:ext>
            </p:extLst>
          </p:nvPr>
        </p:nvGraphicFramePr>
        <p:xfrm>
          <a:off x="0" y="1943100"/>
          <a:ext cx="9144000" cy="4914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02" name="Picture 2" descr="https://encrypted-tbn3.gstatic.com/images?q=tbn:ANd9GcT1padIHZ4tBFK2iGgVquMqUb8BJqisNU3MeDxO8DJxCFdQzAn_JA"/>
          <p:cNvPicPr>
            <a:picLocks noChangeAspect="1" noChangeArrowheads="1"/>
          </p:cNvPicPr>
          <p:nvPr/>
        </p:nvPicPr>
        <p:blipFill>
          <a:blip r:embed="rId8" cstate="print"/>
          <a:srcRect/>
          <a:stretch>
            <a:fillRect/>
          </a:stretch>
        </p:blipFill>
        <p:spPr bwMode="auto">
          <a:xfrm>
            <a:off x="0" y="1196752"/>
            <a:ext cx="4860032" cy="2016224"/>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http://green-studies.com/wp-content/uploads/2011/11/g28.jpg"/>
          <p:cNvPicPr>
            <a:picLocks noChangeAspect="1" noChangeArrowheads="1"/>
          </p:cNvPicPr>
          <p:nvPr/>
        </p:nvPicPr>
        <p:blipFill>
          <a:blip r:embed="rId3" cstate="print"/>
          <a:srcRect/>
          <a:stretch>
            <a:fillRect/>
          </a:stretch>
        </p:blipFill>
        <p:spPr bwMode="auto">
          <a:xfrm>
            <a:off x="2365276" y="3212976"/>
            <a:ext cx="6778724" cy="3334892"/>
          </a:xfrm>
          <a:prstGeom prst="rect">
            <a:avLst/>
          </a:prstGeom>
          <a:noFill/>
        </p:spPr>
      </p:pic>
      <p:sp>
        <p:nvSpPr>
          <p:cNvPr id="4" name="TextBox 2"/>
          <p:cNvSpPr txBox="1"/>
          <p:nvPr/>
        </p:nvSpPr>
        <p:spPr>
          <a:xfrm>
            <a:off x="323528" y="1556792"/>
            <a:ext cx="8153400" cy="1938992"/>
          </a:xfrm>
          <a:prstGeom prst="rect">
            <a:avLst/>
          </a:prstGeom>
          <a:ln/>
          <a:scene3d>
            <a:camera prst="isometricOffAxis1Right"/>
            <a:lightRig rig="threePt" dir="t"/>
          </a:scene3d>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endParaRPr lang="ar-EG" sz="4000" b="1" dirty="0">
              <a:solidFill>
                <a:srgbClr val="0070C0"/>
              </a:solidFill>
              <a:latin typeface="Calibri" panose="020F0502020204030204" pitchFamily="34" charset="0"/>
              <a:cs typeface="Calibri" panose="020F0502020204030204" pitchFamily="34" charset="0"/>
            </a:endParaRPr>
          </a:p>
          <a:p>
            <a:pPr algn="ctr">
              <a:defRPr/>
            </a:pPr>
            <a:r>
              <a:rPr lang="ar-EG" sz="4000" b="1" dirty="0">
                <a:solidFill>
                  <a:schemeClr val="tx1"/>
                </a:solidFill>
                <a:latin typeface="Calibri" panose="020F0502020204030204" pitchFamily="34" charset="0"/>
                <a:cs typeface="Calibri" panose="020F0502020204030204" pitchFamily="34" charset="0"/>
              </a:rPr>
              <a:t>ما مواصفات</a:t>
            </a:r>
            <a:r>
              <a:rPr lang="ar-IQ" sz="4000" b="1" dirty="0">
                <a:solidFill>
                  <a:schemeClr val="tx1"/>
                </a:solidFill>
                <a:latin typeface="Calibri" panose="020F0502020204030204" pitchFamily="34" charset="0"/>
                <a:cs typeface="Calibri" panose="020F0502020204030204" pitchFamily="34" charset="0"/>
              </a:rPr>
              <a:t> الأهداف الت</a:t>
            </a:r>
            <a:r>
              <a:rPr lang="ar-EG" sz="4000" b="1" dirty="0">
                <a:solidFill>
                  <a:schemeClr val="tx1"/>
                </a:solidFill>
                <a:latin typeface="Calibri" panose="020F0502020204030204" pitchFamily="34" charset="0"/>
                <a:cs typeface="Calibri" panose="020F0502020204030204" pitchFamily="34" charset="0"/>
              </a:rPr>
              <a:t>عليمية؟</a:t>
            </a:r>
          </a:p>
          <a:p>
            <a:pPr algn="ctr">
              <a:defRPr/>
            </a:pPr>
            <a:r>
              <a:rPr lang="ar-EG" sz="4000" b="1" dirty="0">
                <a:solidFill>
                  <a:srgbClr val="0070C0"/>
                </a:solidFill>
                <a:latin typeface="Calibri" panose="020F0502020204030204" pitchFamily="34" charset="0"/>
                <a:cs typeface="Calibri" panose="020F0502020204030204" pitchFamily="34" charset="0"/>
              </a:rPr>
              <a:t> </a:t>
            </a:r>
            <a:endParaRPr lang="en-US" sz="4000" b="1" dirty="0">
              <a:solidFill>
                <a:srgbClr val="0070C0"/>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SA" sz="4000" b="1" dirty="0">
                <a:solidFill>
                  <a:schemeClr val="bg1"/>
                </a:solidFill>
                <a:latin typeface="Calibri" panose="020F0502020204030204" pitchFamily="34" charset="0"/>
                <a:cs typeface="Calibri" panose="020F0502020204030204" pitchFamily="34" charset="0"/>
              </a:rPr>
              <a:t> </a:t>
            </a: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4000" b="1" dirty="0">
                <a:solidFill>
                  <a:schemeClr val="bg1"/>
                </a:solidFill>
                <a:latin typeface="Calibri" panose="020F0502020204030204" pitchFamily="34" charset="0"/>
                <a:cs typeface="Calibri" panose="020F0502020204030204" pitchFamily="34" charset="0"/>
              </a:rPr>
              <a:t>مواصفات</a:t>
            </a:r>
            <a:r>
              <a:rPr lang="ar-EG" sz="4000" b="1" dirty="0">
                <a:solidFill>
                  <a:srgbClr val="0070C0"/>
                </a:solidFill>
                <a:latin typeface="Calibri" panose="020F0502020204030204" pitchFamily="34" charset="0"/>
                <a:cs typeface="Calibri" panose="020F0502020204030204" pitchFamily="34" charset="0"/>
              </a:rPr>
              <a:t> </a:t>
            </a:r>
            <a:r>
              <a:rPr lang="ar-IQ" sz="4000" b="1" dirty="0">
                <a:solidFill>
                  <a:schemeClr val="bg1"/>
                </a:solidFill>
                <a:latin typeface="Calibri" panose="020F0502020204030204" pitchFamily="34" charset="0"/>
                <a:cs typeface="Calibri" panose="020F0502020204030204" pitchFamily="34" charset="0"/>
              </a:rPr>
              <a:t>الأهداف التدريبيــة</a:t>
            </a:r>
            <a:r>
              <a:rPr lang="ar-EG" sz="4000" b="1" dirty="0">
                <a:solidFill>
                  <a:schemeClr val="bg1"/>
                </a:solidFill>
                <a:latin typeface="Calibri" panose="020F0502020204030204" pitchFamily="34" charset="0"/>
                <a:cs typeface="Calibri" panose="020F0502020204030204" pitchFamily="34" charset="0"/>
              </a:rPr>
              <a:t> </a:t>
            </a:r>
            <a:r>
              <a:rPr lang="ar-SA" sz="4000" b="1" dirty="0">
                <a:solidFill>
                  <a:schemeClr val="bg1"/>
                </a:solidFill>
                <a:latin typeface="Calibri" panose="020F0502020204030204" pitchFamily="34" charset="0"/>
                <a:cs typeface="Calibri" panose="020F0502020204030204" pitchFamily="34" charset="0"/>
              </a:rPr>
              <a:t>للم</a:t>
            </a:r>
            <a:r>
              <a:rPr lang="ar-EG" sz="4000" b="1" dirty="0">
                <a:solidFill>
                  <a:schemeClr val="bg1"/>
                </a:solidFill>
                <a:latin typeface="Calibri" panose="020F0502020204030204" pitchFamily="34" charset="0"/>
                <a:cs typeface="Calibri" panose="020F0502020204030204" pitchFamily="34" charset="0"/>
              </a:rPr>
              <a:t>علم </a:t>
            </a:r>
            <a:endParaRPr lang="en-US" sz="40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7432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cs typeface="MCS Hijon S_I normal." pitchFamily="2" charset="-78"/>
              </a:rPr>
              <a:t> </a:t>
            </a:r>
            <a:endParaRPr lang="ar-SA" i="1" cap="all" dirty="0">
              <a:solidFill>
                <a:schemeClr val="tx2"/>
              </a:solidFill>
              <a:effectLst>
                <a:reflection blurRad="12700" stA="48000" endA="300" endPos="55000" dir="5400000" sy="-90000" algn="bl" rotWithShape="0"/>
              </a:effectLst>
              <a:cs typeface="MCS Hijon S_I normal." pitchFamily="2" charset="-78"/>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IQ" sz="4800" b="1" dirty="0">
                <a:solidFill>
                  <a:schemeClr val="bg1"/>
                </a:solidFill>
                <a:latin typeface="Calibri" panose="020F0502020204030204" pitchFamily="34" charset="0"/>
                <a:cs typeface="Calibri" panose="020F0502020204030204" pitchFamily="34" charset="0"/>
              </a:rPr>
              <a:t>مواصفات</a:t>
            </a:r>
            <a:r>
              <a:rPr lang="ar-IQ" sz="4800" b="1" dirty="0">
                <a:solidFill>
                  <a:schemeClr val="bg1"/>
                </a:solidFill>
                <a:latin typeface="Arial" pitchFamily="34" charset="0"/>
                <a:cs typeface="Arial" pitchFamily="34" charset="0"/>
              </a:rPr>
              <a:t> الأهداف </a:t>
            </a:r>
            <a:r>
              <a:rPr lang="ar-EG" sz="4800" b="1" dirty="0">
                <a:solidFill>
                  <a:schemeClr val="bg1"/>
                </a:solidFill>
                <a:latin typeface="Arial" pitchFamily="34" charset="0"/>
                <a:cs typeface="Arial" pitchFamily="34" charset="0"/>
              </a:rPr>
              <a:t>التعليمية</a:t>
            </a:r>
            <a:endParaRPr lang="en-US" sz="4800" b="1" dirty="0">
              <a:solidFill>
                <a:schemeClr val="bg1"/>
              </a:solidFill>
              <a:latin typeface="Arial" pitchFamily="34" charset="0"/>
              <a:cs typeface="Arial" pitchFamily="34" charset="0"/>
            </a:endParaRPr>
          </a:p>
        </p:txBody>
      </p:sp>
      <p:sp>
        <p:nvSpPr>
          <p:cNvPr id="7" name="مستطيل 6"/>
          <p:cNvSpPr/>
          <p:nvPr/>
        </p:nvSpPr>
        <p:spPr>
          <a:xfrm>
            <a:off x="6012160" y="1167716"/>
            <a:ext cx="3096344" cy="67710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ar-SA" sz="2000" b="1" dirty="0">
                <a:solidFill>
                  <a:srgbClr val="C00000"/>
                </a:solidFill>
                <a:latin typeface="Calibri" panose="020F0502020204030204" pitchFamily="34" charset="0"/>
                <a:cs typeface="Calibri" panose="020F0502020204030204" pitchFamily="34" charset="0"/>
              </a:rPr>
              <a:t>يجب إن يكون كل هدف</a:t>
            </a:r>
            <a:r>
              <a:rPr lang="ar-SA" sz="2000" b="1" dirty="0">
                <a:solidFill>
                  <a:srgbClr val="C00000"/>
                </a:solidFill>
              </a:rPr>
              <a:t>:</a:t>
            </a:r>
            <a:endParaRPr lang="ar-EG" sz="2000" b="1" dirty="0">
              <a:solidFill>
                <a:srgbClr val="C00000"/>
              </a:solidFill>
            </a:endParaRPr>
          </a:p>
          <a:p>
            <a:pPr>
              <a:defRPr/>
            </a:pPr>
            <a:r>
              <a:rPr lang="ar-SA" b="1" dirty="0"/>
              <a:t>    </a:t>
            </a:r>
            <a:endParaRPr lang="en-US" b="1" dirty="0"/>
          </a:p>
        </p:txBody>
      </p:sp>
      <p:graphicFrame>
        <p:nvGraphicFramePr>
          <p:cNvPr id="8" name="رسم تخطيطي 7"/>
          <p:cNvGraphicFramePr/>
          <p:nvPr>
            <p:extLst>
              <p:ext uri="{D42A27DB-BD31-4B8C-83A1-F6EECF244321}">
                <p14:modId xmlns:p14="http://schemas.microsoft.com/office/powerpoint/2010/main" val="3759556492"/>
              </p:ext>
            </p:extLst>
          </p:nvPr>
        </p:nvGraphicFramePr>
        <p:xfrm>
          <a:off x="0" y="1752600"/>
          <a:ext cx="9144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8306" name="Picture 2" descr="http://www.tqs-pra.com/wp-content/uploads/2011/03/01_etudiante_sous_pile.gif"/>
          <p:cNvPicPr>
            <a:picLocks noChangeAspect="1" noChangeArrowheads="1"/>
          </p:cNvPicPr>
          <p:nvPr/>
        </p:nvPicPr>
        <p:blipFill>
          <a:blip r:embed="rId8" cstate="print"/>
          <a:srcRect/>
          <a:stretch>
            <a:fillRect/>
          </a:stretch>
        </p:blipFill>
        <p:spPr bwMode="auto">
          <a:xfrm>
            <a:off x="755576" y="1391072"/>
            <a:ext cx="2339752" cy="453650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E:\تنمية بشرية\دورات منوعة\اعداد حقائب تدريبية وتقييم\الحقائب سعيد\dCJ50414.jpg"/>
          <p:cNvPicPr>
            <a:picLocks noChangeAspect="1" noChangeArrowheads="1"/>
          </p:cNvPicPr>
          <p:nvPr/>
        </p:nvPicPr>
        <p:blipFill>
          <a:blip r:embed="rId3" cstate="print"/>
          <a:srcRect/>
          <a:stretch>
            <a:fillRect/>
          </a:stretch>
        </p:blipFill>
        <p:spPr bwMode="auto">
          <a:xfrm>
            <a:off x="0" y="0"/>
            <a:ext cx="9144000"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1">
            <a:schemeClr val="accent1"/>
          </a:lnRef>
          <a:fillRef idx="2">
            <a:schemeClr val="accent1"/>
          </a:fillRef>
          <a:effectRef idx="1">
            <a:schemeClr val="accent1"/>
          </a:effectRef>
          <a:fontRef idx="minor">
            <a:schemeClr val="dk1"/>
          </a:fontRef>
        </p:style>
      </p:pic>
      <p:pic>
        <p:nvPicPr>
          <p:cNvPr id="12291" name="Picture 6" descr="outsourcing.jpg"/>
          <p:cNvPicPr>
            <a:picLocks noChangeAspect="1"/>
          </p:cNvPicPr>
          <p:nvPr/>
        </p:nvPicPr>
        <p:blipFill>
          <a:blip r:embed="rId4" cstate="print"/>
          <a:srcRect/>
          <a:stretch>
            <a:fillRect/>
          </a:stretch>
        </p:blipFill>
        <p:spPr bwMode="auto">
          <a:xfrm>
            <a:off x="1447800" y="0"/>
            <a:ext cx="7696200" cy="1371600"/>
          </a:xfrm>
          <a:prstGeom prst="rect">
            <a:avLst/>
          </a:prstGeom>
          <a:noFill/>
          <a:ln w="9525">
            <a:noFill/>
            <a:miter lim="800000"/>
            <a:headEnd/>
            <a:tailEnd/>
          </a:ln>
        </p:spPr>
      </p:pic>
      <p:sp>
        <p:nvSpPr>
          <p:cNvPr id="3" name="Subtitle 2"/>
          <p:cNvSpPr>
            <a:spLocks noGrp="1"/>
          </p:cNvSpPr>
          <p:nvPr>
            <p:ph type="subTitle" idx="1"/>
          </p:nvPr>
        </p:nvSpPr>
        <p:spPr>
          <a:xfrm>
            <a:off x="0" y="0"/>
            <a:ext cx="9144000" cy="1447800"/>
          </a:xfrm>
        </p:spPr>
        <p:txBody>
          <a:bodyPr>
            <a:normAutofit/>
          </a:bodyPr>
          <a:lstStyle/>
          <a:p>
            <a:pPr algn="r" eaLnBrk="1" fontAlgn="auto" hangingPunct="1">
              <a:spcAft>
                <a:spcPts val="0"/>
              </a:spcAft>
              <a:buFont typeface="Wingdings 2"/>
              <a:buNone/>
              <a:defRPr/>
            </a:pPr>
            <a:r>
              <a:rPr lang="ar-EG" sz="4000" b="1" dirty="0">
                <a:ln w="10541" cmpd="sng">
                  <a:solidFill>
                    <a:srgbClr val="00B0F0"/>
                  </a:solidFill>
                  <a:prstDash val="solid"/>
                </a:ln>
                <a:solidFill>
                  <a:srgbClr val="00B050"/>
                </a:solidFill>
                <a:latin typeface="Calibri" panose="020F0502020204030204" pitchFamily="34" charset="0"/>
                <a:cs typeface="Calibri" panose="020F0502020204030204" pitchFamily="34" charset="0"/>
              </a:rPr>
              <a:t> </a:t>
            </a:r>
            <a:endParaRPr lang="en-US" sz="4000" dirty="0">
              <a:ln w="17780" cmpd="sng">
                <a:solidFill>
                  <a:srgbClr val="00B0F0"/>
                </a:solidFill>
                <a:prstDash val="solid"/>
                <a:miter lim="800000"/>
              </a:ln>
              <a:solidFill>
                <a:srgbClr val="00B050"/>
              </a:solidFill>
              <a:latin typeface="Calibri" panose="020F0502020204030204" pitchFamily="34" charset="0"/>
              <a:cs typeface="Calibri" panose="020F0502020204030204" pitchFamily="34" charset="0"/>
            </a:endParaRPr>
          </a:p>
        </p:txBody>
      </p:sp>
      <p:sp>
        <p:nvSpPr>
          <p:cNvPr id="12293"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9248E1C1-A8A5-4908-A7F2-587473261202}" type="slidenum">
              <a:rPr lang="en-US" sz="1400" b="1" smtClean="0">
                <a:solidFill>
                  <a:srgbClr val="002060"/>
                </a:solidFill>
                <a:latin typeface="Calibri" panose="020F0502020204030204" pitchFamily="34" charset="0"/>
                <a:cs typeface="Calibri" panose="020F0502020204030204" pitchFamily="34" charset="0"/>
              </a:rPr>
              <a:pPr/>
              <a:t>2</a:t>
            </a:fld>
            <a:endParaRPr lang="en-US" sz="1400" b="1">
              <a:solidFill>
                <a:srgbClr val="002060"/>
              </a:solidFill>
              <a:latin typeface="Calibri" panose="020F0502020204030204" pitchFamily="34" charset="0"/>
              <a:cs typeface="Calibri" panose="020F0502020204030204" pitchFamily="34" charset="0"/>
            </a:endParaRPr>
          </a:p>
        </p:txBody>
      </p:sp>
      <p:sp>
        <p:nvSpPr>
          <p:cNvPr id="10" name="Rectangle 9"/>
          <p:cNvSpPr/>
          <p:nvPr/>
        </p:nvSpPr>
        <p:spPr>
          <a:xfrm>
            <a:off x="6172200" y="0"/>
            <a:ext cx="2971800" cy="1107996"/>
          </a:xfrm>
          <a:prstGeom prst="rect">
            <a:avLst/>
          </a:prstGeom>
          <a:noFill/>
        </p:spPr>
        <p:txBody>
          <a:bodyPr>
            <a:spAutoFit/>
          </a:bodyPr>
          <a:lstStyle/>
          <a:p>
            <a:pPr algn="ctr" fontAlgn="auto">
              <a:spcBef>
                <a:spcPts val="0"/>
              </a:spcBef>
              <a:spcAft>
                <a:spcPts val="0"/>
              </a:spcAft>
              <a:defRPr/>
            </a:pPr>
            <a:r>
              <a:rPr lang="ar-EG" sz="6600" b="1" dirty="0">
                <a:ln w="17780" cmpd="sng">
                  <a:solidFill>
                    <a:srgbClr val="00B0F0"/>
                  </a:solidFill>
                  <a:prstDash val="solid"/>
                  <a:miter lim="800000"/>
                </a:ln>
                <a:solidFill>
                  <a:schemeClr val="bg2">
                    <a:lumMod val="90000"/>
                  </a:schemeClr>
                </a:solidFill>
                <a:latin typeface="Calibri" panose="020F0502020204030204" pitchFamily="34" charset="0"/>
                <a:cs typeface="Calibri" panose="020F0502020204030204" pitchFamily="34" charset="0"/>
              </a:rPr>
              <a:t> تعارف </a:t>
            </a:r>
            <a:endParaRPr lang="en-US" sz="6600" b="1" dirty="0">
              <a:ln w="10541" cmpd="sng">
                <a:solidFill>
                  <a:schemeClr val="accent1">
                    <a:shade val="88000"/>
                    <a:satMod val="110000"/>
                  </a:schemeClr>
                </a:solidFill>
                <a:prstDash val="solid"/>
              </a:ln>
              <a:solidFill>
                <a:schemeClr val="bg2">
                  <a:lumMod val="90000"/>
                </a:schemeClr>
              </a:solidFill>
              <a:latin typeface="Calibri" panose="020F0502020204030204" pitchFamily="34" charset="0"/>
              <a:cs typeface="Calibri" panose="020F0502020204030204" pitchFamily="34" charset="0"/>
            </a:endParaRPr>
          </a:p>
        </p:txBody>
      </p:sp>
      <p:sp>
        <p:nvSpPr>
          <p:cNvPr id="11" name="TextBox 10"/>
          <p:cNvSpPr txBox="1"/>
          <p:nvPr/>
        </p:nvSpPr>
        <p:spPr>
          <a:xfrm>
            <a:off x="1524000" y="2819400"/>
            <a:ext cx="54864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Calibri" panose="020F0502020204030204" pitchFamily="34" charset="0"/>
                <a:cs typeface="Calibri" panose="020F0502020204030204" pitchFamily="34" charset="0"/>
              </a:rPr>
              <a:t>بداية التعارف أن نتعرف على:</a:t>
            </a:r>
            <a:endParaRPr lang="en-US" sz="3600" dirty="0">
              <a:solidFill>
                <a:srgbClr val="002060"/>
              </a:solidFill>
              <a:latin typeface="Calibri" panose="020F0502020204030204" pitchFamily="34" charset="0"/>
              <a:cs typeface="Calibri" panose="020F0502020204030204" pitchFamily="34" charset="0"/>
            </a:endParaRPr>
          </a:p>
        </p:txBody>
      </p:sp>
      <p:sp>
        <p:nvSpPr>
          <p:cNvPr id="12" name="TextBox 11"/>
          <p:cNvSpPr txBox="1"/>
          <p:nvPr/>
        </p:nvSpPr>
        <p:spPr>
          <a:xfrm>
            <a:off x="5715000" y="3733800"/>
            <a:ext cx="16002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Calibri" panose="020F0502020204030204" pitchFamily="34" charset="0"/>
                <a:cs typeface="Calibri" panose="020F0502020204030204" pitchFamily="34" charset="0"/>
              </a:rPr>
              <a:t>اسمك</a:t>
            </a:r>
          </a:p>
        </p:txBody>
      </p:sp>
      <p:sp>
        <p:nvSpPr>
          <p:cNvPr id="13" name="TextBox 12"/>
          <p:cNvSpPr txBox="1"/>
          <p:nvPr/>
        </p:nvSpPr>
        <p:spPr>
          <a:xfrm>
            <a:off x="990600" y="3733800"/>
            <a:ext cx="13716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Calibri" panose="020F0502020204030204" pitchFamily="34" charset="0"/>
                <a:cs typeface="Calibri" panose="020F0502020204030204" pitchFamily="34" charset="0"/>
              </a:rPr>
              <a:t>سنك</a:t>
            </a:r>
          </a:p>
        </p:txBody>
      </p:sp>
      <p:sp>
        <p:nvSpPr>
          <p:cNvPr id="14" name="TextBox 13"/>
          <p:cNvSpPr txBox="1"/>
          <p:nvPr/>
        </p:nvSpPr>
        <p:spPr>
          <a:xfrm>
            <a:off x="4114800" y="4419600"/>
            <a:ext cx="18288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Calibri" panose="020F0502020204030204" pitchFamily="34" charset="0"/>
                <a:cs typeface="Calibri" panose="020F0502020204030204" pitchFamily="34" charset="0"/>
              </a:rPr>
              <a:t>وظيفتك</a:t>
            </a:r>
          </a:p>
        </p:txBody>
      </p:sp>
      <p:sp>
        <p:nvSpPr>
          <p:cNvPr id="15" name="TextBox 14"/>
          <p:cNvSpPr txBox="1"/>
          <p:nvPr/>
        </p:nvSpPr>
        <p:spPr>
          <a:xfrm>
            <a:off x="2057400" y="4419600"/>
            <a:ext cx="18288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Calibri" panose="020F0502020204030204" pitchFamily="34" charset="0"/>
                <a:cs typeface="Calibri" panose="020F0502020204030204" pitchFamily="34" charset="0"/>
              </a:rPr>
              <a:t>هواياتك</a:t>
            </a:r>
          </a:p>
        </p:txBody>
      </p:sp>
      <p:sp>
        <p:nvSpPr>
          <p:cNvPr id="21" name="Rounded Rectangle 20"/>
          <p:cNvSpPr/>
          <p:nvPr/>
        </p:nvSpPr>
        <p:spPr>
          <a:xfrm>
            <a:off x="609600" y="1371600"/>
            <a:ext cx="7772400" cy="1295400"/>
          </a:xfrm>
          <a:prstGeom prst="roundRect">
            <a:avLst/>
          </a:prstGeom>
        </p:spPr>
        <p:style>
          <a:lnRef idx="1">
            <a:schemeClr val="accent3"/>
          </a:lnRef>
          <a:fillRef idx="2">
            <a:schemeClr val="accent3"/>
          </a:fillRef>
          <a:effectRef idx="1">
            <a:schemeClr val="accent3"/>
          </a:effectRef>
          <a:fontRef idx="minor">
            <a:schemeClr val="dk1"/>
          </a:fontRef>
        </p:style>
        <p:txBody>
          <a:bodyPr anchor="ctr">
            <a:scene3d>
              <a:camera prst="orthographicFront"/>
              <a:lightRig rig="threePt" dir="t"/>
            </a:scene3d>
            <a:sp3d extrusionH="57150">
              <a:bevelT w="38100" h="38100" prst="angle"/>
            </a:sp3d>
          </a:bodyPr>
          <a:lstStyle/>
          <a:p>
            <a:pPr algn="ctr" fontAlgn="auto">
              <a:spcBef>
                <a:spcPts val="0"/>
              </a:spcBef>
              <a:spcAft>
                <a:spcPts val="0"/>
              </a:spcAft>
              <a:defRPr/>
            </a:pPr>
            <a:r>
              <a:rPr lang="ar-EG" sz="2800" i="1" dirty="0">
                <a:solidFill>
                  <a:srgbClr val="002060"/>
                </a:solidFill>
                <a:latin typeface="Calibri" panose="020F0502020204030204" pitchFamily="34" charset="0"/>
                <a:cs typeface="Calibri" panose="020F0502020204030204" pitchFamily="34" charset="0"/>
              </a:rPr>
              <a:t>يا أيها الناس إنا خلقناكم من ذكر وأُنثى وجعلناكم شعوباً وقبائل لتعارفوا إن أكرمكم عند اللّه أتقاكم إن اللّه عليم خبير</a:t>
            </a:r>
            <a:endParaRPr lang="en-US" sz="2800" i="1" dirty="0">
              <a:solidFill>
                <a:srgbClr val="002060"/>
              </a:solidFill>
              <a:latin typeface="Calibri" panose="020F0502020204030204" pitchFamily="34" charset="0"/>
              <a:cs typeface="Calibri" panose="020F050202020403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357222" y="1704322"/>
            <a:ext cx="8153400" cy="1938992"/>
          </a:xfrm>
          <a:prstGeom prst="rect">
            <a:avLst/>
          </a:prstGeom>
          <a:ln/>
          <a:scene3d>
            <a:camera prst="isometricOffAxis1Right"/>
            <a:lightRig rig="threePt" dir="t"/>
          </a:scene3d>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endParaRPr lang="ar-EG" sz="4000" b="1" dirty="0">
              <a:solidFill>
                <a:srgbClr val="0070C0"/>
              </a:solidFill>
              <a:latin typeface="Calibri" panose="020F0502020204030204" pitchFamily="34" charset="0"/>
              <a:cs typeface="Calibri" panose="020F0502020204030204" pitchFamily="34" charset="0"/>
            </a:endParaRPr>
          </a:p>
          <a:p>
            <a:pPr algn="ctr">
              <a:defRPr/>
            </a:pPr>
            <a:r>
              <a:rPr lang="ar-EG" sz="4000" b="1" dirty="0">
                <a:solidFill>
                  <a:srgbClr val="0070C0"/>
                </a:solidFill>
                <a:latin typeface="Calibri" panose="020F0502020204030204" pitchFamily="34" charset="0"/>
                <a:cs typeface="Calibri" panose="020F0502020204030204" pitchFamily="34" charset="0"/>
              </a:rPr>
              <a:t>ما </a:t>
            </a:r>
            <a:r>
              <a:rPr lang="ar-SA" sz="4000" b="1" dirty="0">
                <a:solidFill>
                  <a:srgbClr val="0070C0"/>
                </a:solidFill>
                <a:latin typeface="Calibri" panose="020F0502020204030204" pitchFamily="34" charset="0"/>
                <a:cs typeface="Calibri" panose="020F0502020204030204" pitchFamily="34" charset="0"/>
              </a:rPr>
              <a:t>أنواع الأهداف الت</a:t>
            </a:r>
            <a:r>
              <a:rPr lang="ar-EG" sz="4000" b="1" dirty="0">
                <a:solidFill>
                  <a:srgbClr val="0070C0"/>
                </a:solidFill>
                <a:latin typeface="Calibri" panose="020F0502020204030204" pitchFamily="34" charset="0"/>
                <a:cs typeface="Calibri" panose="020F0502020204030204" pitchFamily="34" charset="0"/>
              </a:rPr>
              <a:t>عليمية؟</a:t>
            </a:r>
          </a:p>
          <a:p>
            <a:pPr algn="ctr">
              <a:defRPr/>
            </a:pPr>
            <a:r>
              <a:rPr lang="ar-EG" sz="4000" b="1" dirty="0">
                <a:solidFill>
                  <a:srgbClr val="0070C0"/>
                </a:solidFill>
                <a:latin typeface="Calibri" panose="020F0502020204030204" pitchFamily="34" charset="0"/>
                <a:cs typeface="Calibri" panose="020F0502020204030204" pitchFamily="34" charset="0"/>
              </a:rPr>
              <a:t> </a:t>
            </a:r>
            <a:endParaRPr lang="en-US" sz="4000" b="1" dirty="0">
              <a:solidFill>
                <a:srgbClr val="0070C0"/>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SA" sz="4000" b="1" dirty="0">
                <a:solidFill>
                  <a:schemeClr val="bg1"/>
                </a:solidFill>
                <a:latin typeface="Calibri" panose="020F0502020204030204" pitchFamily="34" charset="0"/>
                <a:cs typeface="Calibri" panose="020F0502020204030204" pitchFamily="34" charset="0"/>
              </a:rPr>
              <a:t> </a:t>
            </a: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SA" sz="4000" b="1" dirty="0">
                <a:solidFill>
                  <a:schemeClr val="bg1"/>
                </a:solidFill>
                <a:latin typeface="Calibri" panose="020F0502020204030204" pitchFamily="34" charset="0"/>
                <a:cs typeface="Calibri" panose="020F0502020204030204" pitchFamily="34" charset="0"/>
              </a:rPr>
              <a:t>أنواع  الأهداف الت</a:t>
            </a:r>
            <a:r>
              <a:rPr lang="ar-EG" sz="4000" b="1" dirty="0">
                <a:solidFill>
                  <a:schemeClr val="bg1"/>
                </a:solidFill>
                <a:latin typeface="Calibri" panose="020F0502020204030204" pitchFamily="34" charset="0"/>
                <a:cs typeface="Calibri" panose="020F0502020204030204" pitchFamily="34" charset="0"/>
              </a:rPr>
              <a:t>عليمية</a:t>
            </a:r>
          </a:p>
        </p:txBody>
      </p:sp>
      <p:pic>
        <p:nvPicPr>
          <p:cNvPr id="96258" name="Picture 2" descr="http://www.tqs-pra.com/wp-content/uploads/2011/03/3D-Characters_024.png"/>
          <p:cNvPicPr>
            <a:picLocks noChangeAspect="1" noChangeArrowheads="1"/>
          </p:cNvPicPr>
          <p:nvPr/>
        </p:nvPicPr>
        <p:blipFill>
          <a:blip r:embed="rId3" cstate="print"/>
          <a:srcRect/>
          <a:stretch>
            <a:fillRect/>
          </a:stretch>
        </p:blipFill>
        <p:spPr bwMode="auto">
          <a:xfrm flipH="1">
            <a:off x="3347864" y="2826344"/>
            <a:ext cx="5544616" cy="4320480"/>
          </a:xfrm>
          <a:prstGeom prst="rect">
            <a:avLst/>
          </a:prstGeom>
          <a:noFill/>
        </p:spPr>
      </p:pic>
    </p:spTree>
    <p:extLst>
      <p:ext uri="{BB962C8B-B14F-4D97-AF65-F5344CB8AC3E}">
        <p14:creationId xmlns:p14="http://schemas.microsoft.com/office/powerpoint/2010/main" val="2251978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http://al3loom.com/wp-content/uploads/2012/05/education3.jpg"/>
          <p:cNvPicPr>
            <a:picLocks noChangeAspect="1" noChangeArrowheads="1"/>
          </p:cNvPicPr>
          <p:nvPr/>
        </p:nvPicPr>
        <p:blipFill>
          <a:blip r:embed="rId3" cstate="print"/>
          <a:srcRect/>
          <a:stretch>
            <a:fillRect/>
          </a:stretch>
        </p:blipFill>
        <p:spPr bwMode="auto">
          <a:xfrm>
            <a:off x="4644008" y="3654405"/>
            <a:ext cx="4499992" cy="2942947"/>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4800" b="1" dirty="0">
                <a:solidFill>
                  <a:schemeClr val="bg1"/>
                </a:solidFill>
                <a:latin typeface="Calibri" panose="020F0502020204030204" pitchFamily="34" charset="0"/>
                <a:cs typeface="Calibri" panose="020F0502020204030204" pitchFamily="34" charset="0"/>
              </a:rPr>
              <a:t>أنواع الأهداف </a:t>
            </a:r>
            <a:r>
              <a:rPr lang="ar-SA" sz="4800" b="1" dirty="0" err="1">
                <a:solidFill>
                  <a:schemeClr val="bg1"/>
                </a:solidFill>
                <a:latin typeface="Calibri" panose="020F0502020204030204" pitchFamily="34" charset="0"/>
                <a:cs typeface="Calibri" panose="020F0502020204030204" pitchFamily="34" charset="0"/>
              </a:rPr>
              <a:t>الت</a:t>
            </a:r>
            <a:r>
              <a:rPr lang="ar-EG" sz="4800" b="1" dirty="0" err="1">
                <a:solidFill>
                  <a:schemeClr val="bg1"/>
                </a:solidFill>
                <a:latin typeface="Calibri" panose="020F0502020204030204" pitchFamily="34" charset="0"/>
                <a:cs typeface="Calibri" panose="020F0502020204030204" pitchFamily="34" charset="0"/>
              </a:rPr>
              <a:t>عليمية</a:t>
            </a:r>
            <a:endParaRPr lang="en-US" sz="4800" b="1" dirty="0">
              <a:solidFill>
                <a:schemeClr val="bg1"/>
              </a:solidFill>
              <a:latin typeface="Calibri" panose="020F0502020204030204" pitchFamily="34" charset="0"/>
              <a:cs typeface="Calibri" panose="020F0502020204030204" pitchFamily="34" charset="0"/>
            </a:endParaRPr>
          </a:p>
        </p:txBody>
      </p:sp>
      <p:sp>
        <p:nvSpPr>
          <p:cNvPr id="8" name="شكل بيضاوي 7"/>
          <p:cNvSpPr/>
          <p:nvPr/>
        </p:nvSpPr>
        <p:spPr>
          <a:xfrm>
            <a:off x="6857528" y="1219200"/>
            <a:ext cx="2178968" cy="1921768"/>
          </a:xfrm>
          <a:prstGeom prst="ellipse">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4"/>
          </a:lnRef>
          <a:fillRef idx="2">
            <a:schemeClr val="accent4"/>
          </a:fillRef>
          <a:effectRef idx="1">
            <a:schemeClr val="accent4"/>
          </a:effectRef>
          <a:fontRef idx="minor">
            <a:schemeClr val="dk1"/>
          </a:fontRef>
        </p:style>
        <p:txBody>
          <a:bodyPr rtlCol="1" anchor="ctr"/>
          <a:lstStyle/>
          <a:p>
            <a:pPr>
              <a:defRPr/>
            </a:pPr>
            <a:r>
              <a:rPr lang="ar-SA" sz="3200" b="1" dirty="0">
                <a:solidFill>
                  <a:srgbClr val="C00000"/>
                </a:solidFill>
                <a:latin typeface="Calibri" panose="020F0502020204030204" pitchFamily="34" charset="0"/>
                <a:cs typeface="Calibri" panose="020F0502020204030204" pitchFamily="34" charset="0"/>
              </a:rPr>
              <a:t>الأهداف العام</a:t>
            </a:r>
            <a:r>
              <a:rPr lang="ar-IQ" sz="3200" b="1" dirty="0">
                <a:solidFill>
                  <a:srgbClr val="C00000"/>
                </a:solidFill>
                <a:latin typeface="Calibri" panose="020F0502020204030204" pitchFamily="34" charset="0"/>
                <a:cs typeface="Calibri" panose="020F0502020204030204" pitchFamily="34" charset="0"/>
              </a:rPr>
              <a:t>ــ</a:t>
            </a:r>
            <a:r>
              <a:rPr lang="ar-SA" sz="3200" b="1" dirty="0">
                <a:solidFill>
                  <a:srgbClr val="C00000"/>
                </a:solidFill>
                <a:latin typeface="Calibri" panose="020F0502020204030204" pitchFamily="34" charset="0"/>
                <a:cs typeface="Calibri" panose="020F0502020204030204" pitchFamily="34" charset="0"/>
              </a:rPr>
              <a:t>ة</a:t>
            </a:r>
            <a:endParaRPr lang="en-US" sz="3200" b="1" dirty="0">
              <a:solidFill>
                <a:schemeClr val="tx1"/>
              </a:solidFill>
              <a:latin typeface="Calibri" panose="020F0502020204030204" pitchFamily="34" charset="0"/>
              <a:cs typeface="Calibri" panose="020F0502020204030204" pitchFamily="34" charset="0"/>
            </a:endParaRPr>
          </a:p>
        </p:txBody>
      </p:sp>
      <p:sp>
        <p:nvSpPr>
          <p:cNvPr id="12" name="مستطيل 11"/>
          <p:cNvSpPr/>
          <p:nvPr/>
        </p:nvSpPr>
        <p:spPr>
          <a:xfrm>
            <a:off x="-180528" y="1761728"/>
            <a:ext cx="9144000" cy="2819400"/>
          </a:xfrm>
          <a:prstGeom prst="rect">
            <a:avLst/>
          </a:prstGeom>
          <a:ln>
            <a:noFill/>
          </a:ln>
          <a:effectLst>
            <a:outerShdw blurRad="44450" dist="27940" dir="5400000" algn="ctr">
              <a:srgbClr val="000000">
                <a:alpha val="32000"/>
              </a:srgbClr>
            </a:outerShdw>
          </a:effectLst>
          <a:scene3d>
            <a:camera prst="perspectiveContrastingRightFacing"/>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hueOff val="0"/>
              <a:satOff val="0"/>
              <a:lumOff val="0"/>
              <a:alphaOff val="0"/>
            </a:schemeClr>
          </a:fontRef>
        </p:style>
        <p:txBody>
          <a:bodyPr/>
          <a:lstStyle/>
          <a:p>
            <a:endParaRPr lang="en-US">
              <a:latin typeface="Calibri" panose="020F0502020204030204" pitchFamily="34" charset="0"/>
              <a:cs typeface="Calibri" panose="020F0502020204030204" pitchFamily="34" charset="0"/>
            </a:endParaRPr>
          </a:p>
        </p:txBody>
      </p:sp>
      <p:grpSp>
        <p:nvGrpSpPr>
          <p:cNvPr id="13" name="مجموعة 12"/>
          <p:cNvGrpSpPr/>
          <p:nvPr/>
        </p:nvGrpSpPr>
        <p:grpSpPr>
          <a:xfrm>
            <a:off x="-173996" y="1612509"/>
            <a:ext cx="8706436" cy="2741507"/>
            <a:chOff x="437563" y="2197094"/>
            <a:chExt cx="8706436" cy="1328400"/>
          </a:xfrm>
          <a:scene3d>
            <a:camera prst="perspectiveContrastingRightFacing"/>
            <a:lightRig rig="balanced" dir="t">
              <a:rot lat="0" lon="0" rev="8700000"/>
            </a:lightRig>
          </a:scene3d>
        </p:grpSpPr>
        <p:sp>
          <p:nvSpPr>
            <p:cNvPr id="14" name="مستطيل مستدير الزوايا 13"/>
            <p:cNvSpPr/>
            <p:nvPr/>
          </p:nvSpPr>
          <p:spPr>
            <a:xfrm>
              <a:off x="437563" y="2197094"/>
              <a:ext cx="8706436" cy="1328400"/>
            </a:xfrm>
            <a:prstGeom prst="roundRect">
              <a:avLst/>
            </a:prstGeom>
            <a:ln/>
          </p:spPr>
          <p:style>
            <a:lnRef idx="1">
              <a:schemeClr val="accent1"/>
            </a:lnRef>
            <a:fillRef idx="2">
              <a:schemeClr val="accent1"/>
            </a:fillRef>
            <a:effectRef idx="1">
              <a:schemeClr val="accent1"/>
            </a:effectRef>
            <a:fontRef idx="minor">
              <a:schemeClr val="dk1"/>
            </a:fontRef>
          </p:style>
          <p:txBody>
            <a:bodyPr/>
            <a:lstStyle/>
            <a:p>
              <a:endParaRPr lang="en-US">
                <a:latin typeface="Calibri" panose="020F0502020204030204" pitchFamily="34" charset="0"/>
                <a:cs typeface="Calibri" panose="020F0502020204030204" pitchFamily="34" charset="0"/>
              </a:endParaRPr>
            </a:p>
          </p:txBody>
        </p:sp>
        <p:sp>
          <p:nvSpPr>
            <p:cNvPr id="15" name="مستطيل 14"/>
            <p:cNvSpPr/>
            <p:nvPr/>
          </p:nvSpPr>
          <p:spPr>
            <a:xfrm>
              <a:off x="502410" y="2261941"/>
              <a:ext cx="8576742" cy="119870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41935" tIns="0" rIns="241935" bIns="0" numCol="1" spcCol="1270" anchor="ctr" anchorCtr="0">
              <a:noAutofit/>
            </a:bodyPr>
            <a:lstStyle/>
            <a:p>
              <a:pPr lvl="0" defTabSz="1066800">
                <a:lnSpc>
                  <a:spcPct val="90000"/>
                </a:lnSpc>
                <a:spcAft>
                  <a:spcPct val="35000"/>
                </a:spcAft>
              </a:pPr>
              <a:r>
                <a:rPr lang="ar-IQ" sz="3600" b="1" dirty="0">
                  <a:solidFill>
                    <a:srgbClr val="002060"/>
                  </a:solidFill>
                  <a:latin typeface="Calibri" panose="020F0502020204030204" pitchFamily="34" charset="0"/>
                  <a:cs typeface="Calibri" panose="020F0502020204030204" pitchFamily="34" charset="0"/>
                </a:rPr>
                <a:t>وهي الأهداف التي </a:t>
              </a:r>
              <a:r>
                <a:rPr lang="ar-SA" sz="3600" b="1" dirty="0">
                  <a:solidFill>
                    <a:srgbClr val="002060"/>
                  </a:solidFill>
                  <a:latin typeface="Calibri" panose="020F0502020204030204" pitchFamily="34" charset="0"/>
                  <a:cs typeface="Calibri" panose="020F0502020204030204" pitchFamily="34" charset="0"/>
                </a:rPr>
                <a:t>لها صفة العموم وهي موسعة </a:t>
              </a:r>
              <a:endParaRPr lang="ar-EG" sz="3600" b="1" dirty="0">
                <a:solidFill>
                  <a:srgbClr val="002060"/>
                </a:solidFill>
                <a:latin typeface="Calibri" panose="020F0502020204030204" pitchFamily="34" charset="0"/>
                <a:cs typeface="Calibri" panose="020F0502020204030204" pitchFamily="34" charset="0"/>
              </a:endParaRPr>
            </a:p>
            <a:p>
              <a:pPr lvl="0" defTabSz="1066800">
                <a:lnSpc>
                  <a:spcPct val="90000"/>
                </a:lnSpc>
                <a:spcAft>
                  <a:spcPct val="35000"/>
                </a:spcAft>
              </a:pPr>
              <a:r>
                <a:rPr lang="ar-SA" sz="3600" b="1" dirty="0">
                  <a:solidFill>
                    <a:srgbClr val="002060"/>
                  </a:solidFill>
                  <a:latin typeface="Calibri" panose="020F0502020204030204" pitchFamily="34" charset="0"/>
                  <a:cs typeface="Calibri" panose="020F0502020204030204" pitchFamily="34" charset="0"/>
                </a:rPr>
                <a:t> مثل أهداف ال</a:t>
              </a:r>
              <a:r>
                <a:rPr lang="ar-EG" sz="3600" b="1" dirty="0">
                  <a:solidFill>
                    <a:srgbClr val="002060"/>
                  </a:solidFill>
                  <a:latin typeface="Calibri" panose="020F0502020204030204" pitchFamily="34" charset="0"/>
                  <a:cs typeface="Calibri" panose="020F0502020204030204" pitchFamily="34" charset="0"/>
                </a:rPr>
                <a:t>منهج الدراسي أو </a:t>
              </a:r>
              <a:r>
                <a:rPr lang="ar-SA" sz="3600" b="1" dirty="0">
                  <a:solidFill>
                    <a:srgbClr val="002060"/>
                  </a:solidFill>
                  <a:latin typeface="Calibri" panose="020F0502020204030204" pitchFamily="34" charset="0"/>
                  <a:cs typeface="Calibri" panose="020F0502020204030204" pitchFamily="34" charset="0"/>
                </a:rPr>
                <a:t>المادة ككل</a:t>
              </a:r>
              <a:r>
                <a:rPr lang="ar-EG" sz="3600" b="1" dirty="0">
                  <a:solidFill>
                    <a:srgbClr val="002060"/>
                  </a:solidFill>
                  <a:latin typeface="Calibri" panose="020F0502020204030204" pitchFamily="34" charset="0"/>
                  <a:cs typeface="Calibri" panose="020F0502020204030204" pitchFamily="34" charset="0"/>
                </a:rPr>
                <a:t>.</a:t>
              </a:r>
              <a:endParaRPr lang="ar-EG" sz="3600" b="1" kern="1200" dirty="0">
                <a:solidFill>
                  <a:srgbClr val="002060"/>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087776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http://4.bp.blogspot.com/-7qdfi8FG-w8/T8nzsXqEVkI/AAAAAAAAATg/TDZo5PxAB-0/s1600/Picture4.jpg"/>
          <p:cNvPicPr>
            <a:picLocks noChangeAspect="1" noChangeArrowheads="1"/>
          </p:cNvPicPr>
          <p:nvPr/>
        </p:nvPicPr>
        <p:blipFill>
          <a:blip r:embed="rId3" cstate="print"/>
          <a:srcRect/>
          <a:stretch>
            <a:fillRect/>
          </a:stretch>
        </p:blipFill>
        <p:spPr bwMode="auto">
          <a:xfrm>
            <a:off x="3059832" y="4149080"/>
            <a:ext cx="6012160" cy="2448272"/>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4800" b="1" dirty="0">
                <a:solidFill>
                  <a:schemeClr val="bg1"/>
                </a:solidFill>
                <a:latin typeface="Calibri" panose="020F0502020204030204" pitchFamily="34" charset="0"/>
                <a:cs typeface="Calibri" panose="020F0502020204030204" pitchFamily="34" charset="0"/>
              </a:rPr>
              <a:t>أنواع   الأهداف التدريبية</a:t>
            </a:r>
            <a:endParaRPr lang="en-US" sz="4800" b="1" dirty="0">
              <a:solidFill>
                <a:schemeClr val="bg1"/>
              </a:solidFill>
              <a:latin typeface="Calibri" panose="020F0502020204030204" pitchFamily="34" charset="0"/>
              <a:cs typeface="Calibri" panose="020F0502020204030204" pitchFamily="34" charset="0"/>
            </a:endParaRPr>
          </a:p>
        </p:txBody>
      </p:sp>
      <p:sp>
        <p:nvSpPr>
          <p:cNvPr id="10" name="شكل بيضاوي 9"/>
          <p:cNvSpPr/>
          <p:nvPr/>
        </p:nvSpPr>
        <p:spPr>
          <a:xfrm>
            <a:off x="6300192" y="1168020"/>
            <a:ext cx="2555776" cy="2332987"/>
          </a:xfrm>
          <a:prstGeom prst="ellipse">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4"/>
          </a:lnRef>
          <a:fillRef idx="2">
            <a:schemeClr val="accent4"/>
          </a:fillRef>
          <a:effectRef idx="1">
            <a:schemeClr val="accent4"/>
          </a:effectRef>
          <a:fontRef idx="minor">
            <a:schemeClr val="dk1"/>
          </a:fontRef>
        </p:style>
        <p:txBody>
          <a:bodyPr rtlCol="1" anchor="ctr"/>
          <a:lstStyle/>
          <a:p>
            <a:pPr>
              <a:defRPr/>
            </a:pPr>
            <a:r>
              <a:rPr lang="ar-SA" sz="3200" b="1" dirty="0">
                <a:solidFill>
                  <a:srgbClr val="C00000"/>
                </a:solidFill>
                <a:latin typeface="Calibri" panose="020F0502020204030204" pitchFamily="34" charset="0"/>
                <a:cs typeface="Calibri" panose="020F0502020204030204" pitchFamily="34" charset="0"/>
              </a:rPr>
              <a:t>الأهداف الخاصة</a:t>
            </a:r>
            <a:endParaRPr lang="en-US" sz="3200" b="1" dirty="0">
              <a:solidFill>
                <a:schemeClr val="tx1"/>
              </a:solidFill>
              <a:latin typeface="Calibri" panose="020F0502020204030204" pitchFamily="34" charset="0"/>
              <a:cs typeface="Calibri" panose="020F0502020204030204" pitchFamily="34" charset="0"/>
            </a:endParaRPr>
          </a:p>
        </p:txBody>
      </p:sp>
      <p:sp>
        <p:nvSpPr>
          <p:cNvPr id="2" name="شكل بيضاوي 1"/>
          <p:cNvSpPr/>
          <p:nvPr/>
        </p:nvSpPr>
        <p:spPr>
          <a:xfrm>
            <a:off x="-540568" y="1175048"/>
            <a:ext cx="8280920" cy="3096344"/>
          </a:xfrm>
          <a:prstGeom prst="ellipse">
            <a:avLst/>
          </a:prstGeom>
          <a:scene3d>
            <a:camera prst="perspectiveContrastingRightFacing"/>
            <a:lightRig rig="threePt" dir="t"/>
          </a:scene3d>
        </p:spPr>
        <p:style>
          <a:lnRef idx="1">
            <a:schemeClr val="accent1"/>
          </a:lnRef>
          <a:fillRef idx="2">
            <a:schemeClr val="accent1"/>
          </a:fillRef>
          <a:effectRef idx="1">
            <a:schemeClr val="accent1"/>
          </a:effectRef>
          <a:fontRef idx="minor">
            <a:schemeClr val="dk1"/>
          </a:fontRef>
        </p:style>
        <p:txBody>
          <a:bodyPr rtlCol="1" anchor="ctr"/>
          <a:lstStyle/>
          <a:p>
            <a:pPr lvl="0"/>
            <a:r>
              <a:rPr lang="ar-SA" sz="3200" b="1" dirty="0">
                <a:solidFill>
                  <a:srgbClr val="0070C0"/>
                </a:solidFill>
                <a:latin typeface="Calibri" panose="020F0502020204030204" pitchFamily="34" charset="0"/>
                <a:cs typeface="Calibri" panose="020F0502020204030204" pitchFamily="34" charset="0"/>
              </a:rPr>
              <a:t>وهي تنفيذ</a:t>
            </a:r>
            <a:r>
              <a:rPr lang="ar-EG" sz="3200" b="1" dirty="0">
                <a:solidFill>
                  <a:srgbClr val="0070C0"/>
                </a:solidFill>
                <a:latin typeface="Calibri" panose="020F0502020204030204" pitchFamily="34" charset="0"/>
                <a:cs typeface="Calibri" panose="020F0502020204030204" pitchFamily="34" charset="0"/>
              </a:rPr>
              <a:t> </a:t>
            </a:r>
            <a:r>
              <a:rPr lang="ar-SA" sz="3200" b="1" dirty="0">
                <a:solidFill>
                  <a:srgbClr val="0070C0"/>
                </a:solidFill>
                <a:latin typeface="Calibri" panose="020F0502020204030204" pitchFamily="34" charset="0"/>
                <a:cs typeface="Calibri" panose="020F0502020204030204" pitchFamily="34" charset="0"/>
              </a:rPr>
              <a:t> النتيجة المباشرة المراد الوصول إليها عن</a:t>
            </a:r>
            <a:r>
              <a:rPr lang="ar-EG" sz="3200" b="1" dirty="0">
                <a:solidFill>
                  <a:srgbClr val="0070C0"/>
                </a:solidFill>
                <a:latin typeface="Calibri" panose="020F0502020204030204" pitchFamily="34" charset="0"/>
                <a:cs typeface="Calibri" panose="020F0502020204030204" pitchFamily="34" charset="0"/>
              </a:rPr>
              <a:t> </a:t>
            </a:r>
            <a:r>
              <a:rPr lang="ar-SA" sz="3200" b="1" dirty="0">
                <a:solidFill>
                  <a:srgbClr val="0070C0"/>
                </a:solidFill>
                <a:latin typeface="Calibri" panose="020F0502020204030204" pitchFamily="34" charset="0"/>
                <a:cs typeface="Calibri" panose="020F0502020204030204" pitchFamily="34" charset="0"/>
              </a:rPr>
              <a:t>طريق برنامج معين يتم في فترة محددة وموجه نحو ف</a:t>
            </a:r>
            <a:r>
              <a:rPr lang="ar-EG" sz="3200" b="1" dirty="0">
                <a:solidFill>
                  <a:srgbClr val="0070C0"/>
                </a:solidFill>
                <a:latin typeface="Calibri" panose="020F0502020204030204" pitchFamily="34" charset="0"/>
                <a:cs typeface="Calibri" panose="020F0502020204030204" pitchFamily="34" charset="0"/>
              </a:rPr>
              <a:t>ـ</a:t>
            </a:r>
            <a:r>
              <a:rPr lang="ar-SA" sz="3200" b="1" dirty="0">
                <a:solidFill>
                  <a:srgbClr val="0070C0"/>
                </a:solidFill>
                <a:latin typeface="Calibri" panose="020F0502020204030204" pitchFamily="34" charset="0"/>
                <a:cs typeface="Calibri" panose="020F0502020204030204" pitchFamily="34" charset="0"/>
              </a:rPr>
              <a:t>ئة مع</a:t>
            </a:r>
            <a:r>
              <a:rPr lang="ar-EG" sz="3200" b="1" dirty="0">
                <a:solidFill>
                  <a:srgbClr val="0070C0"/>
                </a:solidFill>
                <a:latin typeface="Calibri" panose="020F0502020204030204" pitchFamily="34" charset="0"/>
                <a:cs typeface="Calibri" panose="020F0502020204030204" pitchFamily="34" charset="0"/>
              </a:rPr>
              <a:t>ـ</a:t>
            </a:r>
            <a:r>
              <a:rPr lang="ar-SA" sz="3200" b="1" dirty="0">
                <a:solidFill>
                  <a:srgbClr val="0070C0"/>
                </a:solidFill>
                <a:latin typeface="Calibri" panose="020F0502020204030204" pitchFamily="34" charset="0"/>
                <a:cs typeface="Calibri" panose="020F0502020204030204" pitchFamily="34" charset="0"/>
              </a:rPr>
              <a:t>ينة، </a:t>
            </a:r>
            <a:endParaRPr lang="ar-EG" sz="3200" b="1" dirty="0">
              <a:solidFill>
                <a:srgbClr val="0070C0"/>
              </a:solidFill>
              <a:latin typeface="Calibri" panose="020F0502020204030204" pitchFamily="34" charset="0"/>
              <a:cs typeface="Calibri" panose="020F0502020204030204" pitchFamily="34" charset="0"/>
            </a:endParaRPr>
          </a:p>
          <a:p>
            <a:pPr lvl="0"/>
            <a:r>
              <a:rPr lang="ar-SA" sz="2800" b="1" dirty="0">
                <a:solidFill>
                  <a:schemeClr val="tx1"/>
                </a:solidFill>
                <a:latin typeface="Calibri" panose="020F0502020204030204" pitchFamily="34" charset="0"/>
                <a:cs typeface="Calibri" panose="020F0502020204030204" pitchFamily="34" charset="0"/>
              </a:rPr>
              <a:t>وذلك مثل أهداف المادة</a:t>
            </a:r>
            <a:r>
              <a:rPr lang="ar-EG" sz="2800" b="1" dirty="0">
                <a:solidFill>
                  <a:schemeClr val="tx1"/>
                </a:solidFill>
                <a:latin typeface="Calibri" panose="020F0502020204030204" pitchFamily="34" charset="0"/>
                <a:cs typeface="Calibri" panose="020F0502020204030204" pitchFamily="34" charset="0"/>
              </a:rPr>
              <a:t> </a:t>
            </a:r>
            <a:r>
              <a:rPr lang="ar-SA" sz="2800" b="1" dirty="0">
                <a:solidFill>
                  <a:schemeClr val="tx1"/>
                </a:solidFill>
                <a:latin typeface="Calibri" panose="020F0502020204030204" pitchFamily="34" charset="0"/>
                <a:cs typeface="Calibri" panose="020F0502020204030204" pitchFamily="34" charset="0"/>
              </a:rPr>
              <a:t>الت</a:t>
            </a:r>
            <a:r>
              <a:rPr lang="ar-EG" sz="2800" b="1" dirty="0">
                <a:solidFill>
                  <a:schemeClr val="tx1"/>
                </a:solidFill>
                <a:latin typeface="Calibri" panose="020F0502020204030204" pitchFamily="34" charset="0"/>
                <a:cs typeface="Calibri" panose="020F0502020204030204" pitchFamily="34" charset="0"/>
              </a:rPr>
              <a:t>عليمية </a:t>
            </a:r>
            <a:r>
              <a:rPr lang="ar-SA" sz="2800" b="1" dirty="0">
                <a:solidFill>
                  <a:schemeClr val="tx1"/>
                </a:solidFill>
                <a:latin typeface="Calibri" panose="020F0502020204030204" pitchFamily="34" charset="0"/>
                <a:cs typeface="Calibri" panose="020F0502020204030204" pitchFamily="34" charset="0"/>
              </a:rPr>
              <a:t>أو </a:t>
            </a:r>
            <a:r>
              <a:rPr lang="ar-EG" sz="2800" b="1" dirty="0">
                <a:solidFill>
                  <a:schemeClr val="tx1"/>
                </a:solidFill>
                <a:latin typeface="Calibri" panose="020F0502020204030204" pitchFamily="34" charset="0"/>
                <a:cs typeface="Calibri" panose="020F0502020204030204" pitchFamily="34" charset="0"/>
              </a:rPr>
              <a:t>درس تعليمي.</a:t>
            </a:r>
            <a:endParaRPr lang="ar-EG" sz="2000" dirty="0">
              <a:solidFill>
                <a:schemeClr val="tx1"/>
              </a:solidFill>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4" descr="http://www.assakina.com/files/questionmark_909569167.jpg"/>
          <p:cNvPicPr>
            <a:picLocks noChangeAspect="1" noChangeArrowheads="1"/>
          </p:cNvPicPr>
          <p:nvPr/>
        </p:nvPicPr>
        <p:blipFill>
          <a:blip r:embed="rId3" cstate="print"/>
          <a:srcRect/>
          <a:stretch>
            <a:fillRect/>
          </a:stretch>
        </p:blipFill>
        <p:spPr bwMode="auto">
          <a:xfrm flipH="1">
            <a:off x="1295400" y="4221088"/>
            <a:ext cx="3816152" cy="2408312"/>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4000" b="1" dirty="0">
                <a:solidFill>
                  <a:srgbClr val="0070C0"/>
                </a:solidFill>
                <a:latin typeface="Calibri" panose="020F0502020204030204" pitchFamily="34" charset="0"/>
                <a:cs typeface="Calibri" panose="020F0502020204030204" pitchFamily="34" charset="0"/>
              </a:rPr>
              <a:t> </a:t>
            </a:r>
            <a:r>
              <a:rPr lang="ar-SA" sz="4000" b="1" dirty="0">
                <a:solidFill>
                  <a:schemeClr val="bg1"/>
                </a:solidFill>
                <a:latin typeface="Calibri" panose="020F0502020204030204" pitchFamily="34" charset="0"/>
                <a:cs typeface="Calibri" panose="020F0502020204030204" pitchFamily="34" charset="0"/>
              </a:rPr>
              <a:t>أقسام</a:t>
            </a:r>
            <a:r>
              <a:rPr lang="ar-SA" sz="4000" b="1" dirty="0">
                <a:solidFill>
                  <a:srgbClr val="0070C0"/>
                </a:solidFill>
                <a:latin typeface="Calibri" panose="020F0502020204030204" pitchFamily="34" charset="0"/>
                <a:cs typeface="Calibri" panose="020F0502020204030204" pitchFamily="34" charset="0"/>
              </a:rPr>
              <a:t> </a:t>
            </a:r>
            <a:r>
              <a:rPr lang="ar-SA" sz="4000" b="1" dirty="0">
                <a:solidFill>
                  <a:schemeClr val="bg1"/>
                </a:solidFill>
                <a:latin typeface="Calibri" panose="020F0502020204030204" pitchFamily="34" charset="0"/>
                <a:cs typeface="Calibri" panose="020F0502020204030204" pitchFamily="34" charset="0"/>
              </a:rPr>
              <a:t>الأهداف </a:t>
            </a:r>
            <a:r>
              <a:rPr lang="ar-SA" sz="4000" b="1" dirty="0">
                <a:solidFill>
                  <a:srgbClr val="0070C0"/>
                </a:solidFill>
                <a:latin typeface="Calibri" panose="020F0502020204030204" pitchFamily="34" charset="0"/>
                <a:cs typeface="Calibri" panose="020F0502020204030204" pitchFamily="34" charset="0"/>
              </a:rPr>
              <a:t> </a:t>
            </a:r>
            <a:r>
              <a:rPr lang="ar-SA" sz="4000" b="1" dirty="0" err="1">
                <a:solidFill>
                  <a:schemeClr val="bg1"/>
                </a:solidFill>
                <a:latin typeface="Calibri" panose="020F0502020204030204" pitchFamily="34" charset="0"/>
                <a:cs typeface="Calibri" panose="020F0502020204030204" pitchFamily="34" charset="0"/>
              </a:rPr>
              <a:t>الت</a:t>
            </a:r>
            <a:r>
              <a:rPr lang="ar-EG" sz="4000" b="1" dirty="0" err="1">
                <a:solidFill>
                  <a:schemeClr val="bg1"/>
                </a:solidFill>
                <a:latin typeface="Calibri" panose="020F0502020204030204" pitchFamily="34" charset="0"/>
                <a:cs typeface="Calibri" panose="020F0502020204030204" pitchFamily="34" charset="0"/>
              </a:rPr>
              <a:t>عليمية</a:t>
            </a:r>
            <a:endParaRPr lang="ar-EG" sz="40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sp>
        <p:nvSpPr>
          <p:cNvPr id="8" name="Rectangle 7"/>
          <p:cNvSpPr/>
          <p:nvPr/>
        </p:nvSpPr>
        <p:spPr>
          <a:xfrm>
            <a:off x="5643570" y="1571612"/>
            <a:ext cx="3367919" cy="458341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3"/>
          </a:lnRef>
          <a:fillRef idx="2">
            <a:schemeClr val="accent3"/>
          </a:fillRef>
          <a:effectRef idx="1">
            <a:schemeClr val="accent3"/>
          </a:effectRef>
          <a:fontRef idx="minor">
            <a:schemeClr val="dk1"/>
          </a:fontRef>
        </p:style>
        <p:txBody>
          <a:bodyPr rtlCol="1" anchor="ctr"/>
          <a:lstStyle/>
          <a:p>
            <a:pPr algn="ctr">
              <a:defRPr/>
            </a:pPr>
            <a:r>
              <a:rPr lang="ar-EG" sz="4800" b="1" dirty="0">
                <a:solidFill>
                  <a:srgbClr val="0070C0"/>
                </a:solidFill>
                <a:latin typeface="Calibri" panose="020F0502020204030204" pitchFamily="34" charset="0"/>
                <a:cs typeface="Calibri" panose="020F0502020204030204" pitchFamily="34" charset="0"/>
              </a:rPr>
              <a:t>ما </a:t>
            </a:r>
            <a:r>
              <a:rPr lang="ar-SA" sz="4800" b="1" dirty="0">
                <a:solidFill>
                  <a:srgbClr val="0070C0"/>
                </a:solidFill>
                <a:latin typeface="Calibri" panose="020F0502020204030204" pitchFamily="34" charset="0"/>
                <a:cs typeface="Calibri" panose="020F0502020204030204" pitchFamily="34" charset="0"/>
              </a:rPr>
              <a:t>أقسام </a:t>
            </a:r>
            <a:endParaRPr lang="ar-EG" sz="4800" b="1" dirty="0">
              <a:solidFill>
                <a:srgbClr val="0070C0"/>
              </a:solidFill>
              <a:latin typeface="Calibri" panose="020F0502020204030204" pitchFamily="34" charset="0"/>
              <a:cs typeface="Calibri" panose="020F0502020204030204" pitchFamily="34" charset="0"/>
            </a:endParaRPr>
          </a:p>
          <a:p>
            <a:pPr algn="ctr">
              <a:defRPr/>
            </a:pPr>
            <a:endParaRPr lang="ar-EG" sz="4800" b="1" dirty="0">
              <a:solidFill>
                <a:srgbClr val="0070C0"/>
              </a:solidFill>
              <a:latin typeface="Calibri" panose="020F0502020204030204" pitchFamily="34" charset="0"/>
              <a:cs typeface="Calibri" panose="020F0502020204030204" pitchFamily="34" charset="0"/>
            </a:endParaRPr>
          </a:p>
          <a:p>
            <a:pPr algn="ctr">
              <a:defRPr/>
            </a:pPr>
            <a:r>
              <a:rPr lang="ar-SA" sz="4800" b="1" dirty="0">
                <a:solidFill>
                  <a:srgbClr val="0070C0"/>
                </a:solidFill>
                <a:latin typeface="Calibri" panose="020F0502020204030204" pitchFamily="34" charset="0"/>
                <a:cs typeface="Calibri" panose="020F0502020204030204" pitchFamily="34" charset="0"/>
              </a:rPr>
              <a:t> الأهداف</a:t>
            </a:r>
            <a:endParaRPr lang="ar-EG" sz="4800" b="1" dirty="0">
              <a:solidFill>
                <a:srgbClr val="0070C0"/>
              </a:solidFill>
              <a:latin typeface="Calibri" panose="020F0502020204030204" pitchFamily="34" charset="0"/>
              <a:cs typeface="Calibri" panose="020F0502020204030204" pitchFamily="34" charset="0"/>
            </a:endParaRPr>
          </a:p>
          <a:p>
            <a:pPr algn="ctr">
              <a:defRPr/>
            </a:pPr>
            <a:endParaRPr lang="ar-EG" sz="4800" b="1" dirty="0">
              <a:solidFill>
                <a:srgbClr val="0070C0"/>
              </a:solidFill>
              <a:latin typeface="Calibri" panose="020F0502020204030204" pitchFamily="34" charset="0"/>
              <a:cs typeface="Calibri" panose="020F0502020204030204" pitchFamily="34" charset="0"/>
            </a:endParaRPr>
          </a:p>
          <a:p>
            <a:pPr algn="ctr">
              <a:defRPr/>
            </a:pPr>
            <a:r>
              <a:rPr lang="ar-SA" sz="4800" b="1" dirty="0">
                <a:solidFill>
                  <a:srgbClr val="0070C0"/>
                </a:solidFill>
                <a:latin typeface="Calibri" panose="020F0502020204030204" pitchFamily="34" charset="0"/>
                <a:cs typeface="Calibri" panose="020F0502020204030204" pitchFamily="34" charset="0"/>
              </a:rPr>
              <a:t> الت</a:t>
            </a:r>
            <a:r>
              <a:rPr lang="ar-EG" sz="4800" b="1" dirty="0">
                <a:solidFill>
                  <a:srgbClr val="0070C0"/>
                </a:solidFill>
                <a:latin typeface="Calibri" panose="020F0502020204030204" pitchFamily="34" charset="0"/>
                <a:cs typeface="Calibri" panose="020F0502020204030204" pitchFamily="34" charset="0"/>
              </a:rPr>
              <a:t>عليمية؟</a:t>
            </a:r>
          </a:p>
        </p:txBody>
      </p:sp>
      <p:pic>
        <p:nvPicPr>
          <p:cNvPr id="10" name="Picture 2" descr="http://nayefchair.org/images/objective.png"/>
          <p:cNvPicPr>
            <a:picLocks noChangeAspect="1" noChangeArrowheads="1"/>
          </p:cNvPicPr>
          <p:nvPr/>
        </p:nvPicPr>
        <p:blipFill>
          <a:blip r:embed="rId4" cstate="print"/>
          <a:srcRect/>
          <a:stretch>
            <a:fillRect/>
          </a:stretch>
        </p:blipFill>
        <p:spPr bwMode="auto">
          <a:xfrm>
            <a:off x="0" y="1143000"/>
            <a:ext cx="5796136" cy="2953544"/>
          </a:xfrm>
          <a:prstGeom prst="rect">
            <a:avLst/>
          </a:prstGeom>
          <a:noFill/>
        </p:spPr>
      </p:pic>
    </p:spTree>
    <p:extLst>
      <p:ext uri="{BB962C8B-B14F-4D97-AF65-F5344CB8AC3E}">
        <p14:creationId xmlns:p14="http://schemas.microsoft.com/office/powerpoint/2010/main" val="20232995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p:nvPr/>
        </p:nvSpPr>
        <p:spPr bwMode="auto">
          <a:xfrm>
            <a:off x="1403648" y="1223392"/>
            <a:ext cx="6264696" cy="765448"/>
          </a:xfrm>
          <a:prstGeom prst="rect">
            <a:avLst/>
          </a:prstGeom>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none" anchor="ctr"/>
          <a:lstStyle/>
          <a:p>
            <a:pPr algn="ctr" rtl="1">
              <a:defRPr/>
            </a:pPr>
            <a:r>
              <a:rPr lang="ar-SA" sz="2400" b="1" dirty="0">
                <a:solidFill>
                  <a:srgbClr val="002060"/>
                </a:solidFill>
                <a:latin typeface="Calibri" panose="020F0502020204030204" pitchFamily="34" charset="0"/>
                <a:cs typeface="Calibri" panose="020F0502020204030204" pitchFamily="34" charset="0"/>
              </a:rPr>
              <a:t>الأهداف سواء كانت الأهداف عامة أو خاصة </a:t>
            </a:r>
            <a:endParaRPr lang="ar-IQ" sz="2400" b="1" dirty="0">
              <a:solidFill>
                <a:srgbClr val="002060"/>
              </a:solidFill>
              <a:latin typeface="Calibri" panose="020F0502020204030204" pitchFamily="34" charset="0"/>
              <a:cs typeface="Calibri" panose="020F0502020204030204" pitchFamily="34" charset="0"/>
            </a:endParaRPr>
          </a:p>
          <a:p>
            <a:pPr algn="ctr" rtl="1">
              <a:defRPr/>
            </a:pPr>
            <a:r>
              <a:rPr lang="ar-SA" sz="2400" b="1" dirty="0">
                <a:solidFill>
                  <a:srgbClr val="002060"/>
                </a:solidFill>
                <a:latin typeface="Calibri" panose="020F0502020204030204" pitchFamily="34" charset="0"/>
                <a:cs typeface="Calibri" panose="020F0502020204030204" pitchFamily="34" charset="0"/>
              </a:rPr>
              <a:t>تقسم إلى ثلاثة أنواع ولكل نوع مستويات مختلفة</a:t>
            </a:r>
            <a:r>
              <a:rPr lang="ar-EG" sz="2400" b="1" dirty="0">
                <a:solidFill>
                  <a:srgbClr val="002060"/>
                </a:solidFill>
                <a:latin typeface="Calibri" panose="020F0502020204030204" pitchFamily="34" charset="0"/>
                <a:cs typeface="Calibri" panose="020F0502020204030204" pitchFamily="34" charset="0"/>
              </a:rPr>
              <a:t> </a:t>
            </a:r>
            <a:endParaRPr lang="en-US" sz="2400" b="1" dirty="0">
              <a:solidFill>
                <a:srgbClr val="002060"/>
              </a:solidFill>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EG" sz="4800" b="1" dirty="0">
                <a:solidFill>
                  <a:schemeClr val="bg1"/>
                </a:solidFill>
                <a:latin typeface="Calibri" panose="020F0502020204030204" pitchFamily="34" charset="0"/>
                <a:cs typeface="Calibri" panose="020F0502020204030204" pitchFamily="34" charset="0"/>
              </a:rPr>
              <a:t>أنواع الأهداف</a:t>
            </a:r>
          </a:p>
        </p:txBody>
      </p:sp>
      <p:graphicFrame>
        <p:nvGraphicFramePr>
          <p:cNvPr id="10" name="Diagram 9"/>
          <p:cNvGraphicFramePr/>
          <p:nvPr>
            <p:extLst>
              <p:ext uri="{D42A27DB-BD31-4B8C-83A1-F6EECF244321}">
                <p14:modId xmlns:p14="http://schemas.microsoft.com/office/powerpoint/2010/main" val="2983981108"/>
              </p:ext>
            </p:extLst>
          </p:nvPr>
        </p:nvGraphicFramePr>
        <p:xfrm>
          <a:off x="-108520" y="1916832"/>
          <a:ext cx="9252520" cy="1728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descr="http://tafkeeer.com/upload/hayataka-wa-al-hadaf.jpg"/>
          <p:cNvPicPr>
            <a:picLocks noChangeAspect="1" noChangeArrowheads="1"/>
          </p:cNvPicPr>
          <p:nvPr/>
        </p:nvPicPr>
        <p:blipFill>
          <a:blip r:embed="rId8" cstate="print"/>
          <a:srcRect/>
          <a:stretch>
            <a:fillRect/>
          </a:stretch>
        </p:blipFill>
        <p:spPr bwMode="auto">
          <a:xfrm>
            <a:off x="1547664" y="3789040"/>
            <a:ext cx="5976664" cy="2924944"/>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1623"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SA" sz="4000" b="1" dirty="0">
                <a:solidFill>
                  <a:srgbClr val="0070C0"/>
                </a:solidFill>
                <a:latin typeface="Calibri" panose="020F0502020204030204" pitchFamily="34" charset="0"/>
                <a:cs typeface="Calibri" panose="020F0502020204030204" pitchFamily="34" charset="0"/>
              </a:rPr>
              <a:t> </a:t>
            </a: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4000" b="1" dirty="0">
                <a:solidFill>
                  <a:schemeClr val="bg1"/>
                </a:solidFill>
                <a:latin typeface="Calibri" panose="020F0502020204030204" pitchFamily="34" charset="0"/>
                <a:cs typeface="Calibri" panose="020F0502020204030204" pitchFamily="34" charset="0"/>
              </a:rPr>
              <a:t>فوائد</a:t>
            </a:r>
            <a:r>
              <a:rPr lang="ar-SA" sz="4000" b="1" dirty="0">
                <a:solidFill>
                  <a:schemeClr val="bg1"/>
                </a:solidFill>
                <a:latin typeface="Calibri" panose="020F0502020204030204" pitchFamily="34" charset="0"/>
                <a:cs typeface="Calibri" panose="020F0502020204030204" pitchFamily="34" charset="0"/>
              </a:rPr>
              <a:t> الأهداف التدريبية</a:t>
            </a:r>
            <a:endParaRPr lang="ar-EG" sz="4000" b="1" dirty="0">
              <a:solidFill>
                <a:schemeClr val="bg1"/>
              </a:solidFill>
              <a:latin typeface="Calibri" panose="020F0502020204030204" pitchFamily="34" charset="0"/>
              <a:cs typeface="Calibri" panose="020F0502020204030204" pitchFamily="34" charset="0"/>
            </a:endParaRP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pic>
        <p:nvPicPr>
          <p:cNvPr id="86018" name="Picture 2" descr="yourcolor-Management-of-school"/>
          <p:cNvPicPr>
            <a:picLocks noChangeAspect="1" noChangeArrowheads="1"/>
          </p:cNvPicPr>
          <p:nvPr/>
        </p:nvPicPr>
        <p:blipFill>
          <a:blip r:embed="rId3" cstate="print"/>
          <a:srcRect b="5947"/>
          <a:stretch>
            <a:fillRect/>
          </a:stretch>
        </p:blipFill>
        <p:spPr bwMode="auto">
          <a:xfrm>
            <a:off x="3707904" y="1196752"/>
            <a:ext cx="5436096" cy="5400600"/>
          </a:xfrm>
          <a:prstGeom prst="rect">
            <a:avLst/>
          </a:prstGeom>
          <a:noFill/>
        </p:spPr>
      </p:pic>
      <p:sp>
        <p:nvSpPr>
          <p:cNvPr id="8" name="Rectangle 7"/>
          <p:cNvSpPr/>
          <p:nvPr/>
        </p:nvSpPr>
        <p:spPr>
          <a:xfrm>
            <a:off x="227059" y="1345637"/>
            <a:ext cx="3528392" cy="504056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l">
              <a:rot lat="0" lon="0" rev="3000000"/>
            </a:lightRig>
          </a:scene3d>
          <a:sp3d extrusionH="254000" contourW="19050">
            <a:bevelT w="82550" h="44450" prst="angle"/>
            <a:bevelB w="82550" h="44450" prst="angle"/>
            <a:contourClr>
              <a:srgbClr val="FFFFFF"/>
            </a:contourClr>
          </a:sp3d>
        </p:spPr>
        <p:style>
          <a:lnRef idx="1">
            <a:schemeClr val="accent1"/>
          </a:lnRef>
          <a:fillRef idx="3">
            <a:schemeClr val="accent1"/>
          </a:fillRef>
          <a:effectRef idx="2">
            <a:schemeClr val="accent1"/>
          </a:effectRef>
          <a:fontRef idx="minor">
            <a:schemeClr val="lt1"/>
          </a:fontRef>
        </p:style>
        <p:txBody>
          <a:bodyPr rtlCol="1" anchor="ctr"/>
          <a:lstStyle/>
          <a:p>
            <a:pPr algn="ctr">
              <a:defRPr/>
            </a:pPr>
            <a:r>
              <a:rPr lang="ar-EG" sz="5400" b="1" dirty="0">
                <a:solidFill>
                  <a:srgbClr val="0070C0"/>
                </a:solidFill>
                <a:latin typeface="Calibri" panose="020F0502020204030204" pitchFamily="34" charset="0"/>
                <a:cs typeface="Calibri" panose="020F0502020204030204" pitchFamily="34" charset="0"/>
              </a:rPr>
              <a:t>ما فـوائد</a:t>
            </a:r>
          </a:p>
          <a:p>
            <a:pPr algn="ctr">
              <a:defRPr/>
            </a:pPr>
            <a:endParaRPr lang="ar-EG" sz="5400" b="1" dirty="0">
              <a:solidFill>
                <a:srgbClr val="0070C0"/>
              </a:solidFill>
              <a:latin typeface="Calibri" panose="020F0502020204030204" pitchFamily="34" charset="0"/>
              <a:cs typeface="Calibri" panose="020F0502020204030204" pitchFamily="34" charset="0"/>
            </a:endParaRPr>
          </a:p>
          <a:p>
            <a:pPr algn="ctr">
              <a:defRPr/>
            </a:pPr>
            <a:r>
              <a:rPr lang="ar-SA" sz="5400" b="1" dirty="0">
                <a:solidFill>
                  <a:srgbClr val="0070C0"/>
                </a:solidFill>
                <a:latin typeface="Calibri" panose="020F0502020204030204" pitchFamily="34" charset="0"/>
                <a:cs typeface="Calibri" panose="020F0502020204030204" pitchFamily="34" charset="0"/>
              </a:rPr>
              <a:t> الأه</a:t>
            </a:r>
            <a:r>
              <a:rPr lang="ar-EG" sz="5400" b="1" dirty="0">
                <a:solidFill>
                  <a:srgbClr val="0070C0"/>
                </a:solidFill>
                <a:latin typeface="Calibri" panose="020F0502020204030204" pitchFamily="34" charset="0"/>
                <a:cs typeface="Calibri" panose="020F0502020204030204" pitchFamily="34" charset="0"/>
              </a:rPr>
              <a:t>ـ</a:t>
            </a:r>
            <a:r>
              <a:rPr lang="ar-SA" sz="5400" b="1" dirty="0">
                <a:solidFill>
                  <a:srgbClr val="0070C0"/>
                </a:solidFill>
                <a:latin typeface="Calibri" panose="020F0502020204030204" pitchFamily="34" charset="0"/>
                <a:cs typeface="Calibri" panose="020F0502020204030204" pitchFamily="34" charset="0"/>
              </a:rPr>
              <a:t>داف</a:t>
            </a:r>
            <a:endParaRPr lang="ar-EG" sz="5400" b="1" dirty="0">
              <a:solidFill>
                <a:srgbClr val="0070C0"/>
              </a:solidFill>
              <a:latin typeface="Calibri" panose="020F0502020204030204" pitchFamily="34" charset="0"/>
              <a:cs typeface="Calibri" panose="020F0502020204030204" pitchFamily="34" charset="0"/>
            </a:endParaRPr>
          </a:p>
          <a:p>
            <a:pPr algn="ctr">
              <a:defRPr/>
            </a:pPr>
            <a:endParaRPr lang="ar-EG" sz="5400" b="1" dirty="0">
              <a:solidFill>
                <a:srgbClr val="0070C0"/>
              </a:solidFill>
              <a:latin typeface="Calibri" panose="020F0502020204030204" pitchFamily="34" charset="0"/>
              <a:cs typeface="Calibri" panose="020F0502020204030204" pitchFamily="34" charset="0"/>
            </a:endParaRPr>
          </a:p>
          <a:p>
            <a:pPr algn="ctr">
              <a:defRPr/>
            </a:pPr>
            <a:r>
              <a:rPr lang="ar-SA" sz="5400" b="1" dirty="0">
                <a:solidFill>
                  <a:srgbClr val="0070C0"/>
                </a:solidFill>
                <a:latin typeface="Calibri" panose="020F0502020204030204" pitchFamily="34" charset="0"/>
                <a:cs typeface="Calibri" panose="020F0502020204030204" pitchFamily="34" charset="0"/>
              </a:rPr>
              <a:t> الت</a:t>
            </a:r>
            <a:r>
              <a:rPr lang="ar-EG" sz="5400" b="1" dirty="0">
                <a:solidFill>
                  <a:srgbClr val="0070C0"/>
                </a:solidFill>
                <a:latin typeface="Calibri" panose="020F0502020204030204" pitchFamily="34" charset="0"/>
                <a:cs typeface="Calibri" panose="020F0502020204030204" pitchFamily="34" charset="0"/>
              </a:rPr>
              <a:t>عـليمي</a:t>
            </a:r>
            <a:r>
              <a:rPr lang="ar-SA" sz="5400" b="1" dirty="0">
                <a:solidFill>
                  <a:srgbClr val="0070C0"/>
                </a:solidFill>
                <a:latin typeface="Calibri" panose="020F0502020204030204" pitchFamily="34" charset="0"/>
                <a:cs typeface="Calibri" panose="020F0502020204030204" pitchFamily="34" charset="0"/>
              </a:rPr>
              <a:t>ة</a:t>
            </a:r>
            <a:r>
              <a:rPr lang="ar-EG" sz="5400" b="1" dirty="0">
                <a:solidFill>
                  <a:srgbClr val="0070C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094893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5400" b="1" dirty="0">
                <a:latin typeface="Calibri" panose="020F0502020204030204" pitchFamily="34" charset="0"/>
                <a:cs typeface="Calibri" panose="020F0502020204030204" pitchFamily="34" charset="0"/>
              </a:rPr>
              <a:t>الأهداف </a:t>
            </a:r>
            <a:r>
              <a:rPr lang="ar-SA" sz="5400" b="1" dirty="0">
                <a:solidFill>
                  <a:schemeClr val="bg1"/>
                </a:solidFill>
                <a:latin typeface="Calibri" panose="020F0502020204030204" pitchFamily="34" charset="0"/>
                <a:cs typeface="Calibri" panose="020F0502020204030204" pitchFamily="34" charset="0"/>
              </a:rPr>
              <a:t>الت</a:t>
            </a:r>
            <a:r>
              <a:rPr lang="ar-EG" sz="5400" b="1" dirty="0">
                <a:solidFill>
                  <a:schemeClr val="bg1"/>
                </a:solidFill>
                <a:latin typeface="Calibri" panose="020F0502020204030204" pitchFamily="34" charset="0"/>
                <a:cs typeface="Calibri" panose="020F0502020204030204" pitchFamily="34" charset="0"/>
              </a:rPr>
              <a:t>عليمية</a:t>
            </a:r>
            <a:endParaRPr lang="en-US" sz="5400" b="1" dirty="0">
              <a:latin typeface="Calibri" panose="020F0502020204030204" pitchFamily="34" charset="0"/>
              <a:cs typeface="Calibri" panose="020F0502020204030204" pitchFamily="34" charset="0"/>
            </a:endParaRPr>
          </a:p>
        </p:txBody>
      </p:sp>
      <p:sp>
        <p:nvSpPr>
          <p:cNvPr id="8" name="شكل بيضاوي 7"/>
          <p:cNvSpPr/>
          <p:nvPr/>
        </p:nvSpPr>
        <p:spPr>
          <a:xfrm>
            <a:off x="5940152" y="1219200"/>
            <a:ext cx="2880320" cy="769640"/>
          </a:xfrm>
          <a:prstGeom prst="ellipse">
            <a:avLst/>
          </a:prstGeom>
          <a:ln/>
        </p:spPr>
        <p:style>
          <a:lnRef idx="1">
            <a:schemeClr val="accent1"/>
          </a:lnRef>
          <a:fillRef idx="2">
            <a:schemeClr val="accent1"/>
          </a:fillRef>
          <a:effectRef idx="1">
            <a:schemeClr val="accent1"/>
          </a:effectRef>
          <a:fontRef idx="minor">
            <a:schemeClr val="dk1"/>
          </a:fontRef>
        </p:style>
        <p:txBody>
          <a:bodyPr rtlCol="1" anchor="ctr"/>
          <a:lstStyle/>
          <a:p>
            <a:pPr>
              <a:tabLst>
                <a:tab pos="2507615" algn="l"/>
              </a:tabLst>
            </a:pPr>
            <a:r>
              <a:rPr lang="ar-IQ" sz="2800" b="1" dirty="0">
                <a:solidFill>
                  <a:schemeClr val="tx1"/>
                </a:solidFill>
                <a:latin typeface="Calibri" panose="020F0502020204030204" pitchFamily="34" charset="0"/>
                <a:cs typeface="Calibri" panose="020F0502020204030204" pitchFamily="34" charset="0"/>
              </a:rPr>
              <a:t> </a:t>
            </a:r>
            <a:r>
              <a:rPr lang="ar-SA" sz="2800" b="1" dirty="0">
                <a:solidFill>
                  <a:schemeClr val="tx1"/>
                </a:solidFill>
                <a:latin typeface="Calibri" panose="020F0502020204030204" pitchFamily="34" charset="0"/>
                <a:cs typeface="Calibri" panose="020F0502020204030204" pitchFamily="34" charset="0"/>
              </a:rPr>
              <a:t>هي التي تحدد </a:t>
            </a:r>
            <a:r>
              <a:rPr lang="ar-EG" sz="2800" b="1" dirty="0">
                <a:solidFill>
                  <a:schemeClr val="tx1"/>
                </a:solidFill>
                <a:latin typeface="Calibri" panose="020F0502020204030204" pitchFamily="34" charset="0"/>
                <a:cs typeface="Calibri" panose="020F0502020204030204" pitchFamily="34" charset="0"/>
              </a:rPr>
              <a:t> </a:t>
            </a:r>
            <a:endParaRPr lang="ar-IQ" sz="2800" b="1" dirty="0">
              <a:solidFill>
                <a:schemeClr val="tx1"/>
              </a:solidFill>
              <a:latin typeface="Calibri" panose="020F0502020204030204" pitchFamily="34" charset="0"/>
              <a:cs typeface="Calibri" panose="020F0502020204030204" pitchFamily="34" charset="0"/>
            </a:endParaRPr>
          </a:p>
        </p:txBody>
      </p:sp>
      <p:pic>
        <p:nvPicPr>
          <p:cNvPr id="83970" name="Picture 2" descr="http://emag.mans.edu.eg/media/news/10/news_1355857147.jpg"/>
          <p:cNvPicPr>
            <a:picLocks noChangeAspect="1" noChangeArrowheads="1"/>
          </p:cNvPicPr>
          <p:nvPr/>
        </p:nvPicPr>
        <p:blipFill>
          <a:blip r:embed="rId3" cstate="print"/>
          <a:srcRect/>
          <a:stretch>
            <a:fillRect/>
          </a:stretch>
        </p:blipFill>
        <p:spPr bwMode="auto">
          <a:xfrm>
            <a:off x="251520" y="5013176"/>
            <a:ext cx="2941205" cy="1368152"/>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pic>
        <p:nvPicPr>
          <p:cNvPr id="83972" name="Picture 4" descr="http://al3loom.com/wp-content/uploads/2012/05/education3.jpg"/>
          <p:cNvPicPr>
            <a:picLocks noChangeAspect="1" noChangeArrowheads="1"/>
          </p:cNvPicPr>
          <p:nvPr/>
        </p:nvPicPr>
        <p:blipFill>
          <a:blip r:embed="rId4" cstate="print"/>
          <a:srcRect/>
          <a:stretch>
            <a:fillRect/>
          </a:stretch>
        </p:blipFill>
        <p:spPr bwMode="auto">
          <a:xfrm>
            <a:off x="179512" y="3140255"/>
            <a:ext cx="2952328" cy="1512881"/>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graphicFrame>
        <p:nvGraphicFramePr>
          <p:cNvPr id="19" name="Diagram 18"/>
          <p:cNvGraphicFramePr/>
          <p:nvPr>
            <p:extLst>
              <p:ext uri="{D42A27DB-BD31-4B8C-83A1-F6EECF244321}">
                <p14:modId xmlns:p14="http://schemas.microsoft.com/office/powerpoint/2010/main" val="2957965275"/>
              </p:ext>
            </p:extLst>
          </p:nvPr>
        </p:nvGraphicFramePr>
        <p:xfrm>
          <a:off x="3779912" y="1988840"/>
          <a:ext cx="4824536" cy="42484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3974" name="Picture 6" descr="http://lh6.ggpht.com/_xtS8n-FD0wM/TMae0t-B-YI/AAAAAAAAAFE/B4hNsT5wXkc/'JF%20'0G(_thumb%5B1%5D.jpg?imgmax=800"/>
          <p:cNvPicPr>
            <a:picLocks noChangeAspect="1" noChangeArrowheads="1"/>
          </p:cNvPicPr>
          <p:nvPr/>
        </p:nvPicPr>
        <p:blipFill>
          <a:blip r:embed="rId10" cstate="print"/>
          <a:srcRect r="2326" b="5000"/>
          <a:stretch>
            <a:fillRect/>
          </a:stretch>
        </p:blipFill>
        <p:spPr bwMode="auto">
          <a:xfrm>
            <a:off x="179512" y="1484784"/>
            <a:ext cx="3024336" cy="1368152"/>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4800" b="1" dirty="0">
                <a:solidFill>
                  <a:schemeClr val="bg1"/>
                </a:solidFill>
                <a:latin typeface="Calibri" panose="020F0502020204030204" pitchFamily="34" charset="0"/>
                <a:cs typeface="Calibri" panose="020F0502020204030204" pitchFamily="34" charset="0"/>
              </a:rPr>
              <a:t> </a:t>
            </a:r>
            <a:endParaRPr lang="ar-EG" sz="4800" b="1" dirty="0">
              <a:solidFill>
                <a:schemeClr val="bg1"/>
              </a:solidFill>
              <a:latin typeface="Calibri" panose="020F0502020204030204" pitchFamily="34" charset="0"/>
              <a:cs typeface="Calibri" panose="020F0502020204030204" pitchFamily="34" charset="0"/>
            </a:endParaRPr>
          </a:p>
        </p:txBody>
      </p:sp>
      <p:sp>
        <p:nvSpPr>
          <p:cNvPr id="2" name="مستطيل مستدير الزوايا 1"/>
          <p:cNvSpPr/>
          <p:nvPr/>
        </p:nvSpPr>
        <p:spPr>
          <a:xfrm>
            <a:off x="5292080" y="1500174"/>
            <a:ext cx="3600400" cy="4720940"/>
          </a:xfrm>
          <a:prstGeom prst="round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1"/>
          </a:lnRef>
          <a:fillRef idx="2">
            <a:schemeClr val="accent1"/>
          </a:fillRef>
          <a:effectRef idx="1">
            <a:schemeClr val="accent1"/>
          </a:effectRef>
          <a:fontRef idx="minor">
            <a:schemeClr val="dk1"/>
          </a:fontRef>
        </p:style>
        <p:txBody>
          <a:bodyPr rtlCol="1" anchor="ctr"/>
          <a:lstStyle/>
          <a:p>
            <a:pPr algn="ctr"/>
            <a:r>
              <a:rPr lang="ar-EG" sz="5400" b="1" dirty="0">
                <a:solidFill>
                  <a:srgbClr val="002060"/>
                </a:solidFill>
                <a:latin typeface="Calibri" panose="020F0502020204030204" pitchFamily="34" charset="0"/>
                <a:cs typeface="Calibri" panose="020F0502020204030204" pitchFamily="34" charset="0"/>
              </a:rPr>
              <a:t>ما</a:t>
            </a:r>
          </a:p>
          <a:p>
            <a:pPr algn="ctr"/>
            <a:r>
              <a:rPr lang="ar-SA" sz="5400" b="1" dirty="0">
                <a:solidFill>
                  <a:srgbClr val="002060"/>
                </a:solidFill>
                <a:latin typeface="Calibri" panose="020F0502020204030204" pitchFamily="34" charset="0"/>
                <a:cs typeface="Calibri" panose="020F0502020204030204" pitchFamily="34" charset="0"/>
              </a:rPr>
              <a:t>أجزاء</a:t>
            </a:r>
            <a:endParaRPr lang="ar-EG" sz="5400" b="1" dirty="0">
              <a:solidFill>
                <a:srgbClr val="002060"/>
              </a:solidFill>
              <a:latin typeface="Calibri" panose="020F0502020204030204" pitchFamily="34" charset="0"/>
              <a:cs typeface="Calibri" panose="020F0502020204030204" pitchFamily="34" charset="0"/>
            </a:endParaRPr>
          </a:p>
          <a:p>
            <a:pPr algn="ctr"/>
            <a:r>
              <a:rPr lang="ar-SA" sz="5400" b="1" dirty="0">
                <a:solidFill>
                  <a:srgbClr val="002060"/>
                </a:solidFill>
                <a:latin typeface="Calibri" panose="020F0502020204030204" pitchFamily="34" charset="0"/>
                <a:cs typeface="Calibri" panose="020F0502020204030204" pitchFamily="34" charset="0"/>
              </a:rPr>
              <a:t> الهدف </a:t>
            </a:r>
            <a:endParaRPr lang="ar-EG" sz="5400" b="1" dirty="0">
              <a:solidFill>
                <a:srgbClr val="002060"/>
              </a:solidFill>
              <a:latin typeface="Calibri" panose="020F0502020204030204" pitchFamily="34" charset="0"/>
              <a:cs typeface="Calibri" panose="020F0502020204030204" pitchFamily="34" charset="0"/>
            </a:endParaRPr>
          </a:p>
          <a:p>
            <a:pPr algn="ctr"/>
            <a:r>
              <a:rPr lang="ar-SA" sz="5400" b="1" dirty="0">
                <a:solidFill>
                  <a:srgbClr val="002060"/>
                </a:solidFill>
                <a:latin typeface="Calibri" panose="020F0502020204030204" pitchFamily="34" charset="0"/>
                <a:cs typeface="Calibri" panose="020F0502020204030204" pitchFamily="34" charset="0"/>
              </a:rPr>
              <a:t>الت</a:t>
            </a:r>
            <a:r>
              <a:rPr lang="ar-EG" sz="5400" b="1" dirty="0">
                <a:solidFill>
                  <a:srgbClr val="002060"/>
                </a:solidFill>
                <a:latin typeface="Calibri" panose="020F0502020204030204" pitchFamily="34" charset="0"/>
                <a:cs typeface="Calibri" panose="020F0502020204030204" pitchFamily="34" charset="0"/>
              </a:rPr>
              <a:t>عليمي؟</a:t>
            </a:r>
            <a:endParaRPr lang="ar-SA" sz="5400" b="1" dirty="0">
              <a:solidFill>
                <a:srgbClr val="002060"/>
              </a:solidFill>
              <a:latin typeface="Calibri" panose="020F0502020204030204" pitchFamily="34" charset="0"/>
              <a:cs typeface="Calibri" panose="020F0502020204030204" pitchFamily="34" charset="0"/>
            </a:endParaRPr>
          </a:p>
        </p:txBody>
      </p:sp>
      <p:pic>
        <p:nvPicPr>
          <p:cNvPr id="1026" name="Picture 2" descr="https://encrypted-tbn3.gstatic.com/images?q=tbn:ANd9GcSvx4VoRL3bX9INGSnMiFwsWdO2QEcghKfi0_yL7XWEGqrICjh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594" r="21191" b="47464"/>
          <a:stretch/>
        </p:blipFill>
        <p:spPr bwMode="auto">
          <a:xfrm>
            <a:off x="467544" y="1412776"/>
            <a:ext cx="4604522" cy="47525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95400" y="1600200"/>
            <a:ext cx="8686800" cy="2923877"/>
          </a:xfrm>
          <a:prstGeom prst="rect">
            <a:avLst/>
          </a:prstGeom>
          <a:scene3d>
            <a:camera prst="perspectiveHeroicExtremeLeftFacing"/>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r>
              <a:rPr lang="ar-EG" sz="4000" b="1" dirty="0">
                <a:solidFill>
                  <a:srgbClr val="00B050"/>
                </a:solidFill>
                <a:latin typeface="Calibri" panose="020F0502020204030204" pitchFamily="34" charset="0"/>
                <a:cs typeface="Calibri" panose="020F0502020204030204" pitchFamily="34" charset="0"/>
              </a:rPr>
              <a:t>ما</a:t>
            </a:r>
            <a:r>
              <a:rPr lang="ar-SA" sz="4000" b="1" dirty="0">
                <a:solidFill>
                  <a:srgbClr val="00B050"/>
                </a:solidFill>
                <a:latin typeface="Calibri" panose="020F0502020204030204" pitchFamily="34" charset="0"/>
                <a:cs typeface="Calibri" panose="020F0502020204030204" pitchFamily="34" charset="0"/>
              </a:rPr>
              <a:t>أجزاء الهدف التعليمي </a:t>
            </a:r>
            <a:r>
              <a:rPr lang="ar-EG" sz="4000" b="1" dirty="0">
                <a:solidFill>
                  <a:srgbClr val="00B050"/>
                </a:solidFill>
                <a:latin typeface="Calibri" panose="020F0502020204030204" pitchFamily="34" charset="0"/>
                <a:cs typeface="Calibri" panose="020F0502020204030204" pitchFamily="34" charset="0"/>
              </a:rPr>
              <a:t>؟</a:t>
            </a:r>
            <a:endParaRPr lang="ar-SA" sz="4000" b="1" dirty="0">
              <a:solidFill>
                <a:srgbClr val="00B050"/>
              </a:solidFill>
              <a:latin typeface="Calibri" panose="020F0502020204030204" pitchFamily="34" charset="0"/>
              <a:cs typeface="Calibri" panose="020F0502020204030204" pitchFamily="34" charset="0"/>
            </a:endParaRPr>
          </a:p>
          <a:p>
            <a:r>
              <a:rPr lang="ar-SA" sz="4000" b="1" dirty="0">
                <a:solidFill>
                  <a:srgbClr val="002060"/>
                </a:solidFill>
                <a:latin typeface="Calibri" panose="020F0502020204030204" pitchFamily="34" charset="0"/>
                <a:cs typeface="Calibri" panose="020F0502020204030204" pitchFamily="34" charset="0"/>
              </a:rPr>
              <a:t> </a:t>
            </a:r>
          </a:p>
          <a:p>
            <a:r>
              <a:rPr lang="ar-SA" sz="4000" b="1" dirty="0">
                <a:solidFill>
                  <a:srgbClr val="002060"/>
                </a:solidFill>
                <a:latin typeface="Calibri" panose="020F0502020204030204" pitchFamily="34" charset="0"/>
                <a:cs typeface="Calibri" panose="020F0502020204030204" pitchFamily="34" charset="0"/>
              </a:rPr>
              <a:t>أن يرسم المتعلم خريطة ذهنية للأساليب التدريبية باستخدام الألوان دون نسيان لأحدهم</a:t>
            </a:r>
            <a:r>
              <a:rPr lang="ar-SA" sz="2400" b="1" dirty="0">
                <a:latin typeface="Calibri" panose="020F0502020204030204" pitchFamily="34" charset="0"/>
                <a:cs typeface="Calibri" panose="020F0502020204030204" pitchFamily="34" charset="0"/>
              </a:rPr>
              <a:t>  </a:t>
            </a:r>
            <a:endParaRPr lang="ar-EG" sz="2400" b="1" dirty="0">
              <a:latin typeface="Calibri" panose="020F0502020204030204" pitchFamily="34" charset="0"/>
              <a:cs typeface="Calibri" panose="020F0502020204030204" pitchFamily="34" charset="0"/>
            </a:endParaRPr>
          </a:p>
          <a:p>
            <a:endParaRPr lang="ar-SA" sz="2400" b="1" dirty="0">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6000" b="1" dirty="0">
                <a:solidFill>
                  <a:srgbClr val="002060"/>
                </a:solidFill>
                <a:latin typeface="Calibri" panose="020F0502020204030204" pitchFamily="34" charset="0"/>
                <a:cs typeface="Calibri" panose="020F0502020204030204" pitchFamily="34" charset="0"/>
              </a:rPr>
              <a:t>عناصر الهدف السلوكي</a:t>
            </a:r>
            <a:endParaRPr lang="en-US" sz="6000" b="1" dirty="0">
              <a:ln w="1905">
                <a:solidFill>
                  <a:srgbClr val="002060"/>
                </a:solidFill>
              </a:ln>
              <a:solidFill>
                <a:srgbClr val="00206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3851920" y="1340768"/>
            <a:ext cx="5112568" cy="5184576"/>
          </a:xfrm>
          <a:scene3d>
            <a:camera prst="perspectiveLeft"/>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a:lstStyle/>
          <a:p>
            <a:pPr marL="0" indent="0" algn="ctr">
              <a:lnSpc>
                <a:spcPct val="80000"/>
              </a:lnSpc>
              <a:buNone/>
              <a:defRPr/>
            </a:pPr>
            <a:r>
              <a:rPr lang="ar-SA" sz="3600" b="1" dirty="0">
                <a:solidFill>
                  <a:srgbClr val="0070C0"/>
                </a:solidFill>
                <a:latin typeface="Calibri" panose="020F0502020204030204" pitchFamily="34" charset="0"/>
                <a:cs typeface="Calibri" panose="020F0502020204030204" pitchFamily="34" charset="0"/>
              </a:rPr>
              <a:t>أولاً : الأجزاء الأساسية للهدف السلوكي</a:t>
            </a:r>
            <a:r>
              <a:rPr lang="ar-EG" sz="3600" b="1" dirty="0">
                <a:solidFill>
                  <a:srgbClr val="0070C0"/>
                </a:solidFill>
                <a:latin typeface="Calibri" panose="020F0502020204030204" pitchFamily="34" charset="0"/>
                <a:cs typeface="Calibri" panose="020F0502020204030204" pitchFamily="34" charset="0"/>
              </a:rPr>
              <a:t>(</a:t>
            </a:r>
            <a:r>
              <a:rPr lang="ar-SA" sz="3600" b="1" dirty="0">
                <a:solidFill>
                  <a:srgbClr val="0070C0"/>
                </a:solidFill>
                <a:latin typeface="Calibri" panose="020F0502020204030204" pitchFamily="34" charset="0"/>
                <a:cs typeface="Calibri" panose="020F0502020204030204" pitchFamily="34" charset="0"/>
              </a:rPr>
              <a:t>الأدائي</a:t>
            </a:r>
            <a:r>
              <a:rPr lang="ar-EG" sz="3600" b="1" dirty="0">
                <a:solidFill>
                  <a:srgbClr val="0070C0"/>
                </a:solidFill>
                <a:latin typeface="Calibri" panose="020F0502020204030204" pitchFamily="34" charset="0"/>
                <a:cs typeface="Calibri" panose="020F0502020204030204" pitchFamily="34" charset="0"/>
              </a:rPr>
              <a:t>)</a:t>
            </a:r>
            <a:r>
              <a:rPr lang="ar-SA" sz="3600" b="1" dirty="0">
                <a:solidFill>
                  <a:srgbClr val="0070C0"/>
                </a:solidFill>
                <a:latin typeface="Calibri" panose="020F0502020204030204" pitchFamily="34" charset="0"/>
                <a:cs typeface="Calibri" panose="020F0502020204030204" pitchFamily="34" charset="0"/>
              </a:rPr>
              <a:t>  </a:t>
            </a:r>
            <a:endParaRPr lang="ar-EG" sz="3600" b="1" dirty="0">
              <a:solidFill>
                <a:srgbClr val="0070C0"/>
              </a:solidFill>
              <a:latin typeface="Calibri" panose="020F0502020204030204" pitchFamily="34" charset="0"/>
              <a:cs typeface="Calibri" panose="020F0502020204030204" pitchFamily="34" charset="0"/>
            </a:endParaRPr>
          </a:p>
          <a:p>
            <a:pPr marL="0" indent="0" algn="ctr">
              <a:lnSpc>
                <a:spcPct val="80000"/>
              </a:lnSpc>
              <a:buNone/>
              <a:defRPr/>
            </a:pPr>
            <a:br>
              <a:rPr lang="ar-SA" sz="3600" b="1" dirty="0">
                <a:solidFill>
                  <a:srgbClr val="0070C0"/>
                </a:solidFill>
                <a:latin typeface="Calibri" panose="020F0502020204030204" pitchFamily="34" charset="0"/>
                <a:cs typeface="Calibri" panose="020F0502020204030204" pitchFamily="34" charset="0"/>
              </a:rPr>
            </a:br>
            <a:r>
              <a:rPr lang="ar-EG" sz="3600" b="1" dirty="0">
                <a:solidFill>
                  <a:srgbClr val="0070C0"/>
                </a:solidFill>
                <a:latin typeface="Calibri" panose="020F0502020204030204" pitchFamily="34" charset="0"/>
                <a:cs typeface="Calibri" panose="020F0502020204030204" pitchFamily="34" charset="0"/>
              </a:rPr>
              <a:t>        </a:t>
            </a:r>
            <a:r>
              <a:rPr lang="ar-SA" sz="3600" b="1" dirty="0">
                <a:solidFill>
                  <a:srgbClr val="0070C0"/>
                </a:solidFill>
                <a:latin typeface="Calibri" panose="020F0502020204030204" pitchFamily="34" charset="0"/>
                <a:cs typeface="Calibri" panose="020F0502020204030204" pitchFamily="34" charset="0"/>
              </a:rPr>
              <a:t>أ-  الفعل السلوكي </a:t>
            </a:r>
            <a:r>
              <a:rPr lang="ar-EG" sz="3600" b="1" dirty="0">
                <a:solidFill>
                  <a:srgbClr val="0070C0"/>
                </a:solidFill>
                <a:latin typeface="Calibri" panose="020F0502020204030204" pitchFamily="34" charset="0"/>
                <a:cs typeface="Calibri" panose="020F0502020204030204" pitchFamily="34" charset="0"/>
              </a:rPr>
              <a:t>(</a:t>
            </a:r>
            <a:r>
              <a:rPr lang="ar-SA" sz="3600" b="1" dirty="0">
                <a:solidFill>
                  <a:srgbClr val="0070C0"/>
                </a:solidFill>
                <a:latin typeface="Calibri" panose="020F0502020204030204" pitchFamily="34" charset="0"/>
                <a:cs typeface="Calibri" panose="020F0502020204030204" pitchFamily="34" charset="0"/>
              </a:rPr>
              <a:t>الأدائي</a:t>
            </a:r>
            <a:r>
              <a:rPr lang="ar-EG" sz="3600" b="1" dirty="0">
                <a:solidFill>
                  <a:srgbClr val="0070C0"/>
                </a:solidFill>
                <a:latin typeface="Calibri" panose="020F0502020204030204" pitchFamily="34" charset="0"/>
                <a:cs typeface="Calibri" panose="020F0502020204030204" pitchFamily="34" charset="0"/>
              </a:rPr>
              <a:t>)</a:t>
            </a:r>
            <a:r>
              <a:rPr lang="ar-SA" sz="3600" b="1" dirty="0">
                <a:solidFill>
                  <a:srgbClr val="0070C0"/>
                </a:solidFill>
                <a:latin typeface="Calibri" panose="020F0502020204030204" pitchFamily="34" charset="0"/>
                <a:cs typeface="Calibri" panose="020F0502020204030204" pitchFamily="34" charset="0"/>
              </a:rPr>
              <a:t>  </a:t>
            </a:r>
            <a:br>
              <a:rPr lang="ar-SA" sz="3600" b="1" dirty="0">
                <a:solidFill>
                  <a:srgbClr val="0070C0"/>
                </a:solidFill>
                <a:latin typeface="Calibri" panose="020F0502020204030204" pitchFamily="34" charset="0"/>
                <a:cs typeface="Calibri" panose="020F0502020204030204" pitchFamily="34" charset="0"/>
              </a:rPr>
            </a:br>
            <a:r>
              <a:rPr lang="ar-SA" sz="3600" b="1" dirty="0">
                <a:solidFill>
                  <a:srgbClr val="0070C0"/>
                </a:solidFill>
                <a:latin typeface="Calibri" panose="020F0502020204030204" pitchFamily="34" charset="0"/>
                <a:cs typeface="Calibri" panose="020F0502020204030204" pitchFamily="34" charset="0"/>
              </a:rPr>
              <a:t>ب- المحتوى التعليمي  </a:t>
            </a:r>
            <a:endParaRPr lang="ar-EG" sz="3600" b="1" dirty="0">
              <a:solidFill>
                <a:srgbClr val="0070C0"/>
              </a:solidFill>
              <a:latin typeface="Calibri" panose="020F0502020204030204" pitchFamily="34" charset="0"/>
              <a:cs typeface="Calibri" panose="020F0502020204030204" pitchFamily="34" charset="0"/>
            </a:endParaRPr>
          </a:p>
          <a:p>
            <a:pPr marL="0" indent="0" algn="ctr">
              <a:lnSpc>
                <a:spcPct val="80000"/>
              </a:lnSpc>
              <a:buNone/>
              <a:defRPr/>
            </a:pPr>
            <a:endParaRPr lang="ar-EG" sz="3600" b="1" dirty="0">
              <a:solidFill>
                <a:srgbClr val="0070C0"/>
              </a:solidFill>
              <a:latin typeface="Calibri" panose="020F0502020204030204" pitchFamily="34" charset="0"/>
              <a:cs typeface="Calibri" panose="020F0502020204030204" pitchFamily="34" charset="0"/>
            </a:endParaRPr>
          </a:p>
          <a:p>
            <a:pPr marL="0" indent="0" algn="ctr">
              <a:lnSpc>
                <a:spcPct val="80000"/>
              </a:lnSpc>
              <a:buNone/>
              <a:defRPr/>
            </a:pPr>
            <a:r>
              <a:rPr lang="ar-SA" sz="3600" b="1" dirty="0">
                <a:solidFill>
                  <a:schemeClr val="bg1"/>
                </a:solidFill>
                <a:latin typeface="Calibri" panose="020F0502020204030204" pitchFamily="34" charset="0"/>
                <a:cs typeface="Calibri" panose="020F0502020204030204" pitchFamily="34" charset="0"/>
              </a:rPr>
              <a:t>مثال : أن يرسم المتعلم خريطة</a:t>
            </a:r>
            <a:endParaRPr lang="ar-EG" sz="3600" b="1" dirty="0">
              <a:solidFill>
                <a:schemeClr val="bg1"/>
              </a:solidFill>
              <a:latin typeface="Calibri" panose="020F0502020204030204" pitchFamily="34" charset="0"/>
              <a:cs typeface="Calibri" panose="020F0502020204030204" pitchFamily="34" charset="0"/>
            </a:endParaRPr>
          </a:p>
          <a:p>
            <a:pPr marL="0" indent="0" algn="ctr">
              <a:lnSpc>
                <a:spcPct val="80000"/>
              </a:lnSpc>
              <a:buNone/>
              <a:defRPr/>
            </a:pPr>
            <a:r>
              <a:rPr lang="ar-SA" sz="3600" b="1" dirty="0">
                <a:solidFill>
                  <a:schemeClr val="bg1"/>
                </a:solidFill>
                <a:latin typeface="Calibri" panose="020F0502020204030204" pitchFamily="34" charset="0"/>
                <a:cs typeface="Calibri" panose="020F0502020204030204" pitchFamily="34" charset="0"/>
              </a:rPr>
              <a:t> ذهنية للأساليب الت</a:t>
            </a:r>
            <a:r>
              <a:rPr lang="ar-EG" sz="3600" b="1" dirty="0">
                <a:solidFill>
                  <a:schemeClr val="bg1"/>
                </a:solidFill>
                <a:latin typeface="Calibri" panose="020F0502020204030204" pitchFamily="34" charset="0"/>
                <a:cs typeface="Calibri" panose="020F0502020204030204" pitchFamily="34" charset="0"/>
              </a:rPr>
              <a:t>عليمية</a:t>
            </a:r>
            <a:r>
              <a:rPr lang="ar-SA" sz="3600" b="1" dirty="0">
                <a:solidFill>
                  <a:schemeClr val="bg1"/>
                </a:solidFill>
                <a:latin typeface="Calibri" panose="020F0502020204030204" pitchFamily="34" charset="0"/>
                <a:cs typeface="Calibri" panose="020F0502020204030204" pitchFamily="34" charset="0"/>
              </a:rPr>
              <a:t> </a:t>
            </a:r>
            <a:br>
              <a:rPr lang="ar-SA" sz="3600" b="1" dirty="0">
                <a:solidFill>
                  <a:srgbClr val="00B050"/>
                </a:solidFill>
                <a:latin typeface="Calibri" panose="020F0502020204030204" pitchFamily="34" charset="0"/>
                <a:cs typeface="Calibri" panose="020F0502020204030204" pitchFamily="34" charset="0"/>
              </a:rPr>
            </a:br>
            <a:r>
              <a:rPr lang="ar-SA" sz="3600" b="1" dirty="0">
                <a:solidFill>
                  <a:srgbClr val="00B050"/>
                </a:solidFill>
                <a:latin typeface="Calibri" panose="020F0502020204030204" pitchFamily="34" charset="0"/>
                <a:cs typeface="Calibri" panose="020F0502020204030204" pitchFamily="34" charset="0"/>
              </a:rPr>
              <a:t>      </a:t>
            </a:r>
            <a:endParaRPr lang="en-US" sz="3600" b="1" dirty="0">
              <a:solidFill>
                <a:srgbClr val="00B050"/>
              </a:solidFill>
              <a:latin typeface="Calibri" panose="020F0502020204030204" pitchFamily="34" charset="0"/>
              <a:cs typeface="Calibri" panose="020F0502020204030204" pitchFamily="34" charset="0"/>
            </a:endParaRPr>
          </a:p>
        </p:txBody>
      </p:sp>
      <p:sp>
        <p:nvSpPr>
          <p:cNvPr id="3"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6000" b="1" dirty="0">
                <a:latin typeface="Calibri" panose="020F0502020204030204" pitchFamily="34" charset="0"/>
                <a:cs typeface="Calibri" panose="020F0502020204030204" pitchFamily="34" charset="0"/>
              </a:rPr>
              <a:t>أجزاء الهدف التدريبي</a:t>
            </a:r>
            <a:endParaRPr lang="en-US" sz="60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2050" name="Picture 2" descr="https://wsaigh.kau.edu.sa/Images/0001372/goal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143000"/>
            <a:ext cx="3995936"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86800" cy="4937125"/>
          </a:xfrm>
        </p:spPr>
        <p:txBody>
          <a:bodyPr>
            <a:noAutofit/>
          </a:bodyPr>
          <a:lstStyle/>
          <a:p>
            <a:pPr eaLnBrk="1" fontAlgn="auto" hangingPunct="1">
              <a:spcAft>
                <a:spcPts val="0"/>
              </a:spcAft>
              <a:buFont typeface="Wingdings 2"/>
              <a:buChar char=""/>
              <a:defRPr/>
            </a:pPr>
            <a:r>
              <a:rPr lang="ar-SA" b="1" u="sng" dirty="0">
                <a:solidFill>
                  <a:srgbClr val="C00000"/>
                </a:solidFill>
                <a:latin typeface="Calibri" panose="020F0502020204030204" pitchFamily="34" charset="0"/>
                <a:cs typeface="Calibri" panose="020F0502020204030204" pitchFamily="34" charset="0"/>
              </a:rPr>
              <a:t>عقد التدريب:</a:t>
            </a:r>
            <a:endParaRPr lang="en-US" b="1" u="sng" dirty="0">
              <a:solidFill>
                <a:srgbClr val="C00000"/>
              </a:solidFill>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A" sz="2400" b="1" dirty="0">
                <a:latin typeface="Calibri" panose="020F0502020204030204" pitchFamily="34" charset="0"/>
                <a:cs typeface="Calibri" panose="020F0502020204030204" pitchFamily="34" charset="0"/>
              </a:rPr>
              <a:t>من أجل نجاحكم وتفوقكم وتميزكم نوقع معاً هذا العقد:</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الحضور في الوقت المحدد.</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تنمية الألفة والمحبة فيما بيننا.</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تنفيذ التمرينات بشكل تام وضمن الوقت المحدد.</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الاحترام المتبادل بين الجميع.</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النقاش والسؤال ضمن الإطار المحدد.</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عدم الغياب.</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إطفاء الجوالات.</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sz="2400" b="1" dirty="0">
                <a:latin typeface="Calibri" panose="020F0502020204030204" pitchFamily="34" charset="0"/>
                <a:cs typeface="Calibri" panose="020F0502020204030204" pitchFamily="34" charset="0"/>
              </a:rPr>
              <a:t>المشاركة في التقييم </a:t>
            </a:r>
            <a:endParaRPr lang="en-US" sz="2400" b="1" dirty="0">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r>
              <a:rPr lang="ar-SY" b="1" i="1" u="sng" dirty="0">
                <a:solidFill>
                  <a:srgbClr val="C00000"/>
                </a:solidFill>
                <a:latin typeface="Calibri" panose="020F0502020204030204" pitchFamily="34" charset="0"/>
                <a:cs typeface="Calibri" panose="020F0502020204030204" pitchFamily="34" charset="0"/>
              </a:rPr>
              <a:t>أنا الموقع أدناه ......   </a:t>
            </a:r>
            <a:endParaRPr lang="en-US" b="1" i="1" u="sng" dirty="0">
              <a:solidFill>
                <a:srgbClr val="C00000"/>
              </a:solidFill>
              <a:latin typeface="Calibri" panose="020F0502020204030204" pitchFamily="34" charset="0"/>
              <a:cs typeface="Calibri" panose="020F0502020204030204" pitchFamily="34" charset="0"/>
            </a:endParaRPr>
          </a:p>
          <a:p>
            <a:pPr eaLnBrk="1" fontAlgn="auto" hangingPunct="1">
              <a:spcAft>
                <a:spcPts val="0"/>
              </a:spcAft>
              <a:buFont typeface="Wingdings 2"/>
              <a:buChar char=""/>
              <a:defRPr/>
            </a:pPr>
            <a:endParaRPr lang="en-US" sz="2400" b="1" dirty="0">
              <a:latin typeface="Calibri" panose="020F0502020204030204" pitchFamily="34" charset="0"/>
              <a:cs typeface="Calibri" panose="020F0502020204030204" pitchFamily="34" charset="0"/>
            </a:endParaRPr>
          </a:p>
        </p:txBody>
      </p:sp>
      <p:pic>
        <p:nvPicPr>
          <p:cNvPr id="13315" name="Picture 3" descr="SCHMS042"/>
          <p:cNvPicPr>
            <a:picLocks noChangeAspect="1" noChangeArrowheads="1"/>
          </p:cNvPicPr>
          <p:nvPr/>
        </p:nvPicPr>
        <p:blipFill>
          <a:blip r:embed="rId3" cstate="print"/>
          <a:srcRect/>
          <a:stretch>
            <a:fillRect/>
          </a:stretch>
        </p:blipFill>
        <p:spPr bwMode="auto">
          <a:xfrm rot="-1326109">
            <a:off x="2627313" y="4057650"/>
            <a:ext cx="3194050" cy="2030413"/>
          </a:xfrm>
          <a:prstGeom prst="rect">
            <a:avLst/>
          </a:prstGeom>
          <a:noFill/>
          <a:ln w="9525">
            <a:noFill/>
            <a:miter lim="800000"/>
            <a:headEnd/>
            <a:tailEnd/>
          </a:ln>
        </p:spPr>
      </p:pic>
      <p:pic>
        <p:nvPicPr>
          <p:cNvPr id="8" name="Picture 7" descr="teamwork3.jpg"/>
          <p:cNvPicPr>
            <a:picLocks noChangeAspect="1"/>
          </p:cNvPicPr>
          <p:nvPr/>
        </p:nvPicPr>
        <p:blipFill>
          <a:blip r:embed="rId4" cstate="print"/>
          <a:stretch>
            <a:fillRect/>
          </a:stretch>
        </p:blipFill>
        <p:spPr>
          <a:xfrm>
            <a:off x="152400" y="3048000"/>
            <a:ext cx="2209800" cy="25908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EG" sz="4000" b="1" dirty="0">
                <a:solidFill>
                  <a:schemeClr val="tx1"/>
                </a:solidFill>
                <a:latin typeface="Calibri" panose="020F0502020204030204" pitchFamily="34" charset="0"/>
                <a:cs typeface="Calibri" panose="020F0502020204030204" pitchFamily="34" charset="0"/>
              </a:rPr>
              <a:t>دعونا نتفق على ضوابط </a:t>
            </a:r>
            <a:r>
              <a:rPr lang="ar-EG" sz="4000" b="1" dirty="0" err="1">
                <a:solidFill>
                  <a:schemeClr val="tx1"/>
                </a:solidFill>
                <a:latin typeface="Calibri" panose="020F0502020204030204" pitchFamily="34" charset="0"/>
                <a:cs typeface="Calibri" panose="020F0502020204030204" pitchFamily="34" charset="0"/>
              </a:rPr>
              <a:t>و</a:t>
            </a:r>
            <a:r>
              <a:rPr lang="ar-EG" sz="4000" b="1" dirty="0">
                <a:solidFill>
                  <a:schemeClr val="tx1"/>
                </a:solidFill>
                <a:latin typeface="Calibri" panose="020F0502020204030204" pitchFamily="34" charset="0"/>
                <a:cs typeface="Calibri" panose="020F0502020204030204" pitchFamily="34" charset="0"/>
              </a:rPr>
              <a:t> قواعد التدريب اليوم</a:t>
            </a:r>
            <a:endParaRPr lang="en-US" sz="4000" b="1" dirty="0">
              <a:solidFill>
                <a:schemeClr val="tx1"/>
              </a:solidFill>
              <a:latin typeface="Calibri" panose="020F0502020204030204" pitchFamily="34" charset="0"/>
              <a:cs typeface="Calibri" panose="020F050202020403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1485900" y="1385248"/>
            <a:ext cx="6172200" cy="1676400"/>
          </a:xfrm>
        </p:spPr>
        <p:style>
          <a:lnRef idx="1">
            <a:schemeClr val="accent1"/>
          </a:lnRef>
          <a:fillRef idx="3">
            <a:schemeClr val="accent1"/>
          </a:fillRef>
          <a:effectRef idx="2">
            <a:schemeClr val="accent1"/>
          </a:effectRef>
          <a:fontRef idx="minor">
            <a:schemeClr val="lt1"/>
          </a:fontRef>
        </p:style>
        <p:txBody>
          <a:bodyPr/>
          <a:lstStyle/>
          <a:p>
            <a:pPr marL="0" indent="0" algn="ctr" eaLnBrk="1" hangingPunct="1">
              <a:lnSpc>
                <a:spcPct val="80000"/>
              </a:lnSpc>
              <a:buNone/>
              <a:defRPr/>
            </a:pPr>
            <a:endParaRPr lang="ar-EG" sz="3600" b="1" dirty="0">
              <a:latin typeface="Calibri" panose="020F0502020204030204" pitchFamily="34" charset="0"/>
              <a:cs typeface="Calibri" panose="020F0502020204030204" pitchFamily="34" charset="0"/>
            </a:endParaRPr>
          </a:p>
          <a:p>
            <a:pPr marL="0" indent="0" algn="ctr" eaLnBrk="1" hangingPunct="1">
              <a:lnSpc>
                <a:spcPct val="80000"/>
              </a:lnSpc>
              <a:buNone/>
              <a:defRPr/>
            </a:pPr>
            <a:r>
              <a:rPr lang="ar-SA" sz="3600" b="1" dirty="0">
                <a:solidFill>
                  <a:schemeClr val="tx1"/>
                </a:solidFill>
                <a:latin typeface="Calibri" panose="020F0502020204030204" pitchFamily="34" charset="0"/>
                <a:cs typeface="Calibri" panose="020F0502020204030204" pitchFamily="34" charset="0"/>
              </a:rPr>
              <a:t>أ- مستوى الأداء أو معيار الأداء</a:t>
            </a:r>
            <a:br>
              <a:rPr lang="ar-SA" sz="3600" b="1" dirty="0">
                <a:solidFill>
                  <a:schemeClr val="tx1"/>
                </a:solidFill>
                <a:latin typeface="Calibri" panose="020F0502020204030204" pitchFamily="34" charset="0"/>
                <a:cs typeface="Calibri" panose="020F0502020204030204" pitchFamily="34" charset="0"/>
              </a:rPr>
            </a:br>
            <a:r>
              <a:rPr lang="ar-SA" sz="3600" b="1" dirty="0">
                <a:solidFill>
                  <a:schemeClr val="tx1"/>
                </a:solidFill>
                <a:latin typeface="Calibri" panose="020F0502020204030204" pitchFamily="34" charset="0"/>
                <a:cs typeface="Calibri" panose="020F0502020204030204" pitchFamily="34" charset="0"/>
              </a:rPr>
              <a:t>ب- الظروف  </a:t>
            </a:r>
          </a:p>
          <a:p>
            <a:pPr algn="ctr" eaLnBrk="1" hangingPunct="1">
              <a:lnSpc>
                <a:spcPct val="80000"/>
              </a:lnSpc>
              <a:defRPr/>
            </a:pPr>
            <a:endParaRPr lang="en-US" sz="3600" b="1" dirty="0">
              <a:latin typeface="Calibri" panose="020F0502020204030204" pitchFamily="34" charset="0"/>
              <a:cs typeface="Calibri" panose="020F0502020204030204" pitchFamily="34" charset="0"/>
            </a:endParaRPr>
          </a:p>
        </p:txBody>
      </p:sp>
      <p:sp>
        <p:nvSpPr>
          <p:cNvPr id="3" name="مستطيل 2"/>
          <p:cNvSpPr/>
          <p:nvPr/>
        </p:nvSpPr>
        <p:spPr>
          <a:xfrm>
            <a:off x="1142976" y="3429000"/>
            <a:ext cx="7824716" cy="249299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l">
              <a:rot lat="0" lon="0" rev="3000000"/>
            </a:lightRig>
          </a:scene3d>
          <a:sp3d extrusionH="254000" contourW="19050">
            <a:bevelT w="82550" h="44450" prst="angle"/>
            <a:bevelB w="82550" h="44450" prst="angle"/>
            <a:contourClr>
              <a:srgbClr val="FFFFFF"/>
            </a:contourClr>
          </a:sp3d>
        </p:spPr>
        <p:style>
          <a:lnRef idx="1">
            <a:schemeClr val="accent1"/>
          </a:lnRef>
          <a:fillRef idx="3">
            <a:schemeClr val="accent1"/>
          </a:fillRef>
          <a:effectRef idx="2">
            <a:schemeClr val="accent1"/>
          </a:effectRef>
          <a:fontRef idx="minor">
            <a:schemeClr val="lt1"/>
          </a:fontRef>
        </p:style>
        <p:txBody>
          <a:bodyPr wrap="square">
            <a:spAutoFit/>
          </a:bodyPr>
          <a:lstStyle/>
          <a:p>
            <a:endParaRPr lang="ar-EG" sz="2400" b="1" dirty="0">
              <a:solidFill>
                <a:schemeClr val="bg1"/>
              </a:solidFill>
              <a:latin typeface="Calibri" panose="020F0502020204030204" pitchFamily="34" charset="0"/>
              <a:cs typeface="Calibri" panose="020F0502020204030204" pitchFamily="34" charset="0"/>
            </a:endParaRPr>
          </a:p>
          <a:p>
            <a:pPr algn="ctr"/>
            <a:r>
              <a:rPr lang="ar-SA" sz="3600" b="1" dirty="0">
                <a:solidFill>
                  <a:schemeClr val="bg1"/>
                </a:solidFill>
                <a:latin typeface="Calibri" panose="020F0502020204030204" pitchFamily="34" charset="0"/>
                <a:cs typeface="Calibri" panose="020F0502020204030204" pitchFamily="34" charset="0"/>
              </a:rPr>
              <a:t>أن يرسم المتعلم خريطة ذهنية للأساليب التدريبية باستخدام الألوان دون نسيان لأحدهم</a:t>
            </a:r>
            <a:endParaRPr lang="ar-EG" sz="3600" b="1" dirty="0">
              <a:solidFill>
                <a:schemeClr val="bg1"/>
              </a:solidFill>
              <a:latin typeface="Calibri" panose="020F0502020204030204" pitchFamily="34" charset="0"/>
              <a:cs typeface="Calibri" panose="020F0502020204030204" pitchFamily="34" charset="0"/>
            </a:endParaRPr>
          </a:p>
          <a:p>
            <a:pPr algn="ctr"/>
            <a:endParaRPr lang="ar-EG" sz="3600" b="1" dirty="0">
              <a:solidFill>
                <a:schemeClr val="bg1"/>
              </a:solidFill>
              <a:latin typeface="Calibri" panose="020F0502020204030204" pitchFamily="34" charset="0"/>
              <a:cs typeface="Calibri" panose="020F0502020204030204" pitchFamily="34" charset="0"/>
            </a:endParaRPr>
          </a:p>
          <a:p>
            <a:r>
              <a:rPr lang="ar-SA" sz="2400" b="1" dirty="0">
                <a:solidFill>
                  <a:schemeClr val="bg1"/>
                </a:solidFill>
                <a:latin typeface="Calibri" panose="020F0502020204030204" pitchFamily="34" charset="0"/>
                <a:cs typeface="Calibri" panose="020F0502020204030204" pitchFamily="34" charset="0"/>
              </a:rPr>
              <a:t>  </a:t>
            </a:r>
          </a:p>
        </p:txBody>
      </p:sp>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buFont typeface="Wingdings 2"/>
              <a:buNone/>
              <a:defRPr/>
            </a:pPr>
            <a:r>
              <a:rPr lang="ar-SA" sz="3200" b="1" dirty="0">
                <a:solidFill>
                  <a:schemeClr val="bg1"/>
                </a:solidFill>
                <a:latin typeface="Calibri" panose="020F0502020204030204" pitchFamily="34" charset="0"/>
                <a:cs typeface="Calibri" panose="020F0502020204030204" pitchFamily="34" charset="0"/>
              </a:rPr>
              <a:t>ثانياً : الأجزاء الإختيارية للهدف السلوكي \"الأدائي\" : </a:t>
            </a:r>
            <a:br>
              <a:rPr lang="ar-SA" sz="3200" b="1" dirty="0">
                <a:solidFill>
                  <a:schemeClr val="bg1"/>
                </a:solidFill>
                <a:latin typeface="Calibri" panose="020F0502020204030204" pitchFamily="34" charset="0"/>
                <a:cs typeface="Calibri" panose="020F0502020204030204" pitchFamily="34" charset="0"/>
              </a:rPr>
            </a:br>
            <a:endParaRPr lang="en-US" sz="3200" b="1" dirty="0">
              <a:ln w="1905">
                <a:solidFill>
                  <a:srgbClr val="002060"/>
                </a:solidFill>
              </a:ln>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2667000"/>
            <a:ext cx="8229600" cy="3382962"/>
          </a:xfrm>
        </p:spPr>
        <p:txBody>
          <a:bodyPr>
            <a:noAutofit/>
          </a:bodyPr>
          <a:lstStyle/>
          <a:p>
            <a:pPr eaLnBrk="1" hangingPunct="1">
              <a:lnSpc>
                <a:spcPct val="90000"/>
              </a:lnSpc>
              <a:buFont typeface="Wingdings" pitchFamily="2" charset="2"/>
              <a:buNone/>
              <a:defRPr/>
            </a:pPr>
            <a:r>
              <a:rPr lang="ar-SA" sz="3600" b="1" dirty="0">
                <a:solidFill>
                  <a:srgbClr val="FF0000"/>
                </a:solidFill>
                <a:latin typeface="Calibri" panose="020F0502020204030204" pitchFamily="34" charset="0"/>
                <a:cs typeface="Calibri" panose="020F0502020204030204" pitchFamily="34" charset="0"/>
              </a:rPr>
              <a:t> </a:t>
            </a:r>
          </a:p>
          <a:p>
            <a:pPr eaLnBrk="1" hangingPunct="1">
              <a:lnSpc>
                <a:spcPct val="90000"/>
              </a:lnSpc>
              <a:buNone/>
              <a:defRPr/>
            </a:pPr>
            <a:r>
              <a:rPr lang="ar-SA" sz="3600" b="1" dirty="0">
                <a:latin typeface="Calibri" panose="020F0502020204030204" pitchFamily="34" charset="0"/>
                <a:cs typeface="Calibri" panose="020F0502020204030204" pitchFamily="34" charset="0"/>
              </a:rPr>
              <a:t> </a:t>
            </a:r>
          </a:p>
          <a:p>
            <a:pPr eaLnBrk="1" hangingPunct="1">
              <a:lnSpc>
                <a:spcPct val="90000"/>
              </a:lnSpc>
              <a:buFont typeface="Wingdings" pitchFamily="2" charset="2"/>
              <a:buNone/>
              <a:defRPr/>
            </a:pPr>
            <a:endParaRPr lang="ar-SA" sz="3600" b="1" dirty="0">
              <a:latin typeface="Calibri" panose="020F0502020204030204" pitchFamily="34" charset="0"/>
              <a:cs typeface="Calibri" panose="020F0502020204030204" pitchFamily="34" charset="0"/>
            </a:endParaRPr>
          </a:p>
          <a:p>
            <a:pPr eaLnBrk="1" hangingPunct="1">
              <a:lnSpc>
                <a:spcPct val="90000"/>
              </a:lnSpc>
              <a:defRPr/>
            </a:pPr>
            <a:endParaRPr lang="en-US" sz="3600" b="1" dirty="0">
              <a:latin typeface="Calibri" panose="020F0502020204030204" pitchFamily="34" charset="0"/>
              <a:cs typeface="Calibri" panose="020F0502020204030204" pitchFamily="34" charset="0"/>
            </a:endParaRPr>
          </a:p>
        </p:txBody>
      </p:sp>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defRPr/>
            </a:pPr>
            <a:r>
              <a:rPr lang="ar-SA" sz="3200" b="1" dirty="0">
                <a:solidFill>
                  <a:schemeClr val="bg1"/>
                </a:solidFill>
                <a:latin typeface="Calibri" panose="020F0502020204030204" pitchFamily="34" charset="0"/>
                <a:cs typeface="Calibri" panose="020F0502020204030204" pitchFamily="34" charset="0"/>
              </a:rPr>
              <a:t> </a:t>
            </a:r>
            <a:r>
              <a:rPr lang="ar-EG" sz="3200" b="1" dirty="0">
                <a:solidFill>
                  <a:schemeClr val="bg1"/>
                </a:solidFill>
                <a:latin typeface="Calibri" panose="020F0502020204030204" pitchFamily="34" charset="0"/>
                <a:cs typeface="Calibri" panose="020F0502020204030204" pitchFamily="34" charset="0"/>
              </a:rPr>
              <a:t>نشاط</a:t>
            </a:r>
            <a:r>
              <a:rPr lang="ar-SA" sz="3200" b="1" dirty="0">
                <a:solidFill>
                  <a:schemeClr val="bg1"/>
                </a:solidFill>
                <a:latin typeface="Calibri" panose="020F0502020204030204" pitchFamily="34" charset="0"/>
                <a:cs typeface="Calibri" panose="020F0502020204030204" pitchFamily="34" charset="0"/>
              </a:rPr>
              <a:t> 3  (40دقيقة )   جماعي</a:t>
            </a:r>
            <a:endParaRPr lang="ar-EG" sz="3200" b="1" dirty="0">
              <a:solidFill>
                <a:schemeClr val="bg1"/>
              </a:solidFill>
              <a:latin typeface="Calibri" panose="020F0502020204030204" pitchFamily="34" charset="0"/>
              <a:cs typeface="Calibri" panose="020F0502020204030204" pitchFamily="34" charset="0"/>
            </a:endParaRPr>
          </a:p>
          <a:p>
            <a:pPr algn="ctr" rtl="0" fontAlgn="auto">
              <a:spcBef>
                <a:spcPct val="20000"/>
              </a:spcBef>
              <a:spcAft>
                <a:spcPts val="0"/>
              </a:spcAft>
              <a:buClr>
                <a:schemeClr val="accent1"/>
              </a:buClr>
              <a:buSzPct val="70000"/>
              <a:buFont typeface="Wingdings 2"/>
              <a:buNone/>
              <a:defRPr/>
            </a:pPr>
            <a:r>
              <a:rPr lang="ar-SA" sz="3600" b="1" dirty="0">
                <a:latin typeface="Calibri" panose="020F0502020204030204" pitchFamily="34" charset="0"/>
                <a:cs typeface="Calibri" panose="020F0502020204030204" pitchFamily="34" charset="0"/>
              </a:rPr>
              <a:t>أخطاء شائعة في صياغة الأهداف السلوكية </a:t>
            </a:r>
            <a:r>
              <a:rPr lang="en-US" sz="3600" b="1" dirty="0">
                <a:latin typeface="Calibri" panose="020F0502020204030204" pitchFamily="34" charset="0"/>
                <a:cs typeface="Calibri" panose="020F0502020204030204" pitchFamily="34" charset="0"/>
              </a:rPr>
              <a:t> </a:t>
            </a:r>
            <a:r>
              <a:rPr lang="ar-SA" sz="3600" b="1" dirty="0">
                <a:latin typeface="Calibri" panose="020F0502020204030204" pitchFamily="34" charset="0"/>
                <a:cs typeface="Calibri" panose="020F0502020204030204" pitchFamily="34" charset="0"/>
              </a:rPr>
              <a:t> </a:t>
            </a:r>
            <a:endParaRPr lang="en-US" sz="36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7" name="شكل بيضاوي 6"/>
          <p:cNvSpPr/>
          <p:nvPr/>
        </p:nvSpPr>
        <p:spPr>
          <a:xfrm>
            <a:off x="3779911" y="1269095"/>
            <a:ext cx="5040561" cy="2685783"/>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gn="l">
              <a:lnSpc>
                <a:spcPct val="90000"/>
              </a:lnSpc>
              <a:buNone/>
              <a:defRPr/>
            </a:pPr>
            <a:r>
              <a:rPr lang="ar-SA" sz="2800" b="1" dirty="0">
                <a:solidFill>
                  <a:schemeClr val="bg1"/>
                </a:solidFill>
                <a:latin typeface="Calibri" panose="020F0502020204030204" pitchFamily="34" charset="0"/>
                <a:cs typeface="Calibri" panose="020F0502020204030204" pitchFamily="34" charset="0"/>
              </a:rPr>
              <a:t>حدد الخطأ </a:t>
            </a:r>
            <a:r>
              <a:rPr lang="ar-EG" sz="2800" b="1" dirty="0">
                <a:solidFill>
                  <a:schemeClr val="bg1"/>
                </a:solidFill>
                <a:latin typeface="Calibri" panose="020F0502020204030204" pitchFamily="34" charset="0"/>
                <a:cs typeface="Calibri" panose="020F0502020204030204" pitchFamily="34" charset="0"/>
              </a:rPr>
              <a:t>في الأهداف التالية </a:t>
            </a:r>
          </a:p>
          <a:p>
            <a:pPr algn="l">
              <a:lnSpc>
                <a:spcPct val="90000"/>
              </a:lnSpc>
              <a:buNone/>
              <a:defRPr/>
            </a:pPr>
            <a:r>
              <a:rPr lang="ar-SA" sz="2800" b="1" dirty="0">
                <a:solidFill>
                  <a:schemeClr val="bg1"/>
                </a:solidFill>
                <a:latin typeface="Calibri" panose="020F0502020204030204" pitchFamily="34" charset="0"/>
                <a:cs typeface="Calibri" panose="020F0502020204030204" pitchFamily="34" charset="0"/>
              </a:rPr>
              <a:t>وصححه</a:t>
            </a:r>
            <a:r>
              <a:rPr lang="ar-EG" sz="2800" b="1" dirty="0">
                <a:solidFill>
                  <a:schemeClr val="bg1"/>
                </a:solidFill>
                <a:latin typeface="Calibri" panose="020F0502020204030204" pitchFamily="34" charset="0"/>
                <a:cs typeface="Calibri" panose="020F0502020204030204" pitchFamily="34" charset="0"/>
              </a:rPr>
              <a:t> وحدد نوع الخطأ. </a:t>
            </a:r>
            <a:r>
              <a:rPr lang="ar-SA" sz="2800" b="1" dirty="0">
                <a:solidFill>
                  <a:srgbClr val="C00000"/>
                </a:solidFill>
                <a:latin typeface="Calibri" panose="020F0502020204030204" pitchFamily="34" charset="0"/>
                <a:cs typeface="Calibri" panose="020F0502020204030204" pitchFamily="34" charset="0"/>
              </a:rPr>
              <a:t> </a:t>
            </a:r>
          </a:p>
        </p:txBody>
      </p:sp>
      <p:sp>
        <p:nvSpPr>
          <p:cNvPr id="11" name="مستطيل 10"/>
          <p:cNvSpPr/>
          <p:nvPr/>
        </p:nvSpPr>
        <p:spPr>
          <a:xfrm>
            <a:off x="150453" y="4153316"/>
            <a:ext cx="8839200" cy="7620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a:lnSpc>
                <a:spcPct val="90000"/>
              </a:lnSpc>
              <a:buNone/>
              <a:defRPr/>
            </a:pPr>
            <a:r>
              <a:rPr lang="ar-SA" sz="3200" b="1" dirty="0">
                <a:latin typeface="Calibri" panose="020F0502020204030204" pitchFamily="34" charset="0"/>
                <a:cs typeface="Calibri" panose="020F0502020204030204" pitchFamily="34" charset="0"/>
              </a:rPr>
              <a:t>يساعد المتعلم في تحديد خطوات عمل الحقيبة التدريبية  (</a:t>
            </a:r>
            <a:r>
              <a:rPr lang="ar-EG" sz="3200" b="1" dirty="0">
                <a:latin typeface="Calibri" panose="020F0502020204030204" pitchFamily="34" charset="0"/>
                <a:cs typeface="Calibri" panose="020F0502020204030204" pitchFamily="34" charset="0"/>
              </a:rPr>
              <a:t>  </a:t>
            </a:r>
            <a:r>
              <a:rPr lang="ar-SA" sz="3200" b="1" dirty="0">
                <a:latin typeface="Calibri" panose="020F0502020204030204" pitchFamily="34" charset="0"/>
                <a:cs typeface="Calibri" panose="020F0502020204030204" pitchFamily="34" charset="0"/>
              </a:rPr>
              <a:t>)</a:t>
            </a:r>
            <a:endParaRPr lang="ar-SA" sz="3200" b="1" dirty="0">
              <a:solidFill>
                <a:srgbClr val="FF0000"/>
              </a:solidFill>
              <a:latin typeface="Calibri" panose="020F0502020204030204" pitchFamily="34" charset="0"/>
              <a:cs typeface="Calibri" panose="020F0502020204030204" pitchFamily="34" charset="0"/>
            </a:endParaRPr>
          </a:p>
        </p:txBody>
      </p:sp>
      <p:sp>
        <p:nvSpPr>
          <p:cNvPr id="12" name="مستطيل 11"/>
          <p:cNvSpPr/>
          <p:nvPr/>
        </p:nvSpPr>
        <p:spPr>
          <a:xfrm>
            <a:off x="152400" y="5668962"/>
            <a:ext cx="8839200" cy="7620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eaLnBrk="1" hangingPunct="1">
              <a:lnSpc>
                <a:spcPct val="90000"/>
              </a:lnSpc>
              <a:defRPr/>
            </a:pPr>
            <a:r>
              <a:rPr lang="ar-SA" sz="2800" b="1" dirty="0">
                <a:latin typeface="Calibri" panose="020F0502020204030204" pitchFamily="34" charset="0"/>
                <a:cs typeface="Calibri" panose="020F0502020204030204" pitchFamily="34" charset="0"/>
              </a:rPr>
              <a:t> تدريب المتدربين على طرق تكبير الخارطة بواسطة المربعات.(</a:t>
            </a:r>
            <a:r>
              <a:rPr lang="ar-EG" sz="2800" b="1" dirty="0">
                <a:latin typeface="Calibri" panose="020F0502020204030204" pitchFamily="34" charset="0"/>
                <a:cs typeface="Calibri" panose="020F0502020204030204" pitchFamily="34" charset="0"/>
              </a:rPr>
              <a:t>   </a:t>
            </a:r>
            <a:r>
              <a:rPr lang="ar-SA" sz="2800" b="1" dirty="0">
                <a:latin typeface="Calibri" panose="020F0502020204030204" pitchFamily="34" charset="0"/>
                <a:cs typeface="Calibri" panose="020F0502020204030204" pitchFamily="34" charset="0"/>
              </a:rPr>
              <a:t>)</a:t>
            </a:r>
          </a:p>
        </p:txBody>
      </p:sp>
      <p:pic>
        <p:nvPicPr>
          <p:cNvPr id="4098" name="Picture 2" descr="http://al-hekmah.org/wp-content/uploads/05122011_125932%D8%B5%D8%AD-%D8%A7%D9%88-%D8%AE%D8%B7%D8%A3-300x22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269095"/>
            <a:ext cx="3646239" cy="2758126"/>
          </a:xfrm>
          <a:prstGeom prst="rect">
            <a:avLst/>
          </a:prstGeom>
          <a:solidFill>
            <a:srgbClr val="FFFFFF">
              <a:shade val="85000"/>
            </a:srgbClr>
          </a:solidFill>
          <a:ln w="28575"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524000" y="3124200"/>
            <a:ext cx="6715140" cy="590931"/>
          </a:xfrm>
          <a:prstGeom prst="rect">
            <a:avLst/>
          </a:prstGeom>
        </p:spPr>
        <p:txBody>
          <a:bodyPr wrap="square">
            <a:spAutoFit/>
          </a:bodyPr>
          <a:lstStyle/>
          <a:p>
            <a:pPr>
              <a:lnSpc>
                <a:spcPct val="90000"/>
              </a:lnSpc>
              <a:defRPr/>
            </a:pPr>
            <a:r>
              <a:rPr lang="ar-SA" dirty="0">
                <a:solidFill>
                  <a:srgbClr val="FF0000"/>
                </a:solidFill>
                <a:latin typeface="Calibri" panose="020F0502020204030204" pitchFamily="34" charset="0"/>
                <a:cs typeface="Calibri" panose="020F0502020204030204" pitchFamily="34" charset="0"/>
              </a:rPr>
              <a:t> </a:t>
            </a:r>
            <a:endParaRPr lang="ar-SA" dirty="0">
              <a:latin typeface="Calibri" panose="020F0502020204030204" pitchFamily="34" charset="0"/>
              <a:cs typeface="Calibri" panose="020F0502020204030204" pitchFamily="34" charset="0"/>
            </a:endParaRPr>
          </a:p>
          <a:p>
            <a:pPr>
              <a:lnSpc>
                <a:spcPct val="90000"/>
              </a:lnSpc>
              <a:defRPr/>
            </a:pPr>
            <a:endParaRPr lang="ar-SA" dirty="0">
              <a:latin typeface="Calibri" panose="020F0502020204030204" pitchFamily="34" charset="0"/>
              <a:cs typeface="Calibri" panose="020F0502020204030204" pitchFamily="34" charset="0"/>
            </a:endParaRPr>
          </a:p>
        </p:txBody>
      </p:sp>
      <p:sp>
        <p:nvSpPr>
          <p:cNvPr id="8" name="مستطيل مستدير الزوايا 7"/>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buFont typeface="Wingdings 2"/>
              <a:buNone/>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1" name="مستطيل 10"/>
          <p:cNvSpPr/>
          <p:nvPr/>
        </p:nvSpPr>
        <p:spPr>
          <a:xfrm>
            <a:off x="457200" y="1447800"/>
            <a:ext cx="8686800" cy="5334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a:lnSpc>
                <a:spcPct val="90000"/>
              </a:lnSpc>
              <a:buNone/>
              <a:defRPr/>
            </a:pPr>
            <a:r>
              <a:rPr lang="ar-SA" sz="3200" b="1" dirty="0">
                <a:latin typeface="Calibri" panose="020F0502020204030204" pitchFamily="34" charset="0"/>
                <a:cs typeface="Calibri" panose="020F0502020204030204" pitchFamily="34" charset="0"/>
              </a:rPr>
              <a:t>يساعد المتعلم في تحديد خطوات عمل الحقيبة التدريبية  (</a:t>
            </a:r>
            <a:r>
              <a:rPr lang="ar-EG" sz="3200" b="1" dirty="0">
                <a:latin typeface="Calibri" panose="020F0502020204030204" pitchFamily="34" charset="0"/>
                <a:cs typeface="Calibri" panose="020F0502020204030204" pitchFamily="34" charset="0"/>
              </a:rPr>
              <a:t>  </a:t>
            </a:r>
            <a:r>
              <a:rPr lang="ar-SA" sz="3200" b="1" dirty="0">
                <a:latin typeface="Calibri" panose="020F0502020204030204" pitchFamily="34" charset="0"/>
                <a:cs typeface="Calibri" panose="020F0502020204030204" pitchFamily="34" charset="0"/>
              </a:rPr>
              <a:t>)</a:t>
            </a:r>
            <a:endParaRPr lang="ar-SA" sz="3200" b="1" dirty="0">
              <a:solidFill>
                <a:srgbClr val="FF0000"/>
              </a:solidFill>
              <a:latin typeface="Calibri" panose="020F0502020204030204" pitchFamily="34" charset="0"/>
              <a:cs typeface="Calibri" panose="020F0502020204030204" pitchFamily="34" charset="0"/>
            </a:endParaRPr>
          </a:p>
        </p:txBody>
      </p:sp>
      <p:sp>
        <p:nvSpPr>
          <p:cNvPr id="12" name="مستطيل 11"/>
          <p:cNvSpPr/>
          <p:nvPr/>
        </p:nvSpPr>
        <p:spPr>
          <a:xfrm>
            <a:off x="685800" y="2362200"/>
            <a:ext cx="8305800" cy="6858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a:lnSpc>
                <a:spcPct val="90000"/>
              </a:lnSpc>
              <a:defRPr/>
            </a:pPr>
            <a:r>
              <a:rPr lang="ar-SA" sz="2800" b="1" dirty="0">
                <a:latin typeface="Calibri" panose="020F0502020204030204" pitchFamily="34" charset="0"/>
                <a:cs typeface="Calibri" panose="020F0502020204030204" pitchFamily="34" charset="0"/>
              </a:rPr>
              <a:t> تدريب المتدربين على طرق تكبير الخارطة بواسطة المربعات.(</a:t>
            </a:r>
            <a:r>
              <a:rPr lang="ar-EG" sz="2800" b="1" dirty="0">
                <a:latin typeface="Calibri" panose="020F0502020204030204" pitchFamily="34" charset="0"/>
                <a:cs typeface="Calibri" panose="020F0502020204030204" pitchFamily="34" charset="0"/>
              </a:rPr>
              <a:t>  </a:t>
            </a:r>
            <a:r>
              <a:rPr lang="ar-SA" sz="2800" b="1" dirty="0">
                <a:latin typeface="Calibri" panose="020F0502020204030204" pitchFamily="34" charset="0"/>
                <a:cs typeface="Calibri" panose="020F0502020204030204" pitchFamily="34" charset="0"/>
              </a:rPr>
              <a:t>)</a:t>
            </a:r>
          </a:p>
        </p:txBody>
      </p:sp>
      <p:sp>
        <p:nvSpPr>
          <p:cNvPr id="13" name="شكل بيضاوي 12"/>
          <p:cNvSpPr/>
          <p:nvPr/>
        </p:nvSpPr>
        <p:spPr>
          <a:xfrm>
            <a:off x="685800" y="3276600"/>
            <a:ext cx="8206680" cy="1143000"/>
          </a:xfrm>
          <a:prstGeom prst="ellipse">
            <a:avLst/>
          </a:prstGeom>
          <a:ln/>
        </p:spPr>
        <p:style>
          <a:lnRef idx="1">
            <a:schemeClr val="accent2"/>
          </a:lnRef>
          <a:fillRef idx="2">
            <a:schemeClr val="accent2"/>
          </a:fillRef>
          <a:effectRef idx="1">
            <a:schemeClr val="accent2"/>
          </a:effectRef>
          <a:fontRef idx="minor">
            <a:schemeClr val="dk1"/>
          </a:fontRef>
        </p:style>
        <p:txBody>
          <a:bodyPr rtlCol="1" anchor="ctr"/>
          <a:lstStyle/>
          <a:p>
            <a:pPr>
              <a:lnSpc>
                <a:spcPct val="90000"/>
              </a:lnSpc>
              <a:defRPr/>
            </a:pPr>
            <a:r>
              <a:rPr lang="ar-EG" sz="3600" b="1" dirty="0">
                <a:solidFill>
                  <a:srgbClr val="C00000"/>
                </a:solidFill>
                <a:latin typeface="Calibri" panose="020F0502020204030204" pitchFamily="34" charset="0"/>
                <a:cs typeface="Calibri" panose="020F0502020204030204" pitchFamily="34" charset="0"/>
              </a:rPr>
              <a:t>نوع الخطأ</a:t>
            </a:r>
            <a:r>
              <a:rPr lang="ar-EG" sz="3600" b="1" dirty="0">
                <a:solidFill>
                  <a:schemeClr val="tx1"/>
                </a:solidFill>
                <a:latin typeface="Calibri" panose="020F0502020204030204" pitchFamily="34" charset="0"/>
                <a:cs typeface="Calibri" panose="020F0502020204030204" pitchFamily="34" charset="0"/>
              </a:rPr>
              <a:t>: </a:t>
            </a:r>
            <a:r>
              <a:rPr lang="ar-SA" sz="3600" b="1" dirty="0">
                <a:solidFill>
                  <a:schemeClr val="tx1"/>
                </a:solidFill>
                <a:latin typeface="Calibri" panose="020F0502020204030204" pitchFamily="34" charset="0"/>
                <a:cs typeface="Calibri" panose="020F0502020204030204" pitchFamily="34" charset="0"/>
              </a:rPr>
              <a:t>وصف نشاط المعلم بدلاً من نتائج التعلم وسلوك المتعلم </a:t>
            </a:r>
            <a:r>
              <a:rPr lang="ar-EG" sz="3600" b="1" dirty="0">
                <a:solidFill>
                  <a:schemeClr val="tx1"/>
                </a:solidFill>
                <a:latin typeface="Calibri" panose="020F0502020204030204" pitchFamily="34" charset="0"/>
                <a:cs typeface="Calibri" panose="020F0502020204030204" pitchFamily="34" charset="0"/>
              </a:rPr>
              <a:t> </a:t>
            </a:r>
            <a:r>
              <a:rPr lang="ar-SA" sz="3600" b="1" dirty="0">
                <a:solidFill>
                  <a:schemeClr val="tx1"/>
                </a:solidFill>
                <a:latin typeface="Calibri" panose="020F0502020204030204" pitchFamily="34" charset="0"/>
                <a:cs typeface="Calibri" panose="020F0502020204030204" pitchFamily="34" charset="0"/>
              </a:rPr>
              <a:t> </a:t>
            </a:r>
          </a:p>
        </p:txBody>
      </p:sp>
      <p:sp>
        <p:nvSpPr>
          <p:cNvPr id="14" name="مستطيل 13"/>
          <p:cNvSpPr/>
          <p:nvPr/>
        </p:nvSpPr>
        <p:spPr>
          <a:xfrm>
            <a:off x="457200" y="5715000"/>
            <a:ext cx="8305800" cy="6858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a:lnSpc>
                <a:spcPct val="90000"/>
              </a:lnSpc>
              <a:defRPr/>
            </a:pPr>
            <a:r>
              <a:rPr lang="ar-SA" sz="3200" b="1" dirty="0">
                <a:latin typeface="Calibri" panose="020F0502020204030204" pitchFamily="34" charset="0"/>
                <a:cs typeface="Calibri" panose="020F0502020204030204" pitchFamily="34" charset="0"/>
              </a:rPr>
              <a:t>أن يرسم المتعلم الخارطة مكبرة بواسطة المربعات.  (</a:t>
            </a:r>
            <a:r>
              <a:rPr lang="ar-EG" sz="3200" b="1" dirty="0">
                <a:latin typeface="Calibri" panose="020F0502020204030204" pitchFamily="34" charset="0"/>
                <a:cs typeface="Calibri" panose="020F0502020204030204" pitchFamily="34" charset="0"/>
              </a:rPr>
              <a:t>  </a:t>
            </a:r>
            <a:r>
              <a:rPr lang="ar-SA" sz="3200" b="1" dirty="0">
                <a:latin typeface="Calibri" panose="020F0502020204030204" pitchFamily="34" charset="0"/>
                <a:cs typeface="Calibri" panose="020F0502020204030204" pitchFamily="34" charset="0"/>
              </a:rPr>
              <a:t>)</a:t>
            </a:r>
          </a:p>
        </p:txBody>
      </p:sp>
      <p:sp>
        <p:nvSpPr>
          <p:cNvPr id="15" name="مستطيل 14"/>
          <p:cNvSpPr/>
          <p:nvPr/>
        </p:nvSpPr>
        <p:spPr>
          <a:xfrm>
            <a:off x="457200" y="4648200"/>
            <a:ext cx="8305800" cy="6858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a:lnSpc>
                <a:spcPct val="90000"/>
              </a:lnSpc>
              <a:buNone/>
              <a:defRPr/>
            </a:pPr>
            <a:r>
              <a:rPr lang="ar-SA" sz="3600" b="1" dirty="0">
                <a:latin typeface="Calibri" panose="020F0502020204030204" pitchFamily="34" charset="0"/>
                <a:cs typeface="Calibri" panose="020F0502020204030204" pitchFamily="34" charset="0"/>
              </a:rPr>
              <a:t>أن يحدد المتعلم خطوات عمل الحقيبة التدريبية(</a:t>
            </a:r>
            <a:r>
              <a:rPr lang="ar-EG" sz="3600" b="1" dirty="0">
                <a:latin typeface="Calibri" panose="020F0502020204030204" pitchFamily="34" charset="0"/>
                <a:cs typeface="Calibri" panose="020F0502020204030204" pitchFamily="34" charset="0"/>
              </a:rPr>
              <a:t>  </a:t>
            </a:r>
            <a:r>
              <a:rPr lang="ar-SA" sz="3600" b="1" dirty="0">
                <a:latin typeface="Calibri" panose="020F0502020204030204" pitchFamily="34" charset="0"/>
                <a:cs typeface="Calibri" panose="020F0502020204030204" pitchFamily="34" charset="0"/>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مستدير الزوايا 5"/>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a:p>
            <a:pPr algn="ctr">
              <a:lnSpc>
                <a:spcPct val="90000"/>
              </a:lnSpc>
              <a:buNone/>
              <a:defRPr/>
            </a:pPr>
            <a:r>
              <a:rPr lang="ar-EG" sz="3600" b="1" dirty="0">
                <a:solidFill>
                  <a:schemeClr val="tx1"/>
                </a:solidFill>
                <a:latin typeface="Calibri" panose="020F0502020204030204" pitchFamily="34" charset="0"/>
                <a:cs typeface="Calibri" panose="020F0502020204030204" pitchFamily="34" charset="0"/>
              </a:rPr>
              <a:t> </a:t>
            </a:r>
            <a:endParaRPr lang="ar-SA" sz="3600" b="1" dirty="0">
              <a:solidFill>
                <a:schemeClr val="tx1"/>
              </a:solidFill>
              <a:latin typeface="Calibri" panose="020F0502020204030204" pitchFamily="34" charset="0"/>
              <a:cs typeface="Calibri" panose="020F0502020204030204" pitchFamily="34" charset="0"/>
            </a:endParaRPr>
          </a:p>
        </p:txBody>
      </p:sp>
      <p:sp>
        <p:nvSpPr>
          <p:cNvPr id="9" name="مستطيل 8"/>
          <p:cNvSpPr/>
          <p:nvPr/>
        </p:nvSpPr>
        <p:spPr>
          <a:xfrm>
            <a:off x="0" y="2753184"/>
            <a:ext cx="8839200" cy="101156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a:spcBef>
                <a:spcPct val="20000"/>
              </a:spcBef>
              <a:defRPr/>
            </a:pPr>
            <a:r>
              <a:rPr lang="ar-SA" sz="4000" b="1" dirty="0">
                <a:solidFill>
                  <a:prstClr val="black"/>
                </a:solidFill>
                <a:latin typeface="Calibri" panose="020F0502020204030204" pitchFamily="34" charset="0"/>
                <a:cs typeface="Calibri" panose="020F0502020204030204" pitchFamily="34" charset="0"/>
              </a:rPr>
              <a:t>اكتساب معرفة بالقواعد الأساسية. (</a:t>
            </a:r>
            <a:r>
              <a:rPr lang="ar-EG" sz="4000" b="1" dirty="0">
                <a:solidFill>
                  <a:prstClr val="black"/>
                </a:solidFill>
                <a:latin typeface="Calibri" panose="020F0502020204030204" pitchFamily="34" charset="0"/>
                <a:cs typeface="Calibri" panose="020F0502020204030204" pitchFamily="34" charset="0"/>
              </a:rPr>
              <a:t>  </a:t>
            </a:r>
            <a:r>
              <a:rPr lang="ar-SA" sz="4000" b="1" dirty="0">
                <a:solidFill>
                  <a:prstClr val="black"/>
                </a:solidFill>
                <a:latin typeface="Calibri" panose="020F0502020204030204" pitchFamily="34" charset="0"/>
                <a:cs typeface="Calibri" panose="020F0502020204030204" pitchFamily="34" charset="0"/>
              </a:rPr>
              <a:t>)</a:t>
            </a:r>
          </a:p>
        </p:txBody>
      </p:sp>
      <p:sp>
        <p:nvSpPr>
          <p:cNvPr id="10" name="مستطيل 9"/>
          <p:cNvSpPr/>
          <p:nvPr/>
        </p:nvSpPr>
        <p:spPr>
          <a:xfrm>
            <a:off x="-23526" y="3960540"/>
            <a:ext cx="8839200" cy="1225482"/>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a:spcBef>
                <a:spcPct val="20000"/>
              </a:spcBef>
              <a:defRPr/>
            </a:pPr>
            <a:r>
              <a:rPr lang="ar-SA" sz="4000" b="1" dirty="0">
                <a:solidFill>
                  <a:prstClr val="black"/>
                </a:solidFill>
                <a:latin typeface="Calibri" panose="020F0502020204030204" pitchFamily="34" charset="0"/>
                <a:cs typeface="Calibri" panose="020F0502020204030204" pitchFamily="34" charset="0"/>
              </a:rPr>
              <a:t>  يتعلم المتعلم الرموز على خريطة مناخية.(</a:t>
            </a:r>
            <a:r>
              <a:rPr lang="ar-EG" sz="4000" b="1" dirty="0">
                <a:solidFill>
                  <a:prstClr val="black"/>
                </a:solidFill>
                <a:latin typeface="Calibri" panose="020F0502020204030204" pitchFamily="34" charset="0"/>
                <a:cs typeface="Calibri" panose="020F0502020204030204" pitchFamily="34" charset="0"/>
              </a:rPr>
              <a:t>   </a:t>
            </a:r>
            <a:r>
              <a:rPr lang="ar-SA" sz="4000" b="1" dirty="0">
                <a:solidFill>
                  <a:prstClr val="black"/>
                </a:solidFill>
                <a:latin typeface="Calibri" panose="020F0502020204030204" pitchFamily="34" charset="0"/>
                <a:cs typeface="Calibri" panose="020F0502020204030204" pitchFamily="34" charset="0"/>
              </a:rPr>
              <a:t>)</a:t>
            </a:r>
          </a:p>
        </p:txBody>
      </p:sp>
      <p:sp>
        <p:nvSpPr>
          <p:cNvPr id="11" name="شكل بيضاوي 6"/>
          <p:cNvSpPr/>
          <p:nvPr/>
        </p:nvSpPr>
        <p:spPr>
          <a:xfrm>
            <a:off x="892324" y="1391022"/>
            <a:ext cx="7359352" cy="1143000"/>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nSpc>
                <a:spcPct val="90000"/>
              </a:lnSpc>
              <a:buNone/>
              <a:defRPr/>
            </a:pPr>
            <a:r>
              <a:rPr lang="ar-SA" sz="3200" b="1" dirty="0">
                <a:solidFill>
                  <a:srgbClr val="C00000"/>
                </a:solidFill>
                <a:latin typeface="Calibri" panose="020F0502020204030204" pitchFamily="34" charset="0"/>
                <a:cs typeface="Calibri" panose="020F0502020204030204" pitchFamily="34" charset="0"/>
              </a:rPr>
              <a:t>حدد الخطأ </a:t>
            </a:r>
            <a:r>
              <a:rPr lang="ar-EG" sz="3200" b="1" dirty="0">
                <a:solidFill>
                  <a:srgbClr val="C00000"/>
                </a:solidFill>
                <a:latin typeface="Calibri" panose="020F0502020204030204" pitchFamily="34" charset="0"/>
                <a:cs typeface="Calibri" panose="020F0502020204030204" pitchFamily="34" charset="0"/>
              </a:rPr>
              <a:t>في الأهداف التالية </a:t>
            </a:r>
            <a:r>
              <a:rPr lang="ar-SA" sz="3200" b="1" dirty="0">
                <a:solidFill>
                  <a:srgbClr val="C00000"/>
                </a:solidFill>
                <a:latin typeface="Calibri" panose="020F0502020204030204" pitchFamily="34" charset="0"/>
                <a:cs typeface="Calibri" panose="020F0502020204030204" pitchFamily="34" charset="0"/>
              </a:rPr>
              <a:t>وصححه</a:t>
            </a:r>
            <a:r>
              <a:rPr lang="ar-EG" sz="3200" b="1" dirty="0">
                <a:solidFill>
                  <a:srgbClr val="C00000"/>
                </a:solidFill>
                <a:latin typeface="Calibri" panose="020F0502020204030204" pitchFamily="34" charset="0"/>
                <a:cs typeface="Calibri" panose="020F0502020204030204" pitchFamily="34" charset="0"/>
              </a:rPr>
              <a:t> وحدد نوع الخطأ. </a:t>
            </a:r>
            <a:r>
              <a:rPr lang="ar-SA" sz="3200" b="1" dirty="0">
                <a:solidFill>
                  <a:srgbClr val="C00000"/>
                </a:solidFill>
                <a:latin typeface="Calibri" panose="020F0502020204030204" pitchFamily="34" charset="0"/>
                <a:cs typeface="Calibri" panose="020F0502020204030204" pitchFamily="34" charset="0"/>
              </a:rPr>
              <a:t> </a:t>
            </a:r>
          </a:p>
        </p:txBody>
      </p:sp>
      <p:pic>
        <p:nvPicPr>
          <p:cNvPr id="12" name="Picture 2" descr="https://encrypted-tbn3.gstatic.com/images?q=tbn:ANd9GcR7SqOCkiScgVJHfd2XLoWYhwzDNQbv46lBsJ0snYv8-R9MNFvhMCB2ej0Z"/>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5351562"/>
            <a:ext cx="4320480" cy="1277837"/>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609600" y="4495800"/>
            <a:ext cx="8153400" cy="1524000"/>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endParaRPr kumimoji="0" lang="en-US"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endParaRPr>
          </a:p>
        </p:txBody>
      </p:sp>
      <p:sp>
        <p:nvSpPr>
          <p:cNvPr id="7" name="مستطيل مستدير الزوايا 6"/>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a:p>
            <a:pPr algn="ctr">
              <a:lnSpc>
                <a:spcPct val="90000"/>
              </a:lnSpc>
              <a:buNone/>
              <a:defRPr/>
            </a:pPr>
            <a:r>
              <a:rPr lang="ar-SA" sz="3600" b="1" dirty="0">
                <a:solidFill>
                  <a:schemeClr val="tx1"/>
                </a:solidFill>
                <a:latin typeface="Calibri" panose="020F0502020204030204" pitchFamily="34" charset="0"/>
                <a:cs typeface="Calibri" panose="020F0502020204030204" pitchFamily="34" charset="0"/>
              </a:rPr>
              <a:t>حدد الخطأ وصححه </a:t>
            </a:r>
          </a:p>
        </p:txBody>
      </p:sp>
      <p:sp>
        <p:nvSpPr>
          <p:cNvPr id="10" name="مستطيل 9"/>
          <p:cNvSpPr/>
          <p:nvPr/>
        </p:nvSpPr>
        <p:spPr>
          <a:xfrm>
            <a:off x="381000" y="1222648"/>
            <a:ext cx="8305800" cy="8382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a:spcBef>
                <a:spcPct val="20000"/>
              </a:spcBef>
              <a:defRPr/>
            </a:pPr>
            <a:r>
              <a:rPr lang="ar-SA" sz="4400" b="1" dirty="0">
                <a:solidFill>
                  <a:prstClr val="black"/>
                </a:solidFill>
                <a:latin typeface="Calibri" panose="020F0502020204030204" pitchFamily="34" charset="0"/>
                <a:cs typeface="Calibri" panose="020F0502020204030204" pitchFamily="34" charset="0"/>
              </a:rPr>
              <a:t>اكتساب معرفة بالقواعد الأساسية. (</a:t>
            </a:r>
            <a:r>
              <a:rPr lang="ar-EG" sz="4400" b="1" dirty="0">
                <a:solidFill>
                  <a:prstClr val="black"/>
                </a:solidFill>
                <a:latin typeface="Calibri" panose="020F0502020204030204" pitchFamily="34" charset="0"/>
                <a:cs typeface="Calibri" panose="020F0502020204030204" pitchFamily="34" charset="0"/>
              </a:rPr>
              <a:t>  </a:t>
            </a:r>
            <a:r>
              <a:rPr lang="ar-SA" sz="4400" b="1" dirty="0">
                <a:solidFill>
                  <a:prstClr val="black"/>
                </a:solidFill>
                <a:latin typeface="Calibri" panose="020F0502020204030204" pitchFamily="34" charset="0"/>
                <a:cs typeface="Calibri" panose="020F0502020204030204" pitchFamily="34" charset="0"/>
              </a:rPr>
              <a:t>)</a:t>
            </a:r>
          </a:p>
        </p:txBody>
      </p:sp>
      <p:sp>
        <p:nvSpPr>
          <p:cNvPr id="11" name="مستطيل 10"/>
          <p:cNvSpPr/>
          <p:nvPr/>
        </p:nvSpPr>
        <p:spPr>
          <a:xfrm>
            <a:off x="381000" y="2209800"/>
            <a:ext cx="8305800" cy="8382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a:spcBef>
                <a:spcPct val="20000"/>
              </a:spcBef>
              <a:defRPr/>
            </a:pPr>
            <a:r>
              <a:rPr lang="ar-SA" sz="3600" b="1" dirty="0">
                <a:solidFill>
                  <a:prstClr val="black"/>
                </a:solidFill>
                <a:latin typeface="Calibri" panose="020F0502020204030204" pitchFamily="34" charset="0"/>
                <a:cs typeface="Calibri" panose="020F0502020204030204" pitchFamily="34" charset="0"/>
              </a:rPr>
              <a:t>  يتعلم المتعلم الرموز على خريطة مناخية.(</a:t>
            </a:r>
            <a:r>
              <a:rPr lang="ar-EG" sz="3600" b="1" dirty="0">
                <a:solidFill>
                  <a:prstClr val="black"/>
                </a:solidFill>
                <a:latin typeface="Calibri" panose="020F0502020204030204" pitchFamily="34" charset="0"/>
                <a:cs typeface="Calibri" panose="020F0502020204030204" pitchFamily="34" charset="0"/>
              </a:rPr>
              <a:t>   </a:t>
            </a:r>
            <a:r>
              <a:rPr lang="ar-SA" sz="3600" b="1" dirty="0">
                <a:solidFill>
                  <a:prstClr val="black"/>
                </a:solidFill>
                <a:latin typeface="Calibri" panose="020F0502020204030204" pitchFamily="34" charset="0"/>
                <a:cs typeface="Calibri" panose="020F0502020204030204" pitchFamily="34" charset="0"/>
              </a:rPr>
              <a:t>)</a:t>
            </a:r>
          </a:p>
        </p:txBody>
      </p:sp>
      <p:sp>
        <p:nvSpPr>
          <p:cNvPr id="12" name="شكل بيضاوي 11"/>
          <p:cNvSpPr/>
          <p:nvPr/>
        </p:nvSpPr>
        <p:spPr>
          <a:xfrm>
            <a:off x="937414" y="3067056"/>
            <a:ext cx="7739042" cy="1314448"/>
          </a:xfrm>
          <a:prstGeom prst="ellipse">
            <a:avLst/>
          </a:prstGeom>
          <a:ln/>
        </p:spPr>
        <p:style>
          <a:lnRef idx="1">
            <a:schemeClr val="accent6"/>
          </a:lnRef>
          <a:fillRef idx="2">
            <a:schemeClr val="accent6"/>
          </a:fillRef>
          <a:effectRef idx="1">
            <a:schemeClr val="accent6"/>
          </a:effectRef>
          <a:fontRef idx="minor">
            <a:schemeClr val="dk1"/>
          </a:fontRef>
        </p:style>
        <p:txBody>
          <a:bodyPr rtlCol="1" anchor="ctr"/>
          <a:lstStyle/>
          <a:p>
            <a:pPr>
              <a:lnSpc>
                <a:spcPct val="90000"/>
              </a:lnSpc>
              <a:defRPr/>
            </a:pPr>
            <a:endParaRPr lang="ar-EG" sz="3600" b="1" dirty="0">
              <a:solidFill>
                <a:srgbClr val="C00000"/>
              </a:solidFill>
              <a:latin typeface="Calibri" panose="020F0502020204030204" pitchFamily="34" charset="0"/>
              <a:cs typeface="Calibri" panose="020F0502020204030204" pitchFamily="34" charset="0"/>
            </a:endParaRPr>
          </a:p>
          <a:p>
            <a:pPr>
              <a:lnSpc>
                <a:spcPct val="90000"/>
              </a:lnSpc>
              <a:defRPr/>
            </a:pPr>
            <a:r>
              <a:rPr lang="ar-EG" sz="3600" b="1" dirty="0">
                <a:solidFill>
                  <a:srgbClr val="C00000"/>
                </a:solidFill>
                <a:latin typeface="Calibri" panose="020F0502020204030204" pitchFamily="34" charset="0"/>
                <a:cs typeface="Calibri" panose="020F0502020204030204" pitchFamily="34" charset="0"/>
              </a:rPr>
              <a:t>نوع الخطأ</a:t>
            </a:r>
            <a:r>
              <a:rPr lang="ar-EG" sz="3600" b="1" dirty="0">
                <a:solidFill>
                  <a:schemeClr val="tx1"/>
                </a:solidFill>
                <a:latin typeface="Calibri" panose="020F0502020204030204" pitchFamily="34" charset="0"/>
                <a:cs typeface="Calibri" panose="020F0502020204030204" pitchFamily="34" charset="0"/>
              </a:rPr>
              <a:t>: </a:t>
            </a:r>
            <a:r>
              <a:rPr lang="ar-SA" sz="3600" b="1" dirty="0">
                <a:solidFill>
                  <a:schemeClr val="tx1"/>
                </a:solidFill>
                <a:latin typeface="Calibri" panose="020F0502020204030204" pitchFamily="34" charset="0"/>
                <a:cs typeface="Calibri" panose="020F0502020204030204" pitchFamily="34" charset="0"/>
              </a:rPr>
              <a:t>وصف عملية التعلم بدلاً من نتائج التعلم </a:t>
            </a:r>
            <a:endParaRPr lang="ar-EG" sz="3600" b="1" dirty="0">
              <a:solidFill>
                <a:schemeClr val="tx1"/>
              </a:solidFill>
              <a:latin typeface="Calibri" panose="020F0502020204030204" pitchFamily="34" charset="0"/>
              <a:cs typeface="Calibri" panose="020F0502020204030204" pitchFamily="34" charset="0"/>
            </a:endParaRPr>
          </a:p>
          <a:p>
            <a:pPr>
              <a:lnSpc>
                <a:spcPct val="90000"/>
              </a:lnSpc>
              <a:defRPr/>
            </a:pPr>
            <a:endParaRPr lang="ar-SA" sz="3600" b="1" dirty="0">
              <a:solidFill>
                <a:schemeClr val="tx1"/>
              </a:solidFill>
              <a:latin typeface="Calibri" panose="020F0502020204030204" pitchFamily="34" charset="0"/>
              <a:cs typeface="Calibri" panose="020F0502020204030204" pitchFamily="34" charset="0"/>
            </a:endParaRPr>
          </a:p>
        </p:txBody>
      </p:sp>
      <p:sp>
        <p:nvSpPr>
          <p:cNvPr id="14" name="مستطيل 13"/>
          <p:cNvSpPr/>
          <p:nvPr/>
        </p:nvSpPr>
        <p:spPr>
          <a:xfrm>
            <a:off x="1571604" y="4500570"/>
            <a:ext cx="6705600" cy="8382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fontAlgn="auto">
              <a:spcBef>
                <a:spcPct val="20000"/>
              </a:spcBef>
              <a:spcAft>
                <a:spcPts val="0"/>
              </a:spcAft>
              <a:defRPr/>
            </a:pPr>
            <a:r>
              <a:rPr lang="ar-SA" sz="2400" b="1" dirty="0">
                <a:solidFill>
                  <a:schemeClr val="tx1"/>
                </a:solidFill>
                <a:latin typeface="Calibri" panose="020F0502020204030204" pitchFamily="34" charset="0"/>
                <a:cs typeface="Calibri" panose="020F0502020204030204" pitchFamily="34" charset="0"/>
              </a:rPr>
              <a:t>أن يطبق المتعلم القواعد الأساسية في مواقف جديدة.(</a:t>
            </a:r>
            <a:r>
              <a:rPr lang="ar-EG" sz="2400" b="1" dirty="0">
                <a:solidFill>
                  <a:schemeClr val="tx1"/>
                </a:solidFill>
                <a:latin typeface="Calibri" panose="020F0502020204030204" pitchFamily="34" charset="0"/>
                <a:cs typeface="Calibri" panose="020F0502020204030204" pitchFamily="34" charset="0"/>
              </a:rPr>
              <a:t>  </a:t>
            </a:r>
            <a:r>
              <a:rPr lang="ar-SA" sz="2400" b="1" dirty="0">
                <a:solidFill>
                  <a:schemeClr val="tx1"/>
                </a:solidFill>
                <a:latin typeface="Calibri" panose="020F0502020204030204" pitchFamily="34" charset="0"/>
                <a:cs typeface="Calibri" panose="020F0502020204030204" pitchFamily="34" charset="0"/>
              </a:rPr>
              <a:t>)</a:t>
            </a:r>
          </a:p>
        </p:txBody>
      </p:sp>
      <p:sp>
        <p:nvSpPr>
          <p:cNvPr id="15" name="مستطيل 14"/>
          <p:cNvSpPr/>
          <p:nvPr/>
        </p:nvSpPr>
        <p:spPr>
          <a:xfrm>
            <a:off x="1643042" y="5357826"/>
            <a:ext cx="6705600" cy="838200"/>
          </a:xfrm>
          <a:prstGeom prst="rect">
            <a:avLst/>
          </a:prstGeom>
          <a:ln/>
        </p:spPr>
        <p:style>
          <a:lnRef idx="1">
            <a:schemeClr val="accent1"/>
          </a:lnRef>
          <a:fillRef idx="2">
            <a:schemeClr val="accent1"/>
          </a:fillRef>
          <a:effectRef idx="1">
            <a:schemeClr val="accent1"/>
          </a:effectRef>
          <a:fontRef idx="minor">
            <a:schemeClr val="dk1"/>
          </a:fontRef>
        </p:style>
        <p:txBody>
          <a:bodyPr/>
          <a:lstStyle/>
          <a:p>
            <a:pPr marL="342900" lvl="0" indent="-342900" fontAlgn="auto">
              <a:spcBef>
                <a:spcPct val="20000"/>
              </a:spcBef>
              <a:spcAft>
                <a:spcPts val="0"/>
              </a:spcAft>
              <a:defRPr/>
            </a:pPr>
            <a:r>
              <a:rPr lang="ar-SA" sz="2400" b="1" dirty="0">
                <a:solidFill>
                  <a:schemeClr val="tx1"/>
                </a:solidFill>
                <a:latin typeface="Calibri" panose="020F0502020204030204" pitchFamily="34" charset="0"/>
                <a:cs typeface="Calibri" panose="020F0502020204030204" pitchFamily="34" charset="0"/>
              </a:rPr>
              <a:t>أن يحدد المتعلم  الرموز على خريطة مناخية.(</a:t>
            </a:r>
            <a:r>
              <a:rPr lang="ar-EG" sz="2400" b="1" dirty="0">
                <a:solidFill>
                  <a:schemeClr val="tx1"/>
                </a:solidFill>
                <a:latin typeface="Calibri" panose="020F0502020204030204" pitchFamily="34" charset="0"/>
                <a:cs typeface="Calibri" panose="020F0502020204030204" pitchFamily="34" charset="0"/>
              </a:rPr>
              <a:t>  </a:t>
            </a:r>
            <a:r>
              <a:rPr lang="ar-SA" sz="2400" b="1" dirty="0">
                <a:solidFill>
                  <a:schemeClr val="tx1"/>
                </a:solidFill>
                <a:latin typeface="Calibri" panose="020F0502020204030204" pitchFamily="34" charset="0"/>
                <a:cs typeface="Calibri" panose="020F0502020204030204" pitchFamily="34" charset="0"/>
              </a:rPr>
              <a:t>)</a:t>
            </a:r>
            <a:br>
              <a:rPr lang="ar-SA" sz="2400" b="1" dirty="0">
                <a:solidFill>
                  <a:schemeClr val="tx1"/>
                </a:solidFill>
                <a:latin typeface="Calibri" panose="020F0502020204030204" pitchFamily="34" charset="0"/>
                <a:cs typeface="Calibri" panose="020F0502020204030204" pitchFamily="34" charset="0"/>
              </a:rPr>
            </a:br>
            <a:r>
              <a:rPr lang="ar-SA" sz="2400" b="1" dirty="0">
                <a:solidFill>
                  <a:srgbClr val="FF0000"/>
                </a:solidFill>
                <a:latin typeface="Calibri" panose="020F0502020204030204" pitchFamily="34" charset="0"/>
                <a:cs typeface="Calibri" panose="020F0502020204030204" pitchFamily="34" charset="0"/>
              </a:rPr>
              <a:t> </a:t>
            </a:r>
            <a:br>
              <a:rPr lang="ar-SA" sz="2400" b="1" dirty="0">
                <a:solidFill>
                  <a:srgbClr val="FF0000"/>
                </a:solidFill>
                <a:latin typeface="Calibri" panose="020F0502020204030204" pitchFamily="34" charset="0"/>
                <a:cs typeface="Calibri" panose="020F0502020204030204" pitchFamily="34" charset="0"/>
              </a:rPr>
            </a:br>
            <a:endParaRPr lang="en-US" sz="2400" b="1" dirty="0">
              <a:solidFill>
                <a:srgbClr val="FF0000"/>
              </a:solidFill>
              <a:latin typeface="Calibri" panose="020F0502020204030204" pitchFamily="34" charset="0"/>
              <a:cs typeface="Calibri" panose="020F050202020403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a:p>
            <a:pPr algn="ctr">
              <a:lnSpc>
                <a:spcPct val="90000"/>
              </a:lnSpc>
              <a:buNone/>
              <a:defRPr/>
            </a:pPr>
            <a:r>
              <a:rPr lang="ar-EG" sz="3600" b="1" dirty="0">
                <a:solidFill>
                  <a:schemeClr val="tx1"/>
                </a:solidFill>
                <a:latin typeface="Calibri" panose="020F0502020204030204" pitchFamily="34" charset="0"/>
                <a:cs typeface="Calibri" panose="020F0502020204030204" pitchFamily="34" charset="0"/>
              </a:rPr>
              <a:t> </a:t>
            </a:r>
            <a:endParaRPr lang="ar-SA" sz="3600" b="1" dirty="0">
              <a:solidFill>
                <a:schemeClr val="tx1"/>
              </a:solidFill>
              <a:latin typeface="Calibri" panose="020F0502020204030204" pitchFamily="34" charset="0"/>
              <a:cs typeface="Calibri" panose="020F0502020204030204" pitchFamily="34" charset="0"/>
            </a:endParaRPr>
          </a:p>
        </p:txBody>
      </p:sp>
      <p:pic>
        <p:nvPicPr>
          <p:cNvPr id="6146" name="Picture 2" descr="https://encrypted-tbn0.gstatic.com/images?q=tbn:ANd9GcTYW2MqCkcps4EfhjfjZ3z6krlCzkheSs6OPXtT0YAHKlTlTTEt"/>
          <p:cNvPicPr>
            <a:picLocks noChangeAspect="1" noChangeArrowheads="1"/>
          </p:cNvPicPr>
          <p:nvPr/>
        </p:nvPicPr>
        <p:blipFill>
          <a:blip r:embed="rId3" cstate="print"/>
          <a:srcRect/>
          <a:stretch>
            <a:fillRect/>
          </a:stretch>
        </p:blipFill>
        <p:spPr bwMode="auto">
          <a:xfrm>
            <a:off x="0" y="3202124"/>
            <a:ext cx="6064540" cy="3395227"/>
          </a:xfrm>
          <a:prstGeom prst="rect">
            <a:avLst/>
          </a:prstGeom>
          <a:noFill/>
        </p:spPr>
      </p:pic>
      <p:sp>
        <p:nvSpPr>
          <p:cNvPr id="8" name="مستطيل 7"/>
          <p:cNvSpPr/>
          <p:nvPr/>
        </p:nvSpPr>
        <p:spPr>
          <a:xfrm>
            <a:off x="6308870" y="4155504"/>
            <a:ext cx="2590800" cy="76200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1" anchor="ctr"/>
          <a:lstStyle/>
          <a:p>
            <a:pPr eaLnBrk="1" hangingPunct="1">
              <a:defRPr/>
            </a:pPr>
            <a:r>
              <a:rPr lang="ar-SA" sz="2400" b="1" dirty="0">
                <a:latin typeface="Calibri" panose="020F0502020204030204" pitchFamily="34" charset="0"/>
                <a:cs typeface="Calibri" panose="020F0502020204030204" pitchFamily="34" charset="0"/>
              </a:rPr>
              <a:t>دراسة واجبات  الصلاة . </a:t>
            </a:r>
          </a:p>
        </p:txBody>
      </p:sp>
      <p:sp>
        <p:nvSpPr>
          <p:cNvPr id="9" name="مستطيل 8"/>
          <p:cNvSpPr/>
          <p:nvPr/>
        </p:nvSpPr>
        <p:spPr>
          <a:xfrm>
            <a:off x="6308870" y="5733256"/>
            <a:ext cx="2590800" cy="762000"/>
          </a:xfrm>
          <a:prstGeom prst="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1" anchor="ctr"/>
          <a:lstStyle/>
          <a:p>
            <a:pPr>
              <a:defRPr/>
            </a:pPr>
            <a:r>
              <a:rPr lang="ar-SA" sz="2400" b="1" dirty="0">
                <a:latin typeface="Calibri" panose="020F0502020204030204" pitchFamily="34" charset="0"/>
                <a:cs typeface="Calibri" panose="020F0502020204030204" pitchFamily="34" charset="0"/>
              </a:rPr>
              <a:t>يصف خطوات الصلاة  </a:t>
            </a:r>
            <a:endParaRPr lang="en-US" sz="2400" b="1" dirty="0">
              <a:latin typeface="Calibri" panose="020F0502020204030204" pitchFamily="34" charset="0"/>
              <a:cs typeface="Calibri" panose="020F0502020204030204" pitchFamily="34" charset="0"/>
            </a:endParaRPr>
          </a:p>
        </p:txBody>
      </p:sp>
      <p:sp>
        <p:nvSpPr>
          <p:cNvPr id="10" name="شكل بيضاوي 6"/>
          <p:cNvSpPr/>
          <p:nvPr/>
        </p:nvSpPr>
        <p:spPr>
          <a:xfrm>
            <a:off x="3440832" y="1118228"/>
            <a:ext cx="5703168" cy="1794538"/>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nSpc>
                <a:spcPct val="90000"/>
              </a:lnSpc>
              <a:buNone/>
              <a:defRPr/>
            </a:pPr>
            <a:r>
              <a:rPr lang="ar-SA" sz="3200" b="1" dirty="0">
                <a:solidFill>
                  <a:srgbClr val="C00000"/>
                </a:solidFill>
                <a:latin typeface="Calibri" panose="020F0502020204030204" pitchFamily="34" charset="0"/>
                <a:cs typeface="Calibri" panose="020F0502020204030204" pitchFamily="34" charset="0"/>
              </a:rPr>
              <a:t>حدد الخطأ </a:t>
            </a:r>
            <a:r>
              <a:rPr lang="ar-EG" sz="3200" b="1" dirty="0">
                <a:solidFill>
                  <a:srgbClr val="C00000"/>
                </a:solidFill>
                <a:latin typeface="Calibri" panose="020F0502020204030204" pitchFamily="34" charset="0"/>
                <a:cs typeface="Calibri" panose="020F0502020204030204" pitchFamily="34" charset="0"/>
              </a:rPr>
              <a:t>في الأهداف التالية </a:t>
            </a:r>
            <a:r>
              <a:rPr lang="ar-SA" sz="3200" b="1" dirty="0">
                <a:solidFill>
                  <a:srgbClr val="C00000"/>
                </a:solidFill>
                <a:latin typeface="Calibri" panose="020F0502020204030204" pitchFamily="34" charset="0"/>
                <a:cs typeface="Calibri" panose="020F0502020204030204" pitchFamily="34" charset="0"/>
              </a:rPr>
              <a:t>وصححه</a:t>
            </a:r>
            <a:r>
              <a:rPr lang="ar-EG" sz="3200" b="1" dirty="0">
                <a:solidFill>
                  <a:srgbClr val="C00000"/>
                </a:solidFill>
                <a:latin typeface="Calibri" panose="020F0502020204030204" pitchFamily="34" charset="0"/>
                <a:cs typeface="Calibri" panose="020F0502020204030204" pitchFamily="34" charset="0"/>
              </a:rPr>
              <a:t> وحدد نوع الخطأ. </a:t>
            </a:r>
            <a:r>
              <a:rPr lang="ar-SA" sz="3200" b="1" dirty="0">
                <a:solidFill>
                  <a:srgbClr val="C00000"/>
                </a:solidFill>
                <a:latin typeface="Calibri" panose="020F0502020204030204" pitchFamily="34" charset="0"/>
                <a:cs typeface="Calibri" panose="020F0502020204030204" pitchFamily="34" charset="0"/>
              </a:rPr>
              <a:t> </a:t>
            </a:r>
          </a:p>
        </p:txBody>
      </p:sp>
      <p:pic>
        <p:nvPicPr>
          <p:cNvPr id="11" name="Picture 2" descr="https://encrypted-tbn3.gstatic.com/images?q=tbn:ANd9GcR7SqOCkiScgVJHfd2XLoWYhwzDNQbv46lBsJ0snYv8-R9MNFvhMCB2ej0Z"/>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280" y="1268097"/>
            <a:ext cx="2448272" cy="1789348"/>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457200" y="1620143"/>
            <a:ext cx="8229600" cy="4525962"/>
          </a:xfrm>
          <a:ln w="28575">
            <a:solidFill>
              <a:srgbClr val="002060"/>
            </a:solid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lstStyle/>
          <a:p>
            <a:pPr algn="ctr" eaLnBrk="1" hangingPunct="1">
              <a:buFont typeface="Wingdings" pitchFamily="2" charset="2"/>
              <a:buNone/>
              <a:defRPr/>
            </a:pPr>
            <a:r>
              <a:rPr lang="ar-SA" b="1" dirty="0">
                <a:solidFill>
                  <a:srgbClr val="FF0000"/>
                </a:solidFill>
                <a:latin typeface="Calibri" panose="020F0502020204030204" pitchFamily="34" charset="0"/>
                <a:cs typeface="Calibri" panose="020F0502020204030204" pitchFamily="34" charset="0"/>
              </a:rPr>
              <a:t> </a:t>
            </a:r>
            <a:r>
              <a:rPr lang="ar-EG" b="1" dirty="0">
                <a:solidFill>
                  <a:srgbClr val="FF0000"/>
                </a:solidFill>
                <a:latin typeface="Calibri" panose="020F0502020204030204" pitchFamily="34" charset="0"/>
                <a:cs typeface="Calibri" panose="020F0502020204030204" pitchFamily="34" charset="0"/>
              </a:rPr>
              <a:t>الجواب </a:t>
            </a:r>
            <a:endParaRPr lang="ar-SA" b="1" dirty="0">
              <a:solidFill>
                <a:srgbClr val="FF0000"/>
              </a:solidFill>
              <a:latin typeface="Calibri" panose="020F0502020204030204" pitchFamily="34" charset="0"/>
              <a:cs typeface="Calibri" panose="020F0502020204030204" pitchFamily="34" charset="0"/>
            </a:endParaRPr>
          </a:p>
          <a:p>
            <a:pPr eaLnBrk="1" hangingPunct="1">
              <a:defRPr/>
            </a:pPr>
            <a:r>
              <a:rPr lang="ar-SA" b="1" dirty="0">
                <a:solidFill>
                  <a:srgbClr val="002060"/>
                </a:solidFill>
                <a:latin typeface="Calibri" panose="020F0502020204030204" pitchFamily="34" charset="0"/>
                <a:cs typeface="Calibri" panose="020F0502020204030204" pitchFamily="34" charset="0"/>
              </a:rPr>
              <a:t>دراسة واجبات  الصلاة . </a:t>
            </a:r>
          </a:p>
          <a:p>
            <a:pPr>
              <a:defRPr/>
            </a:pPr>
            <a:r>
              <a:rPr lang="ar-SA" b="1" dirty="0">
                <a:latin typeface="Calibri" panose="020F0502020204030204" pitchFamily="34" charset="0"/>
                <a:cs typeface="Calibri" panose="020F0502020204030204" pitchFamily="34" charset="0"/>
              </a:rPr>
              <a:t>يصف خطوات الصلاة </a:t>
            </a:r>
            <a:endParaRPr lang="ar-EG" b="1" dirty="0">
              <a:latin typeface="Calibri" panose="020F0502020204030204" pitchFamily="34" charset="0"/>
              <a:cs typeface="Calibri" panose="020F0502020204030204" pitchFamily="34" charset="0"/>
            </a:endParaRPr>
          </a:p>
          <a:p>
            <a:pPr>
              <a:defRPr/>
            </a:pPr>
            <a:r>
              <a:rPr lang="ar-EG" b="1" dirty="0">
                <a:solidFill>
                  <a:srgbClr val="C00000"/>
                </a:solidFill>
                <a:latin typeface="Calibri" panose="020F0502020204030204" pitchFamily="34" charset="0"/>
                <a:cs typeface="Calibri" panose="020F0502020204030204" pitchFamily="34" charset="0"/>
              </a:rPr>
              <a:t>نوع الخطأ</a:t>
            </a:r>
            <a:r>
              <a:rPr lang="ar-EG" b="1" dirty="0">
                <a:solidFill>
                  <a:schemeClr val="tx1"/>
                </a:solidFill>
                <a:latin typeface="Calibri" panose="020F0502020204030204" pitchFamily="34" charset="0"/>
                <a:cs typeface="Calibri" panose="020F0502020204030204" pitchFamily="34" charset="0"/>
              </a:rPr>
              <a:t>:</a:t>
            </a:r>
            <a:endParaRPr lang="ar-SA" b="1" dirty="0">
              <a:latin typeface="Calibri" panose="020F0502020204030204" pitchFamily="34" charset="0"/>
              <a:cs typeface="Calibri" panose="020F0502020204030204" pitchFamily="34" charset="0"/>
            </a:endParaRPr>
          </a:p>
          <a:p>
            <a:pPr>
              <a:defRPr/>
            </a:pPr>
            <a:r>
              <a:rPr lang="ar-SA" sz="2400" b="1" dirty="0">
                <a:solidFill>
                  <a:srgbClr val="002060"/>
                </a:solidFill>
                <a:latin typeface="Calibri" panose="020F0502020204030204" pitchFamily="34" charset="0"/>
                <a:cs typeface="Calibri" panose="020F0502020204030204" pitchFamily="34" charset="0"/>
              </a:rPr>
              <a:t>تحديد موضوعات التعلم بدلاً من نتائج التعلم(العناوين  ).</a:t>
            </a:r>
          </a:p>
          <a:p>
            <a:pPr eaLnBrk="1" hangingPunct="1">
              <a:defRPr/>
            </a:pPr>
            <a:r>
              <a:rPr lang="ar-SA" b="1" dirty="0">
                <a:latin typeface="Calibri" panose="020F0502020204030204" pitchFamily="34" charset="0"/>
                <a:cs typeface="Calibri" panose="020F0502020204030204" pitchFamily="34" charset="0"/>
              </a:rPr>
              <a:t>إدراج الجداول في برنامج اكسل</a:t>
            </a:r>
          </a:p>
          <a:p>
            <a:pPr eaLnBrk="1" hangingPunct="1">
              <a:defRPr/>
            </a:pPr>
            <a:r>
              <a:rPr lang="ar-SA" b="1" dirty="0">
                <a:latin typeface="Calibri" panose="020F0502020204030204" pitchFamily="34" charset="0"/>
                <a:cs typeface="Calibri" panose="020F0502020204030204" pitchFamily="34" charset="0"/>
              </a:rPr>
              <a:t>يدرج جدول في برنامج اكسل</a:t>
            </a:r>
            <a:endParaRPr lang="en-US" b="1" dirty="0">
              <a:latin typeface="Calibri" panose="020F0502020204030204" pitchFamily="34" charset="0"/>
              <a:cs typeface="Calibri" panose="020F0502020204030204" pitchFamily="34" charset="0"/>
            </a:endParaRPr>
          </a:p>
        </p:txBody>
      </p:sp>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3600" b="1" dirty="0">
                <a:latin typeface="Calibri" panose="020F0502020204030204" pitchFamily="34" charset="0"/>
                <a:cs typeface="Calibri" panose="020F0502020204030204" pitchFamily="34" charset="0"/>
              </a:rPr>
              <a:t>أخطاء شائعة في صياغة الأهداف السلوكية : </a:t>
            </a:r>
            <a:endParaRPr lang="en-US" sz="3600" b="1" dirty="0">
              <a:latin typeface="Calibri" panose="020F0502020204030204" pitchFamily="34" charset="0"/>
              <a:cs typeface="Calibri" panose="020F050202020403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7016" y="2431603"/>
            <a:ext cx="9144000" cy="176663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wrap="square">
            <a:spAutoFit/>
          </a:bodyPr>
          <a:lstStyle/>
          <a:p>
            <a:pPr marL="342900" lvl="0" indent="-342900">
              <a:spcBef>
                <a:spcPct val="20000"/>
              </a:spcBef>
              <a:defRPr/>
            </a:pPr>
            <a:endParaRPr lang="ar-EG" sz="3200" b="1" dirty="0">
              <a:solidFill>
                <a:prstClr val="black"/>
              </a:solidFill>
              <a:latin typeface="Calibri" panose="020F0502020204030204" pitchFamily="34" charset="0"/>
              <a:cs typeface="Calibri" panose="020F0502020204030204" pitchFamily="34" charset="0"/>
            </a:endParaRPr>
          </a:p>
          <a:p>
            <a:pPr marL="342900" lvl="0" indent="-342900">
              <a:spcBef>
                <a:spcPct val="20000"/>
              </a:spcBef>
              <a:defRPr/>
            </a:pPr>
            <a:r>
              <a:rPr lang="ar-SA" sz="3200" b="1" dirty="0">
                <a:solidFill>
                  <a:prstClr val="black"/>
                </a:solidFill>
                <a:latin typeface="Calibri" panose="020F0502020204030204" pitchFamily="34" charset="0"/>
                <a:cs typeface="Calibri" panose="020F0502020204030204" pitchFamily="34" charset="0"/>
              </a:rPr>
              <a:t>أن يحدد المتعلم إجراءات السلامة ويصف مظاهر الصعق الكهربي</a:t>
            </a:r>
            <a:endParaRPr lang="ar-EG" sz="3200" b="1" dirty="0">
              <a:solidFill>
                <a:prstClr val="black"/>
              </a:solidFill>
              <a:latin typeface="Calibri" panose="020F0502020204030204" pitchFamily="34" charset="0"/>
              <a:cs typeface="Calibri" panose="020F0502020204030204" pitchFamily="34" charset="0"/>
            </a:endParaRPr>
          </a:p>
          <a:p>
            <a:pPr marL="342900" lvl="0" indent="-342900">
              <a:spcBef>
                <a:spcPct val="20000"/>
              </a:spcBef>
              <a:defRPr/>
            </a:pPr>
            <a:endParaRPr lang="ar-SA" sz="3200" b="1" dirty="0">
              <a:solidFill>
                <a:prstClr val="black"/>
              </a:solidFill>
              <a:latin typeface="Calibri" panose="020F0502020204030204" pitchFamily="34" charset="0"/>
              <a:cs typeface="Calibri" panose="020F0502020204030204" pitchFamily="34" charset="0"/>
            </a:endParaRPr>
          </a:p>
        </p:txBody>
      </p:sp>
      <p:sp>
        <p:nvSpPr>
          <p:cNvPr id="6" name="مستطيل مستدير الزوايا 5"/>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a:p>
            <a:pPr algn="ctr">
              <a:lnSpc>
                <a:spcPct val="90000"/>
              </a:lnSpc>
              <a:buNone/>
              <a:defRPr/>
            </a:pPr>
            <a:r>
              <a:rPr lang="ar-EG" sz="3600" b="1" dirty="0">
                <a:solidFill>
                  <a:schemeClr val="tx1"/>
                </a:solidFill>
                <a:latin typeface="Calibri" panose="020F0502020204030204" pitchFamily="34" charset="0"/>
                <a:cs typeface="Calibri" panose="020F0502020204030204" pitchFamily="34" charset="0"/>
              </a:rPr>
              <a:t> </a:t>
            </a:r>
            <a:endParaRPr lang="ar-SA" sz="3600" b="1" dirty="0">
              <a:solidFill>
                <a:schemeClr val="tx1"/>
              </a:solidFill>
              <a:latin typeface="Calibri" panose="020F0502020204030204" pitchFamily="34" charset="0"/>
              <a:cs typeface="Calibri" panose="020F0502020204030204" pitchFamily="34" charset="0"/>
            </a:endParaRPr>
          </a:p>
        </p:txBody>
      </p:sp>
      <p:sp>
        <p:nvSpPr>
          <p:cNvPr id="9" name="شكل بيضاوي 6"/>
          <p:cNvSpPr/>
          <p:nvPr/>
        </p:nvSpPr>
        <p:spPr>
          <a:xfrm>
            <a:off x="1475656" y="1196752"/>
            <a:ext cx="7359352" cy="1143000"/>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gn="ctr">
              <a:lnSpc>
                <a:spcPct val="90000"/>
              </a:lnSpc>
              <a:buNone/>
              <a:defRPr/>
            </a:pPr>
            <a:r>
              <a:rPr lang="ar-SA" sz="3200" b="1" dirty="0">
                <a:solidFill>
                  <a:srgbClr val="C00000"/>
                </a:solidFill>
                <a:latin typeface="Calibri" panose="020F0502020204030204" pitchFamily="34" charset="0"/>
                <a:cs typeface="Calibri" panose="020F0502020204030204" pitchFamily="34" charset="0"/>
              </a:rPr>
              <a:t>حدد الخطأ </a:t>
            </a:r>
            <a:r>
              <a:rPr lang="ar-EG" sz="3200" b="1" dirty="0">
                <a:solidFill>
                  <a:srgbClr val="C00000"/>
                </a:solidFill>
                <a:latin typeface="Calibri" panose="020F0502020204030204" pitchFamily="34" charset="0"/>
                <a:cs typeface="Calibri" panose="020F0502020204030204" pitchFamily="34" charset="0"/>
              </a:rPr>
              <a:t>في الأهداف التالية </a:t>
            </a:r>
            <a:r>
              <a:rPr lang="ar-SA" sz="3200" b="1" dirty="0">
                <a:solidFill>
                  <a:srgbClr val="C00000"/>
                </a:solidFill>
                <a:latin typeface="Calibri" panose="020F0502020204030204" pitchFamily="34" charset="0"/>
                <a:cs typeface="Calibri" panose="020F0502020204030204" pitchFamily="34" charset="0"/>
              </a:rPr>
              <a:t>وصححه</a:t>
            </a:r>
            <a:r>
              <a:rPr lang="ar-EG" sz="3200" b="1" dirty="0">
                <a:solidFill>
                  <a:srgbClr val="C00000"/>
                </a:solidFill>
                <a:latin typeface="Calibri" panose="020F0502020204030204" pitchFamily="34" charset="0"/>
                <a:cs typeface="Calibri" panose="020F0502020204030204" pitchFamily="34" charset="0"/>
              </a:rPr>
              <a:t> وحدد نوع الخطأ. </a:t>
            </a:r>
            <a:r>
              <a:rPr lang="ar-SA" sz="3200" b="1" dirty="0">
                <a:solidFill>
                  <a:srgbClr val="C00000"/>
                </a:solidFill>
                <a:latin typeface="Calibri" panose="020F0502020204030204" pitchFamily="34" charset="0"/>
                <a:cs typeface="Calibri" panose="020F0502020204030204" pitchFamily="34" charset="0"/>
              </a:rPr>
              <a:t> </a:t>
            </a:r>
          </a:p>
        </p:txBody>
      </p:sp>
      <p:pic>
        <p:nvPicPr>
          <p:cNvPr id="10" name="Picture 2" descr="https://encrypted-tbn3.gstatic.com/images?q=tbn:ANd9GcR7SqOCkiScgVJHfd2XLoWYhwzDNQbv46lBsJ0snYv8-R9MNFvhMCB2ej0Z"/>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4486662"/>
            <a:ext cx="3312368" cy="2000361"/>
          </a:xfrm>
          <a:prstGeom prst="rect">
            <a:avLst/>
          </a:prstGeom>
          <a:solidFill>
            <a:srgbClr val="FFFFFF">
              <a:shade val="85000"/>
            </a:srgbClr>
          </a:solidFill>
          <a:ln w="889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28596" y="2928934"/>
            <a:ext cx="8470089" cy="2571768"/>
          </a:xfrm>
          <a:scene3d>
            <a:camera prst="perspectiveContrastingRightFacing"/>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a:noAutofit/>
          </a:bodyPr>
          <a:lstStyle/>
          <a:p>
            <a:pPr algn="ctr" eaLnBrk="1" hangingPunct="1">
              <a:buNone/>
              <a:defRPr/>
            </a:pPr>
            <a:r>
              <a:rPr lang="ar-SA" dirty="0">
                <a:solidFill>
                  <a:srgbClr val="002060"/>
                </a:solidFill>
                <a:latin typeface="Calibri" panose="020F0502020204030204" pitchFamily="34" charset="0"/>
                <a:cs typeface="Calibri" panose="020F0502020204030204" pitchFamily="34" charset="0"/>
              </a:rPr>
              <a:t> </a:t>
            </a:r>
            <a:r>
              <a:rPr lang="ar-EG" sz="4000" b="1" dirty="0">
                <a:solidFill>
                  <a:srgbClr val="C00000"/>
                </a:solidFill>
                <a:latin typeface="Calibri" panose="020F0502020204030204" pitchFamily="34" charset="0"/>
                <a:cs typeface="Calibri" panose="020F0502020204030204" pitchFamily="34" charset="0"/>
              </a:rPr>
              <a:t>نوع الخطأ:</a:t>
            </a:r>
          </a:p>
          <a:p>
            <a:pPr algn="ctr" eaLnBrk="1" hangingPunct="1">
              <a:buFont typeface="Wingdings" pitchFamily="2" charset="2"/>
              <a:buNone/>
              <a:defRPr/>
            </a:pPr>
            <a:r>
              <a:rPr lang="ar-SA" sz="2800" b="1" dirty="0">
                <a:solidFill>
                  <a:schemeClr val="bg1"/>
                </a:solidFill>
                <a:latin typeface="Calibri" panose="020F0502020204030204" pitchFamily="34" charset="0"/>
                <a:cs typeface="Calibri" panose="020F0502020204030204" pitchFamily="34" charset="0"/>
              </a:rPr>
              <a:t>وجود أكثر من ناتج للتعلم في عبارة الهدف </a:t>
            </a:r>
            <a:r>
              <a:rPr lang="ar-EG" sz="2800" b="1" dirty="0">
                <a:solidFill>
                  <a:schemeClr val="bg1"/>
                </a:solidFill>
                <a:latin typeface="Calibri" panose="020F0502020204030204" pitchFamily="34" charset="0"/>
                <a:cs typeface="Calibri" panose="020F0502020204030204" pitchFamily="34" charset="0"/>
              </a:rPr>
              <a:t>(</a:t>
            </a:r>
            <a:r>
              <a:rPr lang="ar-SA" sz="2800" b="1" dirty="0">
                <a:solidFill>
                  <a:schemeClr val="bg1"/>
                </a:solidFill>
                <a:latin typeface="Calibri" panose="020F0502020204030204" pitchFamily="34" charset="0"/>
                <a:cs typeface="Calibri" panose="020F0502020204030204" pitchFamily="34" charset="0"/>
              </a:rPr>
              <a:t>صياغة أهداف مركبة</a:t>
            </a:r>
            <a:r>
              <a:rPr lang="ar-EG" sz="2800" b="1" dirty="0">
                <a:solidFill>
                  <a:schemeClr val="bg1"/>
                </a:solidFill>
                <a:latin typeface="Calibri" panose="020F0502020204030204" pitchFamily="34" charset="0"/>
                <a:cs typeface="Calibri" panose="020F0502020204030204" pitchFamily="34" charset="0"/>
              </a:rPr>
              <a:t>)</a:t>
            </a:r>
            <a:r>
              <a:rPr lang="ar-SA" sz="2800" b="1" dirty="0">
                <a:solidFill>
                  <a:schemeClr val="bg1"/>
                </a:solidFill>
                <a:latin typeface="Calibri" panose="020F0502020204030204" pitchFamily="34" charset="0"/>
                <a:cs typeface="Calibri" panose="020F0502020204030204" pitchFamily="34" charset="0"/>
              </a:rPr>
              <a:t> : </a:t>
            </a:r>
          </a:p>
          <a:p>
            <a:pPr algn="ctr">
              <a:buNone/>
              <a:defRPr/>
            </a:pPr>
            <a:r>
              <a:rPr lang="ar-EG" sz="2800" b="1" dirty="0">
                <a:solidFill>
                  <a:srgbClr val="002060"/>
                </a:solidFill>
                <a:latin typeface="Calibri" panose="020F0502020204030204" pitchFamily="34" charset="0"/>
                <a:cs typeface="Calibri" panose="020F0502020204030204" pitchFamily="34" charset="0"/>
              </a:rPr>
              <a:t>- </a:t>
            </a:r>
            <a:r>
              <a:rPr lang="ar-SA" sz="2800" b="1" dirty="0">
                <a:solidFill>
                  <a:srgbClr val="002060"/>
                </a:solidFill>
                <a:latin typeface="Calibri" panose="020F0502020204030204" pitchFamily="34" charset="0"/>
                <a:cs typeface="Calibri" panose="020F0502020204030204" pitchFamily="34" charset="0"/>
              </a:rPr>
              <a:t>يحدد المتعلم إجراءات السلامة </a:t>
            </a:r>
          </a:p>
          <a:p>
            <a:pPr algn="ctr">
              <a:buNone/>
              <a:defRPr/>
            </a:pPr>
            <a:r>
              <a:rPr lang="ar-EG" sz="2800" b="1" dirty="0">
                <a:solidFill>
                  <a:srgbClr val="002060"/>
                </a:solidFill>
                <a:latin typeface="Calibri" panose="020F0502020204030204" pitchFamily="34" charset="0"/>
                <a:cs typeface="Calibri" panose="020F0502020204030204" pitchFamily="34" charset="0"/>
              </a:rPr>
              <a:t>- </a:t>
            </a:r>
            <a:r>
              <a:rPr lang="ar-SA" sz="2800" b="1" dirty="0">
                <a:solidFill>
                  <a:srgbClr val="002060"/>
                </a:solidFill>
                <a:latin typeface="Calibri" panose="020F0502020204030204" pitchFamily="34" charset="0"/>
                <a:cs typeface="Calibri" panose="020F0502020204030204" pitchFamily="34" charset="0"/>
              </a:rPr>
              <a:t>يصف المتعلم مظاهر الصعق الكهربي</a:t>
            </a:r>
          </a:p>
          <a:p>
            <a:pPr algn="ctr" eaLnBrk="1" hangingPunct="1">
              <a:buNone/>
              <a:defRPr/>
            </a:pPr>
            <a:endParaRPr lang="ar-EG" dirty="0">
              <a:solidFill>
                <a:srgbClr val="00B050"/>
              </a:solidFill>
              <a:latin typeface="Calibri" panose="020F0502020204030204" pitchFamily="34" charset="0"/>
              <a:cs typeface="Calibri" panose="020F0502020204030204" pitchFamily="34" charset="0"/>
            </a:endParaRPr>
          </a:p>
          <a:p>
            <a:pPr algn="ctr" eaLnBrk="1" hangingPunct="1">
              <a:buFont typeface="Wingdings" pitchFamily="2" charset="2"/>
              <a:buNone/>
              <a:defRPr/>
            </a:pPr>
            <a:r>
              <a:rPr lang="ar-SA" dirty="0">
                <a:solidFill>
                  <a:srgbClr val="FF0000"/>
                </a:solidFill>
                <a:latin typeface="Calibri" panose="020F0502020204030204" pitchFamily="34" charset="0"/>
                <a:cs typeface="Calibri" panose="020F0502020204030204" pitchFamily="34" charset="0"/>
              </a:rPr>
              <a:t> </a:t>
            </a:r>
            <a:endParaRPr lang="en-US" dirty="0">
              <a:solidFill>
                <a:prstClr val="black"/>
              </a:solidFill>
              <a:latin typeface="Calibri" panose="020F0502020204030204" pitchFamily="34" charset="0"/>
              <a:cs typeface="Calibri" panose="020F0502020204030204" pitchFamily="34" charset="0"/>
            </a:endParaRPr>
          </a:p>
        </p:txBody>
      </p:sp>
      <p:sp>
        <p:nvSpPr>
          <p:cNvPr id="5" name="مستطيل 4"/>
          <p:cNvSpPr/>
          <p:nvPr/>
        </p:nvSpPr>
        <p:spPr>
          <a:xfrm>
            <a:off x="369111" y="1181100"/>
            <a:ext cx="8405778" cy="142192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wrap="square">
            <a:spAutoFit/>
          </a:bodyPr>
          <a:lstStyle/>
          <a:p>
            <a:pPr marL="342900" lvl="0" indent="-342900">
              <a:spcBef>
                <a:spcPct val="20000"/>
              </a:spcBef>
              <a:defRPr/>
            </a:pPr>
            <a:endParaRPr lang="ar-EG" sz="2400" dirty="0">
              <a:solidFill>
                <a:prstClr val="black"/>
              </a:solidFill>
              <a:latin typeface="Calibri" panose="020F0502020204030204" pitchFamily="34" charset="0"/>
              <a:cs typeface="Calibri" panose="020F0502020204030204" pitchFamily="34" charset="0"/>
            </a:endParaRPr>
          </a:p>
          <a:p>
            <a:pPr marL="342900" lvl="0" indent="-342900">
              <a:spcBef>
                <a:spcPct val="20000"/>
              </a:spcBef>
              <a:defRPr/>
            </a:pPr>
            <a:r>
              <a:rPr lang="ar-SA" sz="2800" b="1" dirty="0">
                <a:latin typeface="Calibri" panose="020F0502020204030204" pitchFamily="34" charset="0"/>
                <a:cs typeface="Calibri" panose="020F0502020204030204" pitchFamily="34" charset="0"/>
              </a:rPr>
              <a:t>أن يحدد المتعلم إجراءات السلامة ويصف مظاهر الصعق الكهربي</a:t>
            </a:r>
            <a:endParaRPr lang="ar-EG" sz="2800" b="1" dirty="0">
              <a:latin typeface="Calibri" panose="020F0502020204030204" pitchFamily="34" charset="0"/>
              <a:cs typeface="Calibri" panose="020F0502020204030204" pitchFamily="34" charset="0"/>
            </a:endParaRPr>
          </a:p>
          <a:p>
            <a:pPr marL="342900" lvl="0" indent="-342900">
              <a:spcBef>
                <a:spcPct val="20000"/>
              </a:spcBef>
              <a:defRPr/>
            </a:pPr>
            <a:endParaRPr lang="ar-SA" sz="2400" dirty="0">
              <a:solidFill>
                <a:prstClr val="black"/>
              </a:solidFill>
              <a:latin typeface="Calibri" panose="020F0502020204030204" pitchFamily="34" charset="0"/>
              <a:cs typeface="Calibri" panose="020F0502020204030204" pitchFamily="34" charset="0"/>
            </a:endParaRPr>
          </a:p>
        </p:txBody>
      </p:sp>
      <p:sp>
        <p:nvSpPr>
          <p:cNvPr id="6" name="مستطيل مستدير الزوايا 5"/>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p:txBody>
      </p:sp>
      <p:sp>
        <p:nvSpPr>
          <p:cNvPr id="8" name="شكل بيضاوي 6"/>
          <p:cNvSpPr/>
          <p:nvPr/>
        </p:nvSpPr>
        <p:spPr>
          <a:xfrm>
            <a:off x="1259632" y="1143000"/>
            <a:ext cx="6624736" cy="1143000"/>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nSpc>
                <a:spcPct val="90000"/>
              </a:lnSpc>
              <a:buNone/>
              <a:defRPr/>
            </a:pPr>
            <a:r>
              <a:rPr lang="ar-SA" sz="3200" b="1" dirty="0">
                <a:solidFill>
                  <a:srgbClr val="C00000"/>
                </a:solidFill>
                <a:latin typeface="Calibri" panose="020F0502020204030204" pitchFamily="34" charset="0"/>
                <a:cs typeface="Calibri" panose="020F0502020204030204" pitchFamily="34" charset="0"/>
              </a:rPr>
              <a:t>حدد الخطأ </a:t>
            </a:r>
            <a:r>
              <a:rPr lang="ar-EG" sz="3200" b="1" dirty="0">
                <a:solidFill>
                  <a:srgbClr val="C00000"/>
                </a:solidFill>
                <a:latin typeface="Calibri" panose="020F0502020204030204" pitchFamily="34" charset="0"/>
                <a:cs typeface="Calibri" panose="020F0502020204030204" pitchFamily="34" charset="0"/>
              </a:rPr>
              <a:t>في الأهداف التالية </a:t>
            </a:r>
            <a:r>
              <a:rPr lang="ar-SA" sz="3200" b="1" dirty="0">
                <a:solidFill>
                  <a:srgbClr val="C00000"/>
                </a:solidFill>
                <a:latin typeface="Calibri" panose="020F0502020204030204" pitchFamily="34" charset="0"/>
                <a:cs typeface="Calibri" panose="020F0502020204030204" pitchFamily="34" charset="0"/>
              </a:rPr>
              <a:t>وصححه</a:t>
            </a:r>
            <a:r>
              <a:rPr lang="ar-EG" sz="3200" b="1" dirty="0">
                <a:solidFill>
                  <a:srgbClr val="C00000"/>
                </a:solidFill>
                <a:latin typeface="Calibri" panose="020F0502020204030204" pitchFamily="34" charset="0"/>
                <a:cs typeface="Calibri" panose="020F0502020204030204" pitchFamily="34" charset="0"/>
              </a:rPr>
              <a:t> وحدد نوع الخطأ. </a:t>
            </a:r>
            <a:r>
              <a:rPr lang="ar-SA" sz="3200" b="1" dirty="0">
                <a:solidFill>
                  <a:srgbClr val="C00000"/>
                </a:solidFill>
                <a:latin typeface="Calibri" panose="020F0502020204030204" pitchFamily="34" charset="0"/>
                <a:cs typeface="Calibri" panose="020F0502020204030204" pitchFamily="34" charset="0"/>
              </a:rPr>
              <a:t> </a:t>
            </a:r>
          </a:p>
        </p:txBody>
      </p:sp>
      <p:sp>
        <p:nvSpPr>
          <p:cNvPr id="2" name="مستطيل مستدير الزوايا 1"/>
          <p:cNvSpPr/>
          <p:nvPr/>
        </p:nvSpPr>
        <p:spPr>
          <a:xfrm>
            <a:off x="1304243" y="3805654"/>
            <a:ext cx="6624736" cy="27363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90000"/>
              </a:lnSpc>
              <a:buNone/>
              <a:defRPr/>
            </a:pPr>
            <a:r>
              <a:rPr lang="ar-SA" sz="2800" b="1" dirty="0">
                <a:solidFill>
                  <a:srgbClr val="002060"/>
                </a:solidFill>
                <a:latin typeface="Calibri" panose="020F0502020204030204" pitchFamily="34" charset="0"/>
                <a:cs typeface="Calibri" panose="020F0502020204030204" pitchFamily="34" charset="0"/>
              </a:rPr>
              <a:t>يستوعب خطوات عمل </a:t>
            </a:r>
            <a:r>
              <a:rPr lang="ar-EG" sz="2800" b="1" dirty="0">
                <a:solidFill>
                  <a:srgbClr val="002060"/>
                </a:solidFill>
                <a:latin typeface="Calibri" panose="020F0502020204030204" pitchFamily="34" charset="0"/>
                <a:cs typeface="Calibri" panose="020F0502020204030204" pitchFamily="34" charset="0"/>
              </a:rPr>
              <a:t>الخريطة الذهنية .</a:t>
            </a:r>
            <a:endParaRPr lang="ar-SA" sz="2800" b="1" dirty="0">
              <a:solidFill>
                <a:srgbClr val="002060"/>
              </a:solidFill>
              <a:latin typeface="Calibri" panose="020F0502020204030204" pitchFamily="34" charset="0"/>
              <a:cs typeface="Calibri" panose="020F0502020204030204" pitchFamily="34" charset="0"/>
            </a:endParaRPr>
          </a:p>
          <a:p>
            <a:pPr>
              <a:lnSpc>
                <a:spcPct val="80000"/>
              </a:lnSpc>
              <a:buNone/>
              <a:defRPr/>
            </a:pPr>
            <a:endParaRPr lang="ar-SA" sz="2800" b="1" dirty="0">
              <a:solidFill>
                <a:schemeClr val="bg1"/>
              </a:solidFill>
              <a:latin typeface="Calibri" panose="020F0502020204030204" pitchFamily="34" charset="0"/>
              <a:cs typeface="Calibri" panose="020F0502020204030204" pitchFamily="34" charset="0"/>
            </a:endParaRPr>
          </a:p>
          <a:p>
            <a:pPr>
              <a:lnSpc>
                <a:spcPct val="80000"/>
              </a:lnSpc>
              <a:buNone/>
              <a:defRPr/>
            </a:pPr>
            <a:r>
              <a:rPr lang="ar-EG" sz="2800" b="1" dirty="0">
                <a:solidFill>
                  <a:schemeClr val="bg1"/>
                </a:solidFill>
                <a:latin typeface="Calibri" panose="020F0502020204030204" pitchFamily="34" charset="0"/>
                <a:cs typeface="Calibri" panose="020F0502020204030204" pitchFamily="34" charset="0"/>
              </a:rPr>
              <a:t>   </a:t>
            </a:r>
            <a:r>
              <a:rPr lang="ar-SA" sz="2800" b="1" dirty="0">
                <a:solidFill>
                  <a:schemeClr val="bg1"/>
                </a:solidFill>
                <a:latin typeface="Calibri" panose="020F0502020204030204" pitchFamily="34" charset="0"/>
                <a:cs typeface="Calibri" panose="020F0502020204030204" pitchFamily="34" charset="0"/>
              </a:rPr>
              <a:t>يحدد خطوات عمل </a:t>
            </a:r>
            <a:r>
              <a:rPr lang="ar-EG" sz="2800" b="1" dirty="0">
                <a:solidFill>
                  <a:schemeClr val="bg1"/>
                </a:solidFill>
                <a:latin typeface="Calibri" panose="020F0502020204030204" pitchFamily="34" charset="0"/>
                <a:cs typeface="Calibri" panose="020F0502020204030204" pitchFamily="34" charset="0"/>
              </a:rPr>
              <a:t>الخريطة الذهنية .</a:t>
            </a:r>
            <a:endParaRPr lang="ar-SA" sz="2800" b="1" dirty="0">
              <a:solidFill>
                <a:schemeClr val="bg1"/>
              </a:solidFill>
              <a:latin typeface="Calibri" panose="020F0502020204030204" pitchFamily="34" charset="0"/>
              <a:cs typeface="Calibri" panose="020F0502020204030204" pitchFamily="34" charset="0"/>
            </a:endParaRPr>
          </a:p>
          <a:p>
            <a:pPr>
              <a:lnSpc>
                <a:spcPct val="80000"/>
              </a:lnSpc>
              <a:buNone/>
              <a:defRPr/>
            </a:pPr>
            <a:endParaRPr lang="ar-SA" sz="2800" b="1" dirty="0">
              <a:latin typeface="Calibri" panose="020F0502020204030204" pitchFamily="34" charset="0"/>
              <a:cs typeface="Calibri" panose="020F0502020204030204" pitchFamily="34" charset="0"/>
            </a:endParaRPr>
          </a:p>
          <a:p>
            <a:pPr>
              <a:lnSpc>
                <a:spcPct val="80000"/>
              </a:lnSpc>
              <a:buNone/>
              <a:defRPr/>
            </a:pPr>
            <a:r>
              <a:rPr lang="ar-EG" sz="2800" b="1" dirty="0">
                <a:solidFill>
                  <a:srgbClr val="002060"/>
                </a:solidFill>
                <a:latin typeface="Calibri" panose="020F0502020204030204" pitchFamily="34" charset="0"/>
                <a:cs typeface="Calibri" panose="020F0502020204030204" pitchFamily="34" charset="0"/>
              </a:rPr>
              <a:t>    </a:t>
            </a:r>
            <a:r>
              <a:rPr lang="ar-SA" sz="2800" b="1" dirty="0">
                <a:solidFill>
                  <a:srgbClr val="002060"/>
                </a:solidFill>
                <a:latin typeface="Calibri" panose="020F0502020204030204" pitchFamily="34" charset="0"/>
                <a:cs typeface="Calibri" panose="020F0502020204030204" pitchFamily="34" charset="0"/>
              </a:rPr>
              <a:t>يفهم تركيب أجزاء </a:t>
            </a:r>
            <a:r>
              <a:rPr lang="ar-EG" sz="2800" b="1" dirty="0">
                <a:solidFill>
                  <a:srgbClr val="002060"/>
                </a:solidFill>
                <a:latin typeface="Calibri" panose="020F0502020204030204" pitchFamily="34" charset="0"/>
                <a:cs typeface="Calibri" panose="020F0502020204030204" pitchFamily="34" charset="0"/>
              </a:rPr>
              <a:t>الخريطة الذهنية .</a:t>
            </a:r>
          </a:p>
          <a:p>
            <a:pPr>
              <a:lnSpc>
                <a:spcPct val="80000"/>
              </a:lnSpc>
              <a:buNone/>
              <a:defRPr/>
            </a:pPr>
            <a:endParaRPr lang="ar-EG" sz="2800" b="1" dirty="0">
              <a:solidFill>
                <a:srgbClr val="002060"/>
              </a:solidFill>
              <a:latin typeface="Calibri" panose="020F0502020204030204" pitchFamily="34" charset="0"/>
              <a:cs typeface="Calibri" panose="020F0502020204030204" pitchFamily="34" charset="0"/>
            </a:endParaRPr>
          </a:p>
          <a:p>
            <a:pPr>
              <a:lnSpc>
                <a:spcPct val="80000"/>
              </a:lnSpc>
              <a:buNone/>
              <a:defRPr/>
            </a:pPr>
            <a:r>
              <a:rPr lang="ar-SA" sz="2800" b="1" dirty="0">
                <a:solidFill>
                  <a:schemeClr val="bg1"/>
                </a:solidFill>
                <a:latin typeface="Calibri" panose="020F0502020204030204" pitchFamily="34" charset="0"/>
                <a:cs typeface="Calibri" panose="020F0502020204030204" pitchFamily="34" charset="0"/>
              </a:rPr>
              <a:t>يركب أجزاء </a:t>
            </a:r>
            <a:r>
              <a:rPr lang="ar-EG" sz="2800" b="1" dirty="0">
                <a:solidFill>
                  <a:schemeClr val="bg1"/>
                </a:solidFill>
                <a:latin typeface="Calibri" panose="020F0502020204030204" pitchFamily="34" charset="0"/>
                <a:cs typeface="Calibri" panose="020F0502020204030204" pitchFamily="34" charset="0"/>
              </a:rPr>
              <a:t>الخريطة الذهنية .</a:t>
            </a:r>
          </a:p>
        </p:txBody>
      </p:sp>
      <p:pic>
        <p:nvPicPr>
          <p:cNvPr id="3074" name="Picture 2" descr="https://encrypted-tbn3.gstatic.com/images?q=tbn:ANd9GcR7SqOCkiScgVJHfd2XLoWYhwzDNQbv46lBsJ0snYv8-R9MNFvhMCB2ej0Z"/>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2373442"/>
            <a:ext cx="2448272" cy="1432212"/>
          </a:xfrm>
          <a:prstGeom prst="rect">
            <a:avLst/>
          </a:prstGeom>
          <a:solidFill>
            <a:srgbClr val="FFFFFF">
              <a:shade val="85000"/>
            </a:srgbClr>
          </a:solidFill>
          <a:ln w="28575"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1232591_630402010326824_1431304931_n.jpg"/>
          <p:cNvPicPr>
            <a:picLocks noChangeAspect="1"/>
          </p:cNvPicPr>
          <p:nvPr/>
        </p:nvPicPr>
        <p:blipFill>
          <a:blip r:embed="rId2" cstate="print"/>
          <a:stretch>
            <a:fillRect/>
          </a:stretch>
        </p:blipFill>
        <p:spPr>
          <a:xfrm>
            <a:off x="12682" y="0"/>
            <a:ext cx="9131318" cy="68580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142860" y="3861048"/>
            <a:ext cx="8858280" cy="2448272"/>
          </a:xfr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oAutofit/>
          </a:bodyPr>
          <a:lstStyle/>
          <a:p>
            <a:pPr marL="0" indent="0" eaLnBrk="1" hangingPunct="1">
              <a:lnSpc>
                <a:spcPct val="80000"/>
              </a:lnSpc>
              <a:buNone/>
              <a:defRPr/>
            </a:pPr>
            <a:endParaRPr lang="ar-EG" sz="2000" b="1" dirty="0">
              <a:solidFill>
                <a:srgbClr val="FF0000"/>
              </a:solidFill>
              <a:latin typeface="Calibri" panose="020F0502020204030204" pitchFamily="34" charset="0"/>
              <a:cs typeface="Calibri" panose="020F0502020204030204" pitchFamily="34" charset="0"/>
            </a:endParaRPr>
          </a:p>
          <a:p>
            <a:pPr marL="0" indent="0" eaLnBrk="1" hangingPunct="1">
              <a:lnSpc>
                <a:spcPct val="80000"/>
              </a:lnSpc>
              <a:buNone/>
              <a:defRPr/>
            </a:pPr>
            <a:r>
              <a:rPr lang="ar-EG" sz="2800" b="1" dirty="0">
                <a:solidFill>
                  <a:srgbClr val="C00000"/>
                </a:solidFill>
                <a:latin typeface="Calibri" panose="020F0502020204030204" pitchFamily="34" charset="0"/>
                <a:cs typeface="Calibri" panose="020F0502020204030204" pitchFamily="34" charset="0"/>
              </a:rPr>
              <a:t>نوع الخطأ</a:t>
            </a:r>
            <a:r>
              <a:rPr lang="ar-EG" sz="2800" b="1" dirty="0">
                <a:solidFill>
                  <a:schemeClr val="tx1"/>
                </a:solidFill>
                <a:latin typeface="Calibri" panose="020F0502020204030204" pitchFamily="34" charset="0"/>
                <a:cs typeface="Calibri" panose="020F0502020204030204" pitchFamily="34" charset="0"/>
              </a:rPr>
              <a:t>: </a:t>
            </a:r>
            <a:r>
              <a:rPr lang="ar-SA" sz="2800" b="1" dirty="0">
                <a:solidFill>
                  <a:srgbClr val="002060"/>
                </a:solidFill>
                <a:latin typeface="Calibri" panose="020F0502020204030204" pitchFamily="34" charset="0"/>
                <a:cs typeface="Calibri" panose="020F0502020204030204" pitchFamily="34" charset="0"/>
              </a:rPr>
              <a:t>استعمال أفعالاً لا تصلح للصياغة السلوكية : </a:t>
            </a:r>
          </a:p>
          <a:p>
            <a:pPr eaLnBrk="1" hangingPunct="1">
              <a:lnSpc>
                <a:spcPct val="80000"/>
              </a:lnSpc>
              <a:buFont typeface="Wingdings" pitchFamily="2" charset="2"/>
              <a:buNone/>
              <a:defRPr/>
            </a:pPr>
            <a:endParaRPr lang="ar-SA" sz="2000" b="1" dirty="0">
              <a:latin typeface="Calibri" panose="020F0502020204030204" pitchFamily="34" charset="0"/>
              <a:cs typeface="Calibri" panose="020F0502020204030204" pitchFamily="34" charset="0"/>
            </a:endParaRPr>
          </a:p>
          <a:p>
            <a:pPr eaLnBrk="1" hangingPunct="1">
              <a:lnSpc>
                <a:spcPct val="80000"/>
              </a:lnSpc>
              <a:buFont typeface="Wingdings" pitchFamily="2" charset="2"/>
              <a:buNone/>
              <a:defRPr/>
            </a:pPr>
            <a:r>
              <a:rPr lang="ar-SA" sz="2800" b="1" dirty="0">
                <a:latin typeface="Calibri" panose="020F0502020204030204" pitchFamily="34" charset="0"/>
                <a:cs typeface="Calibri" panose="020F0502020204030204" pitchFamily="34" charset="0"/>
              </a:rPr>
              <a:t>بعض الأفعال غير صالحة للقياس</a:t>
            </a:r>
          </a:p>
          <a:p>
            <a:pPr eaLnBrk="1" hangingPunct="1">
              <a:lnSpc>
                <a:spcPct val="80000"/>
              </a:lnSpc>
              <a:buFont typeface="Wingdings" pitchFamily="2" charset="2"/>
              <a:buNone/>
              <a:defRPr/>
            </a:pPr>
            <a:r>
              <a:rPr lang="ar-SA" sz="2800" b="1" dirty="0">
                <a:latin typeface="Calibri" panose="020F0502020204030204" pitchFamily="34" charset="0"/>
                <a:cs typeface="Calibri" panose="020F0502020204030204" pitchFamily="34" charset="0"/>
              </a:rPr>
              <a:t>(يستطيع</a:t>
            </a:r>
            <a:r>
              <a:rPr lang="ar-EG" sz="2800" b="1" dirty="0">
                <a:latin typeface="Calibri" panose="020F0502020204030204" pitchFamily="34" charset="0"/>
                <a:cs typeface="Calibri" panose="020F0502020204030204" pitchFamily="34" charset="0"/>
              </a:rPr>
              <a:t> </a:t>
            </a:r>
            <a:r>
              <a:rPr lang="ar-SA" sz="2800" b="1" dirty="0">
                <a:latin typeface="Calibri" panose="020F0502020204030204" pitchFamily="34" charset="0"/>
                <a:cs typeface="Calibri" panose="020F0502020204030204" pitchFamily="34" charset="0"/>
              </a:rPr>
              <a:t>،</a:t>
            </a:r>
            <a:r>
              <a:rPr lang="ar-EG" sz="2800" b="1" dirty="0">
                <a:latin typeface="Calibri" panose="020F0502020204030204" pitchFamily="34" charset="0"/>
                <a:cs typeface="Calibri" panose="020F0502020204030204" pitchFamily="34" charset="0"/>
              </a:rPr>
              <a:t> </a:t>
            </a:r>
            <a:r>
              <a:rPr lang="ar-SA" sz="2800" b="1" dirty="0">
                <a:latin typeface="Calibri" panose="020F0502020204030204" pitchFamily="34" charset="0"/>
                <a:cs typeface="Calibri" panose="020F0502020204030204" pitchFamily="34" charset="0"/>
              </a:rPr>
              <a:t>يتعرف، يفهم، يعرف، يعي، يتذوق، يستشعر، يعتقد، يتذكر  )</a:t>
            </a:r>
          </a:p>
          <a:p>
            <a:pPr eaLnBrk="1" hangingPunct="1">
              <a:lnSpc>
                <a:spcPct val="80000"/>
              </a:lnSpc>
              <a:buFont typeface="Wingdings" pitchFamily="2" charset="2"/>
              <a:buNone/>
              <a:defRPr/>
            </a:pPr>
            <a:r>
              <a:rPr lang="ar-SA" sz="2800" b="1" dirty="0">
                <a:latin typeface="Calibri" panose="020F0502020204030204" pitchFamily="34" charset="0"/>
                <a:cs typeface="Calibri" panose="020F0502020204030204" pitchFamily="34" charset="0"/>
              </a:rPr>
              <a:t>الخطيب (1408هـ، ص 198، ص199). </a:t>
            </a:r>
            <a:endParaRPr lang="en-US" sz="2800" b="1" dirty="0">
              <a:latin typeface="Calibri" panose="020F0502020204030204" pitchFamily="34" charset="0"/>
              <a:cs typeface="Calibri" panose="020F0502020204030204" pitchFamily="34" charset="0"/>
            </a:endParaRPr>
          </a:p>
        </p:txBody>
      </p:sp>
      <p:sp>
        <p:nvSpPr>
          <p:cNvPr id="4" name="مستطيل 3"/>
          <p:cNvSpPr/>
          <p:nvPr/>
        </p:nvSpPr>
        <p:spPr>
          <a:xfrm>
            <a:off x="2483768" y="1471931"/>
            <a:ext cx="4762872" cy="255698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nSpc>
                <a:spcPct val="90000"/>
              </a:lnSpc>
              <a:buNone/>
              <a:defRPr/>
            </a:pPr>
            <a:endParaRPr lang="ar-SA" sz="2800" b="1" dirty="0">
              <a:solidFill>
                <a:schemeClr val="bg1"/>
              </a:solidFill>
              <a:latin typeface="Calibri" panose="020F0502020204030204" pitchFamily="34" charset="0"/>
              <a:cs typeface="Calibri" panose="020F0502020204030204" pitchFamily="34" charset="0"/>
            </a:endParaRPr>
          </a:p>
          <a:p>
            <a:pPr>
              <a:lnSpc>
                <a:spcPct val="80000"/>
              </a:lnSpc>
              <a:buNone/>
              <a:defRPr/>
            </a:pPr>
            <a:r>
              <a:rPr lang="ar-SA" sz="2800" b="1" dirty="0">
                <a:solidFill>
                  <a:schemeClr val="bg1"/>
                </a:solidFill>
                <a:latin typeface="Calibri" panose="020F0502020204030204" pitchFamily="34" charset="0"/>
                <a:cs typeface="Calibri" panose="020F0502020204030204" pitchFamily="34" charset="0"/>
              </a:rPr>
              <a:t>يستوعب خطوات عمل </a:t>
            </a:r>
            <a:r>
              <a:rPr lang="ar-EG" sz="2800" b="1" dirty="0">
                <a:solidFill>
                  <a:schemeClr val="bg1"/>
                </a:solidFill>
                <a:latin typeface="Calibri" panose="020F0502020204030204" pitchFamily="34" charset="0"/>
                <a:cs typeface="Calibri" panose="020F0502020204030204" pitchFamily="34" charset="0"/>
              </a:rPr>
              <a:t>الخريطة الذهنية </a:t>
            </a:r>
            <a:endParaRPr lang="ar-SA" sz="2800" b="1" dirty="0">
              <a:solidFill>
                <a:schemeClr val="bg1"/>
              </a:solidFill>
              <a:latin typeface="Calibri" panose="020F0502020204030204" pitchFamily="34" charset="0"/>
              <a:cs typeface="Calibri" panose="020F0502020204030204" pitchFamily="34" charset="0"/>
            </a:endParaRPr>
          </a:p>
          <a:p>
            <a:pPr>
              <a:lnSpc>
                <a:spcPct val="80000"/>
              </a:lnSpc>
              <a:buNone/>
              <a:defRPr/>
            </a:pPr>
            <a:r>
              <a:rPr lang="ar-SA" sz="2800" b="1" dirty="0">
                <a:solidFill>
                  <a:schemeClr val="bg1"/>
                </a:solidFill>
                <a:latin typeface="Calibri" panose="020F0502020204030204" pitchFamily="34" charset="0"/>
                <a:cs typeface="Calibri" panose="020F0502020204030204" pitchFamily="34" charset="0"/>
              </a:rPr>
              <a:t>يحدد خطوات عمل </a:t>
            </a:r>
            <a:r>
              <a:rPr lang="ar-EG" sz="2800" b="1" dirty="0">
                <a:solidFill>
                  <a:schemeClr val="bg1"/>
                </a:solidFill>
                <a:latin typeface="Calibri" panose="020F0502020204030204" pitchFamily="34" charset="0"/>
                <a:cs typeface="Calibri" panose="020F0502020204030204" pitchFamily="34" charset="0"/>
              </a:rPr>
              <a:t>الخريطة الذهنية </a:t>
            </a:r>
            <a:endParaRPr lang="ar-SA" sz="2800" b="1" dirty="0">
              <a:solidFill>
                <a:schemeClr val="bg1"/>
              </a:solidFill>
              <a:latin typeface="Calibri" panose="020F0502020204030204" pitchFamily="34" charset="0"/>
              <a:cs typeface="Calibri" panose="020F0502020204030204" pitchFamily="34" charset="0"/>
            </a:endParaRPr>
          </a:p>
          <a:p>
            <a:pPr>
              <a:lnSpc>
                <a:spcPct val="80000"/>
              </a:lnSpc>
              <a:buNone/>
              <a:defRPr/>
            </a:pPr>
            <a:r>
              <a:rPr lang="ar-SA" sz="2800" b="1" dirty="0">
                <a:solidFill>
                  <a:schemeClr val="bg1"/>
                </a:solidFill>
                <a:latin typeface="Calibri" panose="020F0502020204030204" pitchFamily="34" charset="0"/>
                <a:cs typeface="Calibri" panose="020F0502020204030204" pitchFamily="34" charset="0"/>
              </a:rPr>
              <a:t>يفهم تركيب أجزاء </a:t>
            </a:r>
            <a:r>
              <a:rPr lang="ar-EG" sz="2800" b="1" dirty="0">
                <a:solidFill>
                  <a:schemeClr val="bg1"/>
                </a:solidFill>
                <a:latin typeface="Calibri" panose="020F0502020204030204" pitchFamily="34" charset="0"/>
                <a:cs typeface="Calibri" panose="020F0502020204030204" pitchFamily="34" charset="0"/>
              </a:rPr>
              <a:t>الخريطة الذهنية</a:t>
            </a:r>
            <a:r>
              <a:rPr lang="ar-SA" sz="2800" b="1" dirty="0">
                <a:solidFill>
                  <a:schemeClr val="bg1"/>
                </a:solidFill>
                <a:latin typeface="Calibri" panose="020F0502020204030204" pitchFamily="34" charset="0"/>
                <a:cs typeface="Calibri" panose="020F0502020204030204" pitchFamily="34" charset="0"/>
              </a:rPr>
              <a:t> </a:t>
            </a:r>
          </a:p>
          <a:p>
            <a:pPr>
              <a:lnSpc>
                <a:spcPct val="80000"/>
              </a:lnSpc>
              <a:buNone/>
              <a:defRPr/>
            </a:pPr>
            <a:r>
              <a:rPr lang="ar-SA" sz="2800" b="1" dirty="0">
                <a:solidFill>
                  <a:schemeClr val="bg1"/>
                </a:solidFill>
                <a:latin typeface="Calibri" panose="020F0502020204030204" pitchFamily="34" charset="0"/>
                <a:cs typeface="Calibri" panose="020F0502020204030204" pitchFamily="34" charset="0"/>
              </a:rPr>
              <a:t>يركب أجزاء </a:t>
            </a:r>
            <a:r>
              <a:rPr lang="ar-EG" sz="2800" b="1" dirty="0">
                <a:solidFill>
                  <a:schemeClr val="bg1"/>
                </a:solidFill>
                <a:latin typeface="Calibri" panose="020F0502020204030204" pitchFamily="34" charset="0"/>
                <a:cs typeface="Calibri" panose="020F0502020204030204" pitchFamily="34" charset="0"/>
              </a:rPr>
              <a:t>الخريطة الذهنية </a:t>
            </a:r>
          </a:p>
          <a:p>
            <a:pPr>
              <a:lnSpc>
                <a:spcPct val="80000"/>
              </a:lnSpc>
              <a:buNone/>
              <a:defRPr/>
            </a:pPr>
            <a:endParaRPr lang="ar-SA" sz="2800" b="1" dirty="0">
              <a:solidFill>
                <a:schemeClr val="bg1"/>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defRPr/>
            </a:pPr>
            <a:r>
              <a:rPr lang="ar-SA" sz="4000" b="1" dirty="0">
                <a:latin typeface="Calibri" panose="020F0502020204030204" pitchFamily="34" charset="0"/>
                <a:cs typeface="Calibri" panose="020F0502020204030204" pitchFamily="34" charset="0"/>
              </a:rPr>
              <a:t>أخطاء شائعة في صياغة الأهداف السلوكية : </a:t>
            </a:r>
            <a:endParaRPr lang="en-US" sz="4000" b="1" dirty="0">
              <a:latin typeface="Calibri" panose="020F0502020204030204" pitchFamily="34" charset="0"/>
              <a:cs typeface="Calibri" panose="020F050202020403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4211960" y="2631173"/>
            <a:ext cx="4824536" cy="3615785"/>
          </a:xfrm>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lstStyle/>
          <a:p>
            <a:pPr eaLnBrk="1" hangingPunct="1">
              <a:defRPr/>
            </a:pPr>
            <a:endParaRPr lang="ar-EG" sz="2800" b="1" dirty="0">
              <a:latin typeface="Calibri" panose="020F0502020204030204" pitchFamily="34" charset="0"/>
              <a:cs typeface="Calibri" panose="020F0502020204030204" pitchFamily="34" charset="0"/>
            </a:endParaRPr>
          </a:p>
          <a:p>
            <a:pPr eaLnBrk="1" hangingPunct="1">
              <a:defRPr/>
            </a:pPr>
            <a:r>
              <a:rPr lang="ar-SA" sz="2800" b="1" dirty="0">
                <a:latin typeface="Calibri" panose="020F0502020204030204" pitchFamily="34" charset="0"/>
                <a:cs typeface="Calibri" panose="020F0502020204030204" pitchFamily="34" charset="0"/>
              </a:rPr>
              <a:t>اكتساب مهارة رسم الخرائط</a:t>
            </a:r>
          </a:p>
          <a:p>
            <a:pPr>
              <a:defRPr/>
            </a:pPr>
            <a:r>
              <a:rPr lang="ar-SA" sz="2800" b="1" dirty="0">
                <a:solidFill>
                  <a:srgbClr val="002060"/>
                </a:solidFill>
                <a:latin typeface="Calibri" panose="020F0502020204030204" pitchFamily="34" charset="0"/>
                <a:cs typeface="Calibri" panose="020F0502020204030204" pitchFamily="34" charset="0"/>
              </a:rPr>
              <a:t>خطوات عمل </a:t>
            </a:r>
            <a:r>
              <a:rPr lang="ar-EG" sz="2800" b="1" dirty="0">
                <a:solidFill>
                  <a:srgbClr val="002060"/>
                </a:solidFill>
                <a:latin typeface="Calibri" panose="020F0502020204030204" pitchFamily="34" charset="0"/>
                <a:cs typeface="Calibri" panose="020F0502020204030204" pitchFamily="34" charset="0"/>
              </a:rPr>
              <a:t>الخريطة</a:t>
            </a:r>
            <a:endParaRPr lang="ar-SA" sz="2800" b="1" dirty="0">
              <a:solidFill>
                <a:srgbClr val="002060"/>
              </a:solidFill>
              <a:latin typeface="Calibri" panose="020F0502020204030204" pitchFamily="34" charset="0"/>
              <a:cs typeface="Calibri" panose="020F0502020204030204" pitchFamily="34" charset="0"/>
            </a:endParaRPr>
          </a:p>
          <a:p>
            <a:pPr>
              <a:defRPr/>
            </a:pPr>
            <a:r>
              <a:rPr lang="ar-SA" sz="2800" b="1" dirty="0">
                <a:latin typeface="Calibri" panose="020F0502020204030204" pitchFamily="34" charset="0"/>
                <a:cs typeface="Calibri" panose="020F0502020204030204" pitchFamily="34" charset="0"/>
              </a:rPr>
              <a:t>يقرأ الموضوع </a:t>
            </a:r>
            <a:r>
              <a:rPr lang="ar-SA" sz="2800" b="1" dirty="0" err="1">
                <a:latin typeface="Calibri" panose="020F0502020204030204" pitchFamily="34" charset="0"/>
                <a:cs typeface="Calibri" panose="020F0502020204030204" pitchFamily="34" charset="0"/>
              </a:rPr>
              <a:t>و</a:t>
            </a:r>
            <a:r>
              <a:rPr lang="ar-SA" sz="2800" b="1" dirty="0">
                <a:latin typeface="Calibri" panose="020F0502020204030204" pitchFamily="34" charset="0"/>
                <a:cs typeface="Calibri" panose="020F0502020204030204" pitchFamily="34" charset="0"/>
              </a:rPr>
              <a:t> يحدد الخطوات </a:t>
            </a:r>
          </a:p>
          <a:p>
            <a:pPr eaLnBrk="1" hangingPunct="1">
              <a:defRPr/>
            </a:pPr>
            <a:r>
              <a:rPr lang="ar-SA" sz="2800" b="1" dirty="0">
                <a:solidFill>
                  <a:srgbClr val="002060"/>
                </a:solidFill>
                <a:latin typeface="Calibri" panose="020F0502020204030204" pitchFamily="34" charset="0"/>
                <a:cs typeface="Calibri" panose="020F0502020204030204" pitchFamily="34" charset="0"/>
              </a:rPr>
              <a:t>يبسط للمتعلم مفهوم التدريب</a:t>
            </a:r>
          </a:p>
          <a:p>
            <a:pPr eaLnBrk="1" hangingPunct="1">
              <a:defRPr/>
            </a:pPr>
            <a:r>
              <a:rPr lang="ar-SA" sz="2800" b="1" dirty="0">
                <a:solidFill>
                  <a:srgbClr val="002060"/>
                </a:solidFill>
                <a:latin typeface="Calibri" panose="020F0502020204030204" pitchFamily="34" charset="0"/>
                <a:cs typeface="Calibri" panose="020F0502020204030204" pitchFamily="34" charset="0"/>
              </a:rPr>
              <a:t>يتعرف على أجزاء </a:t>
            </a:r>
            <a:r>
              <a:rPr lang="ar-EG" sz="2800" b="1" dirty="0">
                <a:solidFill>
                  <a:srgbClr val="002060"/>
                </a:solidFill>
                <a:latin typeface="Calibri" panose="020F0502020204030204" pitchFamily="34" charset="0"/>
                <a:cs typeface="Calibri" panose="020F0502020204030204" pitchFamily="34" charset="0"/>
              </a:rPr>
              <a:t>الخريطة</a:t>
            </a:r>
            <a:endParaRPr lang="ar-SA" sz="2800" b="1" dirty="0">
              <a:solidFill>
                <a:srgbClr val="002060"/>
              </a:solidFill>
              <a:latin typeface="Calibri" panose="020F0502020204030204" pitchFamily="34" charset="0"/>
              <a:cs typeface="Calibri" panose="020F0502020204030204" pitchFamily="34" charset="0"/>
            </a:endParaRPr>
          </a:p>
          <a:p>
            <a:pPr eaLnBrk="1" hangingPunct="1">
              <a:defRPr/>
            </a:pPr>
            <a:r>
              <a:rPr lang="ar-SA" sz="2800" b="1" dirty="0">
                <a:latin typeface="Calibri" panose="020F0502020204030204" pitchFamily="34" charset="0"/>
                <a:cs typeface="Calibri" panose="020F0502020204030204" pitchFamily="34" charset="0"/>
              </a:rPr>
              <a:t>يدرك مفهوم الت</a:t>
            </a:r>
            <a:r>
              <a:rPr lang="ar-EG" sz="2800" b="1" dirty="0">
                <a:latin typeface="Calibri" panose="020F0502020204030204" pitchFamily="34" charset="0"/>
                <a:cs typeface="Calibri" panose="020F0502020204030204" pitchFamily="34" charset="0"/>
              </a:rPr>
              <a:t>عليم</a:t>
            </a:r>
            <a:endParaRPr lang="ar-SA" sz="2800" b="1" dirty="0">
              <a:latin typeface="Calibri" panose="020F0502020204030204" pitchFamily="34" charset="0"/>
              <a:cs typeface="Calibri" panose="020F0502020204030204" pitchFamily="34" charset="0"/>
            </a:endParaRPr>
          </a:p>
          <a:p>
            <a:pPr eaLnBrk="1" hangingPunct="1">
              <a:defRPr/>
            </a:pPr>
            <a:endParaRPr lang="ar-SA" sz="2800" b="1" dirty="0">
              <a:latin typeface="Calibri" panose="020F0502020204030204" pitchFamily="34" charset="0"/>
              <a:cs typeface="Calibri" panose="020F0502020204030204" pitchFamily="34" charset="0"/>
            </a:endParaRPr>
          </a:p>
          <a:p>
            <a:pPr eaLnBrk="1" hangingPunct="1">
              <a:defRPr/>
            </a:pPr>
            <a:endParaRPr lang="en-US" sz="2800" b="1" dirty="0">
              <a:latin typeface="Calibri" panose="020F0502020204030204" pitchFamily="34" charset="0"/>
              <a:cs typeface="Calibri" panose="020F0502020204030204" pitchFamily="34" charset="0"/>
            </a:endParaRPr>
          </a:p>
        </p:txBody>
      </p:sp>
      <p:sp>
        <p:nvSpPr>
          <p:cNvPr id="4" name="مستطيل مستدير الزوايا 3"/>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4000" b="1" dirty="0">
                <a:latin typeface="Calibri" panose="020F0502020204030204" pitchFamily="34" charset="0"/>
                <a:cs typeface="Calibri" panose="020F0502020204030204" pitchFamily="34" charset="0"/>
              </a:rPr>
              <a:t>حدد سبب الأخطاء في الأهداف التالية</a:t>
            </a:r>
            <a:endParaRPr lang="ar-SA" sz="3600" b="1" dirty="0">
              <a:solidFill>
                <a:srgbClr val="FF0000"/>
              </a:solidFill>
              <a:latin typeface="Calibri" panose="020F0502020204030204" pitchFamily="34" charset="0"/>
              <a:cs typeface="Calibri" panose="020F0502020204030204" pitchFamily="34" charset="0"/>
            </a:endParaRPr>
          </a:p>
        </p:txBody>
      </p:sp>
      <p:sp>
        <p:nvSpPr>
          <p:cNvPr id="7" name="شكل بيضاوي 6"/>
          <p:cNvSpPr/>
          <p:nvPr/>
        </p:nvSpPr>
        <p:spPr>
          <a:xfrm>
            <a:off x="1475656" y="1196752"/>
            <a:ext cx="7359352" cy="1143000"/>
          </a:xfrm>
          <a:prstGeom prst="ellipse">
            <a:avLst/>
          </a:prstGeom>
          <a:ln/>
        </p:spPr>
        <p:style>
          <a:lnRef idx="1">
            <a:schemeClr val="accent1"/>
          </a:lnRef>
          <a:fillRef idx="3">
            <a:schemeClr val="accent1"/>
          </a:fillRef>
          <a:effectRef idx="2">
            <a:schemeClr val="accent1"/>
          </a:effectRef>
          <a:fontRef idx="minor">
            <a:schemeClr val="lt1"/>
          </a:fontRef>
        </p:style>
        <p:txBody>
          <a:bodyPr rtlCol="1" anchor="ctr"/>
          <a:lstStyle/>
          <a:p>
            <a:pPr>
              <a:lnSpc>
                <a:spcPct val="90000"/>
              </a:lnSpc>
              <a:buNone/>
              <a:defRPr/>
            </a:pPr>
            <a:r>
              <a:rPr lang="ar-SA" sz="3200" b="1" dirty="0">
                <a:solidFill>
                  <a:schemeClr val="bg1"/>
                </a:solidFill>
                <a:latin typeface="Calibri" panose="020F0502020204030204" pitchFamily="34" charset="0"/>
                <a:cs typeface="Calibri" panose="020F0502020204030204" pitchFamily="34" charset="0"/>
              </a:rPr>
              <a:t>حدد الخطأ </a:t>
            </a:r>
            <a:r>
              <a:rPr lang="ar-EG" sz="3200" b="1" dirty="0">
                <a:solidFill>
                  <a:schemeClr val="bg1"/>
                </a:solidFill>
                <a:latin typeface="Calibri" panose="020F0502020204030204" pitchFamily="34" charset="0"/>
                <a:cs typeface="Calibri" panose="020F0502020204030204" pitchFamily="34" charset="0"/>
              </a:rPr>
              <a:t>في الأهداف التالية </a:t>
            </a:r>
            <a:r>
              <a:rPr lang="ar-SA" sz="3200" b="1" dirty="0">
                <a:solidFill>
                  <a:schemeClr val="bg1"/>
                </a:solidFill>
                <a:latin typeface="Calibri" panose="020F0502020204030204" pitchFamily="34" charset="0"/>
                <a:cs typeface="Calibri" panose="020F0502020204030204" pitchFamily="34" charset="0"/>
              </a:rPr>
              <a:t>وصححه</a:t>
            </a:r>
            <a:r>
              <a:rPr lang="ar-EG" sz="3200" b="1" dirty="0">
                <a:solidFill>
                  <a:schemeClr val="bg1"/>
                </a:solidFill>
                <a:latin typeface="Calibri" panose="020F0502020204030204" pitchFamily="34" charset="0"/>
                <a:cs typeface="Calibri" panose="020F0502020204030204" pitchFamily="34" charset="0"/>
              </a:rPr>
              <a:t> وحدد نوع الخطأ. </a:t>
            </a:r>
            <a:r>
              <a:rPr lang="ar-SA" sz="3200" b="1" dirty="0">
                <a:solidFill>
                  <a:schemeClr val="bg1"/>
                </a:solidFill>
                <a:latin typeface="Calibri" panose="020F0502020204030204" pitchFamily="34" charset="0"/>
                <a:cs typeface="Calibri" panose="020F0502020204030204" pitchFamily="34" charset="0"/>
              </a:rPr>
              <a:t> </a:t>
            </a:r>
          </a:p>
        </p:txBody>
      </p:sp>
      <p:pic>
        <p:nvPicPr>
          <p:cNvPr id="8" name="Picture 2" descr="http://al-hekmah.org/wp-content/uploads/05122011_125932%D8%B5%D8%AD-%D8%A7%D9%88-%D8%AE%D8%B7%D8%A3-300x22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631173"/>
            <a:ext cx="3646239" cy="3706806"/>
          </a:xfrm>
          <a:prstGeom prst="rect">
            <a:avLst/>
          </a:prstGeom>
          <a:solidFill>
            <a:srgbClr val="FFFFFF">
              <a:shade val="85000"/>
            </a:srgbClr>
          </a:solidFill>
          <a:ln w="28575"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755650" y="1196975"/>
            <a:ext cx="7416800" cy="9461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r>
              <a:rPr lang="ar-SA" sz="2800" b="1" dirty="0">
                <a:latin typeface="Calibri" panose="020F0502020204030204" pitchFamily="34" charset="0"/>
                <a:cs typeface="Calibri" panose="020F0502020204030204" pitchFamily="34" charset="0"/>
              </a:rPr>
              <a:t>كتاب  - من – في -   – ضد ( كثرة )-  دب – قطة – الأدب   الماضي من فعل  (يعتمد ) .  </a:t>
            </a:r>
            <a:endParaRPr lang="hi-IN" sz="2800" b="1" dirty="0">
              <a:latin typeface="Calibri" panose="020F0502020204030204" pitchFamily="34" charset="0"/>
            </a:endParaRPr>
          </a:p>
        </p:txBody>
      </p:sp>
      <p:sp>
        <p:nvSpPr>
          <p:cNvPr id="13317" name="Text Box 10"/>
          <p:cNvSpPr txBox="1">
            <a:spLocks noChangeArrowheads="1"/>
          </p:cNvSpPr>
          <p:nvPr/>
        </p:nvSpPr>
        <p:spPr bwMode="auto">
          <a:xfrm>
            <a:off x="0" y="1628775"/>
            <a:ext cx="7075488" cy="366713"/>
          </a:xfrm>
          <a:prstGeom prst="rect">
            <a:avLst/>
          </a:prstGeom>
          <a:noFill/>
          <a:ln w="9525">
            <a:noFill/>
            <a:miter lim="800000"/>
            <a:headEnd/>
            <a:tailEnd/>
          </a:ln>
        </p:spPr>
        <p:txBody>
          <a:bodyPr>
            <a:spAutoFit/>
          </a:bodyPr>
          <a:lstStyle/>
          <a:p>
            <a:endParaRPr lang="en-US">
              <a:latin typeface="Calibri" panose="020F0502020204030204" pitchFamily="34" charset="0"/>
              <a:cs typeface="Calibri" panose="020F0502020204030204" pitchFamily="34" charset="0"/>
            </a:endParaRPr>
          </a:p>
        </p:txBody>
      </p:sp>
      <p:graphicFrame>
        <p:nvGraphicFramePr>
          <p:cNvPr id="3364" name="Group 292"/>
          <p:cNvGraphicFramePr>
            <a:graphicFrameLocks noGrp="1"/>
          </p:cNvGraphicFramePr>
          <p:nvPr>
            <p:ph idx="1"/>
            <p:extLst>
              <p:ext uri="{D42A27DB-BD31-4B8C-83A1-F6EECF244321}">
                <p14:modId xmlns:p14="http://schemas.microsoft.com/office/powerpoint/2010/main" val="2746317061"/>
              </p:ext>
            </p:extLst>
          </p:nvPr>
        </p:nvGraphicFramePr>
        <p:xfrm>
          <a:off x="611563" y="2420888"/>
          <a:ext cx="7416821" cy="3735866"/>
        </p:xfrm>
        <a:graphic>
          <a:graphicData uri="http://schemas.openxmlformats.org/drawingml/2006/table">
            <a:tbl>
              <a:tblPr rtl="1">
                <a:tableStyleId>{3C2FFA5D-87B4-456A-9821-1D502468CF0F}</a:tableStyleId>
              </a:tblPr>
              <a:tblGrid>
                <a:gridCol w="981360">
                  <a:extLst>
                    <a:ext uri="{9D8B030D-6E8A-4147-A177-3AD203B41FA5}">
                      <a16:colId xmlns:a16="http://schemas.microsoft.com/office/drawing/2014/main" val="20000"/>
                    </a:ext>
                  </a:extLst>
                </a:gridCol>
                <a:gridCol w="988223">
                  <a:extLst>
                    <a:ext uri="{9D8B030D-6E8A-4147-A177-3AD203B41FA5}">
                      <a16:colId xmlns:a16="http://schemas.microsoft.com/office/drawing/2014/main" val="20001"/>
                    </a:ext>
                  </a:extLst>
                </a:gridCol>
                <a:gridCol w="856118">
                  <a:extLst>
                    <a:ext uri="{9D8B030D-6E8A-4147-A177-3AD203B41FA5}">
                      <a16:colId xmlns:a16="http://schemas.microsoft.com/office/drawing/2014/main" val="20002"/>
                    </a:ext>
                  </a:extLst>
                </a:gridCol>
                <a:gridCol w="1166653">
                  <a:extLst>
                    <a:ext uri="{9D8B030D-6E8A-4147-A177-3AD203B41FA5}">
                      <a16:colId xmlns:a16="http://schemas.microsoft.com/office/drawing/2014/main" val="20003"/>
                    </a:ext>
                  </a:extLst>
                </a:gridCol>
                <a:gridCol w="909303">
                  <a:extLst>
                    <a:ext uri="{9D8B030D-6E8A-4147-A177-3AD203B41FA5}">
                      <a16:colId xmlns:a16="http://schemas.microsoft.com/office/drawing/2014/main" val="20004"/>
                    </a:ext>
                  </a:extLst>
                </a:gridCol>
                <a:gridCol w="940184">
                  <a:extLst>
                    <a:ext uri="{9D8B030D-6E8A-4147-A177-3AD203B41FA5}">
                      <a16:colId xmlns:a16="http://schemas.microsoft.com/office/drawing/2014/main" val="20005"/>
                    </a:ext>
                  </a:extLst>
                </a:gridCol>
                <a:gridCol w="1574980">
                  <a:extLst>
                    <a:ext uri="{9D8B030D-6E8A-4147-A177-3AD203B41FA5}">
                      <a16:colId xmlns:a16="http://schemas.microsoft.com/office/drawing/2014/main" val="20006"/>
                    </a:ext>
                  </a:extLst>
                </a:gridCol>
              </a:tblGrid>
              <a:tr h="76969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ف</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ي</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ك</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م</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ن</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extLst>
                  <a:ext uri="{0D108BD9-81ED-4DB2-BD59-A6C34878D82A}">
                    <a16:rowId xmlns:a16="http://schemas.microsoft.com/office/drawing/2014/main" val="10000"/>
                  </a:ext>
                </a:extLst>
              </a:tr>
              <a:tr h="7681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هـ</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ك</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ق</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ط</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ة</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ل</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ع</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extLst>
                  <a:ext uri="{0D108BD9-81ED-4DB2-BD59-A6C34878D82A}">
                    <a16:rowId xmlns:a16="http://schemas.microsoft.com/office/drawing/2014/main" val="10001"/>
                  </a:ext>
                </a:extLst>
              </a:tr>
              <a:tr h="73421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د</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ق</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ت</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ر</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أ</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ت</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extLst>
                  <a:ext uri="{0D108BD9-81ED-4DB2-BD59-A6C34878D82A}">
                    <a16:rowId xmlns:a16="http://schemas.microsoft.com/office/drawing/2014/main" val="10002"/>
                  </a:ext>
                </a:extLst>
              </a:tr>
              <a:tr h="7326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ز</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ل</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ع</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د</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م</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extLst>
                  <a:ext uri="{0D108BD9-81ED-4DB2-BD59-A6C34878D82A}">
                    <a16:rowId xmlns:a16="http://schemas.microsoft.com/office/drawing/2014/main" val="10003"/>
                  </a:ext>
                </a:extLst>
              </a:tr>
              <a:tr h="731131">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 ب</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ن</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 ي</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ة</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د</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tc>
                <a:extLst>
                  <a:ext uri="{0D108BD9-81ED-4DB2-BD59-A6C34878D82A}">
                    <a16:rowId xmlns:a16="http://schemas.microsoft.com/office/drawing/2014/main" val="10004"/>
                  </a:ext>
                </a:extLst>
              </a:tr>
            </a:tbl>
          </a:graphicData>
        </a:graphic>
      </p:graphicFrame>
      <p:sp>
        <p:nvSpPr>
          <p:cNvPr id="9" name="Subtitle 2"/>
          <p:cNvSpPr txBox="1">
            <a:spLocks/>
          </p:cNvSpPr>
          <p:nvPr/>
        </p:nvSpPr>
        <p:spPr>
          <a:xfrm>
            <a:off x="0" y="0"/>
            <a:ext cx="9144000" cy="10668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SA" sz="4800" dirty="0">
              <a:solidFill>
                <a:schemeClr val="tx1"/>
              </a:solidFill>
              <a:latin typeface="Calibri" panose="020F0502020204030204" pitchFamily="34" charset="0"/>
              <a:cs typeface="Calibri" panose="020F0502020204030204" pitchFamily="34" charset="0"/>
            </a:endParaRPr>
          </a:p>
        </p:txBody>
      </p:sp>
      <p:sp>
        <p:nvSpPr>
          <p:cNvPr id="3080" name="Text Box 8"/>
          <p:cNvSpPr txBox="1">
            <a:spLocks noChangeArrowheads="1"/>
          </p:cNvSpPr>
          <p:nvPr/>
        </p:nvSpPr>
        <p:spPr bwMode="auto">
          <a:xfrm rot="10800000" flipV="1">
            <a:off x="590548" y="120134"/>
            <a:ext cx="8401051" cy="830997"/>
          </a:xfrm>
          <a:prstGeom prst="rect">
            <a:avLst/>
          </a:prstGeom>
          <a:noFill/>
          <a:ln w="9525">
            <a:noFill/>
            <a:miter lim="800000"/>
            <a:headEnd/>
            <a:tailEnd/>
          </a:ln>
        </p:spPr>
        <p:txBody>
          <a:bodyPr wrap="square">
            <a:spAutoFit/>
          </a:bodyPr>
          <a:lstStyle/>
          <a:p>
            <a:pPr algn="ctr"/>
            <a:r>
              <a:rPr lang="ar-EG" sz="2400" b="1" dirty="0">
                <a:latin typeface="Calibri" panose="020F0502020204030204" pitchFamily="34" charset="0"/>
                <a:cs typeface="Calibri" panose="020F0502020204030204" pitchFamily="34" charset="0"/>
              </a:rPr>
              <a:t>نشاط (</a:t>
            </a:r>
            <a:r>
              <a:rPr lang="ar-SA" sz="2400" b="1" dirty="0">
                <a:latin typeface="Calibri" panose="020F0502020204030204" pitchFamily="34" charset="0"/>
                <a:cs typeface="Calibri" panose="020F0502020204030204" pitchFamily="34" charset="0"/>
              </a:rPr>
              <a:t> </a:t>
            </a:r>
            <a:r>
              <a:rPr lang="ar-EG" sz="2400" b="1" dirty="0">
                <a:latin typeface="Calibri" panose="020F0502020204030204" pitchFamily="34" charset="0"/>
                <a:cs typeface="Calibri" panose="020F0502020204030204" pitchFamily="34" charset="0"/>
              </a:rPr>
              <a:t> </a:t>
            </a:r>
            <a:r>
              <a:rPr lang="ar-SA" sz="2400" b="1" dirty="0">
                <a:latin typeface="Calibri" panose="020F0502020204030204" pitchFamily="34" charset="0"/>
                <a:cs typeface="Calibri" panose="020F0502020204030204" pitchFamily="34" charset="0"/>
              </a:rPr>
              <a:t>4</a:t>
            </a:r>
            <a:r>
              <a:rPr lang="ar-EG" sz="2400" b="1" dirty="0">
                <a:latin typeface="Calibri" panose="020F0502020204030204" pitchFamily="34" charset="0"/>
                <a:cs typeface="Calibri" panose="020F0502020204030204" pitchFamily="34" charset="0"/>
              </a:rPr>
              <a:t> ) </a:t>
            </a:r>
            <a:r>
              <a:rPr lang="ar-SA" sz="2400" b="1" dirty="0">
                <a:latin typeface="Calibri" panose="020F0502020204030204" pitchFamily="34" charset="0"/>
                <a:cs typeface="Calibri" panose="020F0502020204030204" pitchFamily="34" charset="0"/>
              </a:rPr>
              <a:t>  ( 5 </a:t>
            </a:r>
            <a:r>
              <a:rPr lang="ar-SA" sz="2400" b="1" dirty="0" err="1">
                <a:latin typeface="Calibri" panose="020F0502020204030204" pitchFamily="34" charset="0"/>
                <a:cs typeface="Calibri" panose="020F0502020204030204" pitchFamily="34" charset="0"/>
              </a:rPr>
              <a:t>ق</a:t>
            </a:r>
            <a:r>
              <a:rPr lang="ar-SA" sz="2400" b="1" dirty="0">
                <a:latin typeface="Calibri" panose="020F0502020204030204" pitchFamily="34" charset="0"/>
                <a:cs typeface="Calibri" panose="020F0502020204030204" pitchFamily="34" charset="0"/>
              </a:rPr>
              <a:t> ،، جماعي )</a:t>
            </a:r>
            <a:endParaRPr lang="ar-EG" sz="2400" b="1" dirty="0">
              <a:latin typeface="Calibri" panose="020F0502020204030204" pitchFamily="34" charset="0"/>
              <a:cs typeface="Calibri" panose="020F0502020204030204" pitchFamily="34" charset="0"/>
            </a:endParaRPr>
          </a:p>
          <a:p>
            <a:pPr algn="ctr"/>
            <a:r>
              <a:rPr lang="ar-SA" sz="2400" b="1" dirty="0">
                <a:latin typeface="Calibri" panose="020F0502020204030204" pitchFamily="34" charset="0"/>
                <a:cs typeface="Calibri" panose="020F0502020204030204" pitchFamily="34" charset="0"/>
              </a:rPr>
              <a:t>اشطب  الكلمات التالية لتحصل</a:t>
            </a:r>
            <a:r>
              <a:rPr lang="en-US" sz="2400" b="1" dirty="0">
                <a:latin typeface="Calibri" panose="020F0502020204030204" pitchFamily="34" charset="0"/>
                <a:cs typeface="Calibri" panose="020F0502020204030204" pitchFamily="34" charset="0"/>
              </a:rPr>
              <a:t> </a:t>
            </a:r>
            <a:r>
              <a:rPr lang="ar-SA" sz="2400" b="1" dirty="0">
                <a:latin typeface="Calibri" panose="020F0502020204030204" pitchFamily="34" charset="0"/>
                <a:cs typeface="Calibri" panose="020F0502020204030204" pitchFamily="34" charset="0"/>
              </a:rPr>
              <a:t>على اسم شاعر مدح الرسول </a:t>
            </a:r>
            <a:r>
              <a:rPr lang="ar-SA" sz="800" b="1" dirty="0">
                <a:latin typeface="Calibri" panose="020F0502020204030204" pitchFamily="34" charset="0"/>
                <a:cs typeface="Calibri" panose="020F0502020204030204" pitchFamily="34" charset="0"/>
              </a:rPr>
              <a:t>صلى الله عليه سلم :</a:t>
            </a:r>
            <a:endParaRPr lang="hi-IN" sz="800" b="1" dirty="0">
              <a:latin typeface="Calibri" panose="020F0502020204030204" pitchFamily="34" charset="0"/>
            </a:endParaRPr>
          </a:p>
        </p:txBody>
      </p:sp>
    </p:spTree>
  </p:cSld>
  <p:clrMapOvr>
    <a:masterClrMapping/>
  </p:clrMapOvr>
  <p:transition spd="slow">
    <p:wheel spokes="8"/>
    <p:sndAc>
      <p:stSnd>
        <p:snd r:embed="rId2"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0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307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364"/>
                                        </p:tgtEl>
                                        <p:attrNameLst>
                                          <p:attrName>style.visibility</p:attrName>
                                        </p:attrNameLst>
                                      </p:cBhvr>
                                      <p:to>
                                        <p:strVal val="visible"/>
                                      </p:to>
                                    </p:set>
                                    <p:animEffect transition="in" filter="wipe(down)">
                                      <p:cBhvr>
                                        <p:cTn id="15" dur="500"/>
                                        <p:tgtEl>
                                          <p:spTgt spid="3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autoUpdateAnimBg="0"/>
      <p:bldP spid="3080"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1279525" y="1181894"/>
            <a:ext cx="7416800" cy="9461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r>
              <a:rPr lang="ar-SA" sz="2800" b="1" dirty="0">
                <a:solidFill>
                  <a:srgbClr val="002060"/>
                </a:solidFill>
                <a:latin typeface="Calibri" panose="020F0502020204030204" pitchFamily="34" charset="0"/>
                <a:cs typeface="Calibri" panose="020F0502020204030204" pitchFamily="34" charset="0"/>
              </a:rPr>
              <a:t>كتاب  - من – في -   – ضد ( كثرة )-  دب – قطة – الأدب   الماضي من فعل  (يعتمد ) .  </a:t>
            </a:r>
            <a:endParaRPr lang="hi-IN" sz="2800" b="1" dirty="0">
              <a:solidFill>
                <a:srgbClr val="002060"/>
              </a:solidFill>
              <a:latin typeface="Calibri" panose="020F0502020204030204" pitchFamily="34" charset="0"/>
              <a:cs typeface="Arial" pitchFamily="34" charset="0"/>
            </a:endParaRPr>
          </a:p>
        </p:txBody>
      </p:sp>
      <p:sp>
        <p:nvSpPr>
          <p:cNvPr id="13317" name="Text Box 10"/>
          <p:cNvSpPr txBox="1">
            <a:spLocks noChangeArrowheads="1"/>
          </p:cNvSpPr>
          <p:nvPr/>
        </p:nvSpPr>
        <p:spPr bwMode="auto">
          <a:xfrm>
            <a:off x="0" y="1628775"/>
            <a:ext cx="7075488" cy="366713"/>
          </a:xfrm>
          <a:prstGeom prst="rect">
            <a:avLst/>
          </a:prstGeom>
          <a:noFill/>
          <a:ln w="9525">
            <a:noFill/>
            <a:miter lim="800000"/>
            <a:headEnd/>
            <a:tailEnd/>
          </a:ln>
        </p:spPr>
        <p:txBody>
          <a:bodyPr>
            <a:spAutoFit/>
          </a:bodyPr>
          <a:lstStyle/>
          <a:p>
            <a:endParaRPr lang="en-US">
              <a:latin typeface="Calibri" panose="020F0502020204030204" pitchFamily="34" charset="0"/>
              <a:cs typeface="Calibri" panose="020F0502020204030204" pitchFamily="34" charset="0"/>
            </a:endParaRPr>
          </a:p>
        </p:txBody>
      </p:sp>
      <p:graphicFrame>
        <p:nvGraphicFramePr>
          <p:cNvPr id="3364" name="Group 292"/>
          <p:cNvGraphicFramePr>
            <a:graphicFrameLocks noGrp="1"/>
          </p:cNvGraphicFramePr>
          <p:nvPr>
            <p:ph idx="1"/>
            <p:extLst>
              <p:ext uri="{D42A27DB-BD31-4B8C-83A1-F6EECF244321}">
                <p14:modId xmlns:p14="http://schemas.microsoft.com/office/powerpoint/2010/main" val="610575432"/>
              </p:ext>
            </p:extLst>
          </p:nvPr>
        </p:nvGraphicFramePr>
        <p:xfrm>
          <a:off x="1785918" y="2214554"/>
          <a:ext cx="6862763" cy="3844926"/>
        </p:xfrm>
        <a:graphic>
          <a:graphicData uri="http://schemas.openxmlformats.org/drawingml/2006/table">
            <a:tbl>
              <a:tblPr rtl="1">
                <a:tableStyleId>{18603FDC-E32A-4AB5-989C-0864C3EAD2B8}</a:tableStyleId>
              </a:tblPr>
              <a:tblGrid>
                <a:gridCol w="90805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792163">
                  <a:extLst>
                    <a:ext uri="{9D8B030D-6E8A-4147-A177-3AD203B41FA5}">
                      <a16:colId xmlns:a16="http://schemas.microsoft.com/office/drawing/2014/main" val="20002"/>
                    </a:ext>
                  </a:extLst>
                </a:gridCol>
                <a:gridCol w="1079500">
                  <a:extLst>
                    <a:ext uri="{9D8B030D-6E8A-4147-A177-3AD203B41FA5}">
                      <a16:colId xmlns:a16="http://schemas.microsoft.com/office/drawing/2014/main" val="20003"/>
                    </a:ext>
                  </a:extLst>
                </a:gridCol>
                <a:gridCol w="841375">
                  <a:extLst>
                    <a:ext uri="{9D8B030D-6E8A-4147-A177-3AD203B41FA5}">
                      <a16:colId xmlns:a16="http://schemas.microsoft.com/office/drawing/2014/main" val="20004"/>
                    </a:ext>
                  </a:extLst>
                </a:gridCol>
                <a:gridCol w="869950">
                  <a:extLst>
                    <a:ext uri="{9D8B030D-6E8A-4147-A177-3AD203B41FA5}">
                      <a16:colId xmlns:a16="http://schemas.microsoft.com/office/drawing/2014/main" val="20005"/>
                    </a:ext>
                  </a:extLst>
                </a:gridCol>
                <a:gridCol w="1457325">
                  <a:extLst>
                    <a:ext uri="{9D8B030D-6E8A-4147-A177-3AD203B41FA5}">
                      <a16:colId xmlns:a16="http://schemas.microsoft.com/office/drawing/2014/main" val="20006"/>
                    </a:ext>
                  </a:extLst>
                </a:gridCol>
              </a:tblGrid>
              <a:tr h="7921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ف</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ي</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ك</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م</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ن</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905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هـ</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ك</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ق</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ط</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ة</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ل</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ع</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556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د</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ق</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ت</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ر</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أ</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ت</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540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ز</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ل</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ا</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ع</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د</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م</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5247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 ب</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ن</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 ي</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ة</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a:ln>
                            <a:noFill/>
                          </a:ln>
                          <a:effectLst/>
                        </a:rPr>
                        <a:t>ب</a:t>
                      </a:r>
                      <a:endParaRPr kumimoji="0" lang="hi-IN" sz="2800" b="1" i="0" u="none" strike="noStrike" cap="none" normalizeH="0" baseline="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1" u="none" strike="noStrike" cap="none" normalizeH="0" baseline="0" dirty="0">
                          <a:ln>
                            <a:noFill/>
                          </a:ln>
                          <a:effectLst/>
                        </a:rPr>
                        <a:t>د</a:t>
                      </a:r>
                      <a:endParaRPr kumimoji="0" lang="hi-IN" sz="2800" b="1" i="0" u="none" strike="noStrike" cap="none" normalizeH="0" baseline="0" dirty="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3368" name="Text Box 250"/>
          <p:cNvSpPr txBox="1">
            <a:spLocks noChangeArrowheads="1"/>
          </p:cNvSpPr>
          <p:nvPr/>
        </p:nvSpPr>
        <p:spPr bwMode="auto">
          <a:xfrm>
            <a:off x="1331913" y="6040438"/>
            <a:ext cx="7435850" cy="519112"/>
          </a:xfrm>
          <a:prstGeom prst="rect">
            <a:avLst/>
          </a:prstGeom>
          <a:noFill/>
          <a:ln w="9525">
            <a:noFill/>
            <a:miter lim="800000"/>
            <a:headEnd/>
            <a:tailEnd/>
          </a:ln>
        </p:spPr>
        <p:txBody>
          <a:bodyPr>
            <a:spAutoFit/>
          </a:bodyPr>
          <a:lstStyle/>
          <a:p>
            <a:r>
              <a:rPr lang="ar-SA" sz="2800">
                <a:solidFill>
                  <a:srgbClr val="800080"/>
                </a:solidFill>
                <a:latin typeface="Calibri" panose="020F0502020204030204" pitchFamily="34" charset="0"/>
                <a:cs typeface="Calibri" panose="020F0502020204030204" pitchFamily="34" charset="0"/>
              </a:rPr>
              <a:t> </a:t>
            </a:r>
            <a:r>
              <a:rPr lang="ar-SA" sz="2400">
                <a:solidFill>
                  <a:schemeClr val="bg1"/>
                </a:solidFill>
                <a:latin typeface="Calibri" panose="020F0502020204030204" pitchFamily="34" charset="0"/>
                <a:cs typeface="Calibri" panose="020F0502020204030204" pitchFamily="34" charset="0"/>
              </a:rPr>
              <a:t> </a:t>
            </a:r>
            <a:endParaRPr lang="hi-IN" sz="2400">
              <a:solidFill>
                <a:srgbClr val="800080"/>
              </a:solidFill>
              <a:latin typeface="Calibri" panose="020F0502020204030204" pitchFamily="34" charset="0"/>
            </a:endParaRPr>
          </a:p>
        </p:txBody>
      </p:sp>
      <p:sp>
        <p:nvSpPr>
          <p:cNvPr id="3333" name="Text Box 261"/>
          <p:cNvSpPr txBox="1">
            <a:spLocks noChangeArrowheads="1"/>
          </p:cNvSpPr>
          <p:nvPr/>
        </p:nvSpPr>
        <p:spPr bwMode="auto">
          <a:xfrm>
            <a:off x="5000628" y="6215082"/>
            <a:ext cx="3643339" cy="523220"/>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wrap="square">
            <a:spAutoFit/>
          </a:bodyPr>
          <a:lstStyle/>
          <a:p>
            <a:r>
              <a:rPr lang="ar-SA" sz="2800" b="1" dirty="0">
                <a:solidFill>
                  <a:srgbClr val="002060"/>
                </a:solidFill>
                <a:latin typeface="Calibri" panose="020F0502020204030204" pitchFamily="34" charset="0"/>
                <a:cs typeface="Calibri" panose="020F0502020204030204" pitchFamily="34" charset="0"/>
              </a:rPr>
              <a:t>اسم الشاعر : كعب بن زهير.</a:t>
            </a:r>
            <a:endParaRPr lang="hi-IN" sz="2800" b="1" dirty="0">
              <a:solidFill>
                <a:srgbClr val="002060"/>
              </a:solidFill>
              <a:latin typeface="Calibri" panose="020F0502020204030204" pitchFamily="34" charset="0"/>
              <a:cs typeface="Arial" pitchFamily="34" charset="0"/>
            </a:endParaRPr>
          </a:p>
        </p:txBody>
      </p:sp>
      <p:sp>
        <p:nvSpPr>
          <p:cNvPr id="3356" name="Line 284"/>
          <p:cNvSpPr>
            <a:spLocks noChangeShapeType="1"/>
          </p:cNvSpPr>
          <p:nvPr/>
        </p:nvSpPr>
        <p:spPr bwMode="auto">
          <a:xfrm flipH="1">
            <a:off x="6877050" y="2636838"/>
            <a:ext cx="1008063" cy="0"/>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57" name="Line 285"/>
          <p:cNvSpPr>
            <a:spLocks noChangeShapeType="1"/>
          </p:cNvSpPr>
          <p:nvPr/>
        </p:nvSpPr>
        <p:spPr bwMode="auto">
          <a:xfrm>
            <a:off x="7885113" y="4076700"/>
            <a:ext cx="0" cy="576263"/>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58" name="Line 286"/>
          <p:cNvSpPr>
            <a:spLocks noChangeShapeType="1"/>
          </p:cNvSpPr>
          <p:nvPr/>
        </p:nvSpPr>
        <p:spPr bwMode="auto">
          <a:xfrm flipH="1">
            <a:off x="4140200" y="3284538"/>
            <a:ext cx="2808288" cy="2305050"/>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59" name="Line 287"/>
          <p:cNvSpPr>
            <a:spLocks noChangeShapeType="1"/>
          </p:cNvSpPr>
          <p:nvPr/>
        </p:nvSpPr>
        <p:spPr bwMode="auto">
          <a:xfrm flipH="1">
            <a:off x="5148263" y="4076700"/>
            <a:ext cx="1800225" cy="1512888"/>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60" name="Line 288"/>
          <p:cNvSpPr>
            <a:spLocks noChangeShapeType="1"/>
          </p:cNvSpPr>
          <p:nvPr/>
        </p:nvSpPr>
        <p:spPr bwMode="auto">
          <a:xfrm flipH="1">
            <a:off x="4211638" y="3213100"/>
            <a:ext cx="1944687" cy="0"/>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61" name="Line 289"/>
          <p:cNvSpPr>
            <a:spLocks noChangeShapeType="1"/>
          </p:cNvSpPr>
          <p:nvPr/>
        </p:nvSpPr>
        <p:spPr bwMode="auto">
          <a:xfrm flipH="1">
            <a:off x="4284663" y="2492375"/>
            <a:ext cx="1008062" cy="0"/>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62" name="Line 290"/>
          <p:cNvSpPr>
            <a:spLocks noChangeShapeType="1"/>
          </p:cNvSpPr>
          <p:nvPr/>
        </p:nvSpPr>
        <p:spPr bwMode="auto">
          <a:xfrm flipH="1">
            <a:off x="3276600" y="2420938"/>
            <a:ext cx="71438" cy="3095625"/>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3363" name="Line 291"/>
          <p:cNvSpPr>
            <a:spLocks noChangeShapeType="1"/>
          </p:cNvSpPr>
          <p:nvPr/>
        </p:nvSpPr>
        <p:spPr bwMode="auto">
          <a:xfrm flipH="1">
            <a:off x="2268538" y="2492375"/>
            <a:ext cx="71437" cy="3097213"/>
          </a:xfrm>
          <a:prstGeom prst="line">
            <a:avLst/>
          </a:prstGeom>
          <a:noFill/>
          <a:ln w="9525">
            <a:solidFill>
              <a:srgbClr val="8EFF1D"/>
            </a:solidFill>
            <a:round/>
            <a:headEnd/>
            <a:tailEnd/>
          </a:ln>
        </p:spPr>
        <p:txBody>
          <a:bodyPr/>
          <a:lstStyle/>
          <a:p>
            <a:endParaRPr lang="ar-SA">
              <a:latin typeface="Calibri" panose="020F0502020204030204" pitchFamily="34" charset="0"/>
              <a:cs typeface="Calibri" panose="020F0502020204030204" pitchFamily="34" charset="0"/>
            </a:endParaRPr>
          </a:p>
        </p:txBody>
      </p:sp>
      <p:sp>
        <p:nvSpPr>
          <p:cNvPr id="17" name="Subtitle 2"/>
          <p:cNvSpPr txBox="1">
            <a:spLocks/>
          </p:cNvSpPr>
          <p:nvPr/>
        </p:nvSpPr>
        <p:spPr>
          <a:xfrm>
            <a:off x="0" y="0"/>
            <a:ext cx="9144000" cy="10668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SA" sz="4800" dirty="0">
              <a:solidFill>
                <a:schemeClr val="tx1"/>
              </a:solidFill>
              <a:latin typeface="Calibri" panose="020F0502020204030204" pitchFamily="34" charset="0"/>
              <a:cs typeface="Calibri" panose="020F0502020204030204" pitchFamily="34" charset="0"/>
            </a:endParaRPr>
          </a:p>
        </p:txBody>
      </p:sp>
      <p:sp>
        <p:nvSpPr>
          <p:cNvPr id="19" name="Text Box 8"/>
          <p:cNvSpPr txBox="1">
            <a:spLocks noChangeArrowheads="1"/>
          </p:cNvSpPr>
          <p:nvPr/>
        </p:nvSpPr>
        <p:spPr bwMode="auto">
          <a:xfrm rot="10800000" flipV="1">
            <a:off x="590548" y="274023"/>
            <a:ext cx="8401051" cy="523220"/>
          </a:xfrm>
          <a:prstGeom prst="rect">
            <a:avLst/>
          </a:prstGeom>
          <a:noFill/>
          <a:ln w="9525">
            <a:noFill/>
            <a:miter lim="800000"/>
            <a:headEnd/>
            <a:tailEnd/>
          </a:ln>
        </p:spPr>
        <p:txBody>
          <a:bodyPr wrap="square">
            <a:spAutoFit/>
          </a:bodyPr>
          <a:lstStyle/>
          <a:p>
            <a:r>
              <a:rPr lang="ar-SA" sz="2800" b="1" dirty="0">
                <a:solidFill>
                  <a:srgbClr val="0070C0"/>
                </a:solidFill>
                <a:latin typeface="Calibri" panose="020F0502020204030204" pitchFamily="34" charset="0"/>
                <a:cs typeface="Calibri" panose="020F0502020204030204" pitchFamily="34" charset="0"/>
              </a:rPr>
              <a:t>اشطب  الكلمات التالية لتحصلي</a:t>
            </a:r>
            <a:r>
              <a:rPr lang="ar-SA" b="1" dirty="0">
                <a:solidFill>
                  <a:srgbClr val="0070C0"/>
                </a:solidFill>
                <a:latin typeface="Calibri" panose="020F0502020204030204" pitchFamily="34" charset="0"/>
                <a:cs typeface="Calibri" panose="020F0502020204030204" pitchFamily="34" charset="0"/>
              </a:rPr>
              <a:t> </a:t>
            </a:r>
            <a:r>
              <a:rPr lang="ar-SA" sz="2800" b="1" dirty="0">
                <a:solidFill>
                  <a:srgbClr val="0070C0"/>
                </a:solidFill>
                <a:latin typeface="Calibri" panose="020F0502020204030204" pitchFamily="34" charset="0"/>
                <a:cs typeface="Calibri" panose="020F0502020204030204" pitchFamily="34" charset="0"/>
              </a:rPr>
              <a:t>على اسم شاعر مدح الرسول </a:t>
            </a:r>
            <a:r>
              <a:rPr lang="ar-SA" sz="900" b="1" dirty="0">
                <a:solidFill>
                  <a:srgbClr val="0070C0"/>
                </a:solidFill>
                <a:latin typeface="Calibri" panose="020F0502020204030204" pitchFamily="34" charset="0"/>
                <a:cs typeface="Calibri" panose="020F0502020204030204" pitchFamily="34" charset="0"/>
              </a:rPr>
              <a:t>صلى الله عليه سلم :</a:t>
            </a:r>
            <a:endParaRPr lang="hi-IN" sz="900" b="1" dirty="0">
              <a:solidFill>
                <a:srgbClr val="0070C0"/>
              </a:solidFill>
              <a:latin typeface="Calibri" panose="020F0502020204030204" pitchFamily="34" charset="0"/>
            </a:endParaRPr>
          </a:p>
        </p:txBody>
      </p:sp>
    </p:spTree>
  </p:cSld>
  <p:clrMapOvr>
    <a:masterClrMapping/>
  </p:clrMapOvr>
  <p:transition spd="slow">
    <p:wheel spokes="8"/>
    <p:sndAc>
      <p:stSnd>
        <p:snd r:embed="rId2"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364"/>
                                        </p:tgtEl>
                                        <p:attrNameLst>
                                          <p:attrName>style.visibility</p:attrName>
                                        </p:attrNameLst>
                                      </p:cBhvr>
                                      <p:to>
                                        <p:strVal val="visible"/>
                                      </p:to>
                                    </p:set>
                                    <p:animEffect transition="in" filter="wipe(down)">
                                      <p:cBhvr>
                                        <p:cTn id="11" dur="500"/>
                                        <p:tgtEl>
                                          <p:spTgt spid="3364"/>
                                        </p:tgtEl>
                                      </p:cBhvr>
                                    </p:animEffect>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3356"/>
                                        </p:tgtEl>
                                        <p:attrNameLst>
                                          <p:attrName>style.visibility</p:attrName>
                                        </p:attrNameLst>
                                      </p:cBhvr>
                                      <p:to>
                                        <p:strVal val="visible"/>
                                      </p:to>
                                    </p:set>
                                    <p:anim calcmode="lin" valueType="num">
                                      <p:cBhvr>
                                        <p:cTn id="16" dur="1000" fill="hold"/>
                                        <p:tgtEl>
                                          <p:spTgt spid="335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335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3356"/>
                                        </p:tgtEl>
                                        <p:attrNameLst>
                                          <p:attrName>ppt_y</p:attrName>
                                        </p:attrNameLst>
                                      </p:cBhvr>
                                      <p:tavLst>
                                        <p:tav tm="0">
                                          <p:val>
                                            <p:strVal val="#ppt_y"/>
                                          </p:val>
                                        </p:tav>
                                        <p:tav tm="100000">
                                          <p:val>
                                            <p:strVal val="#ppt_y"/>
                                          </p:val>
                                        </p:tav>
                                      </p:tavLst>
                                    </p:anim>
                                    <p:animEffect transition="in" filter="fade">
                                      <p:cBhvr>
                                        <p:cTn id="19" dur="1000"/>
                                        <p:tgtEl>
                                          <p:spTgt spid="3356"/>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3361"/>
                                        </p:tgtEl>
                                        <p:attrNameLst>
                                          <p:attrName>style.visibility</p:attrName>
                                        </p:attrNameLst>
                                      </p:cBhvr>
                                      <p:to>
                                        <p:strVal val="visible"/>
                                      </p:to>
                                    </p:set>
                                    <p:anim calcmode="lin" valueType="num">
                                      <p:cBhvr>
                                        <p:cTn id="24" dur="1000" fill="hold"/>
                                        <p:tgtEl>
                                          <p:spTgt spid="336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3361"/>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3361"/>
                                        </p:tgtEl>
                                        <p:attrNameLst>
                                          <p:attrName>ppt_y</p:attrName>
                                        </p:attrNameLst>
                                      </p:cBhvr>
                                      <p:tavLst>
                                        <p:tav tm="0">
                                          <p:val>
                                            <p:strVal val="#ppt_y"/>
                                          </p:val>
                                        </p:tav>
                                        <p:tav tm="100000">
                                          <p:val>
                                            <p:strVal val="#ppt_y"/>
                                          </p:val>
                                        </p:tav>
                                      </p:tavLst>
                                    </p:anim>
                                    <p:animEffect transition="in" filter="fade">
                                      <p:cBhvr>
                                        <p:cTn id="27" dur="1000"/>
                                        <p:tgtEl>
                                          <p:spTgt spid="3361"/>
                                        </p:tgtEl>
                                      </p:cBhvr>
                                    </p:animEffect>
                                  </p:childTnLst>
                                </p:cTn>
                              </p:par>
                            </p:childTnLst>
                          </p:cTn>
                        </p:par>
                      </p:childTnLst>
                    </p:cTn>
                  </p:par>
                  <p:par>
                    <p:cTn id="28" fill="hold">
                      <p:stCondLst>
                        <p:cond delay="indefinite"/>
                      </p:stCondLst>
                      <p:childTnLst>
                        <p:par>
                          <p:cTn id="29" fill="hold">
                            <p:stCondLst>
                              <p:cond delay="0"/>
                            </p:stCondLst>
                            <p:childTnLst>
                              <p:par>
                                <p:cTn id="30" presetID="48" presetClass="entr" presetSubtype="0" accel="50000" fill="hold" grpId="0" nodeType="clickEffect">
                                  <p:stCondLst>
                                    <p:cond delay="0"/>
                                  </p:stCondLst>
                                  <p:childTnLst>
                                    <p:set>
                                      <p:cBhvr>
                                        <p:cTn id="31" dur="1" fill="hold">
                                          <p:stCondLst>
                                            <p:cond delay="0"/>
                                          </p:stCondLst>
                                        </p:cTn>
                                        <p:tgtEl>
                                          <p:spTgt spid="3362"/>
                                        </p:tgtEl>
                                        <p:attrNameLst>
                                          <p:attrName>style.visibility</p:attrName>
                                        </p:attrNameLst>
                                      </p:cBhvr>
                                      <p:to>
                                        <p:strVal val="visible"/>
                                      </p:to>
                                    </p:set>
                                    <p:anim calcmode="lin" valueType="num">
                                      <p:cBhvr>
                                        <p:cTn id="32" dur="1000" fill="hold"/>
                                        <p:tgtEl>
                                          <p:spTgt spid="336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3" dur="1000" fill="hold"/>
                                        <p:tgtEl>
                                          <p:spTgt spid="3362"/>
                                        </p:tgtEl>
                                        <p:attrNameLst>
                                          <p:attrName>ppt_x</p:attrName>
                                        </p:attrNameLst>
                                      </p:cBhvr>
                                      <p:tavLst>
                                        <p:tav tm="0">
                                          <p:val>
                                            <p:fltVal val="-1"/>
                                          </p:val>
                                        </p:tav>
                                        <p:tav tm="50000">
                                          <p:val>
                                            <p:fltVal val="0.95"/>
                                          </p:val>
                                        </p:tav>
                                        <p:tav tm="100000">
                                          <p:val>
                                            <p:strVal val="#ppt_x"/>
                                          </p:val>
                                        </p:tav>
                                      </p:tavLst>
                                    </p:anim>
                                    <p:anim calcmode="lin" valueType="num">
                                      <p:cBhvr>
                                        <p:cTn id="34" dur="1000" fill="hold"/>
                                        <p:tgtEl>
                                          <p:spTgt spid="3362"/>
                                        </p:tgtEl>
                                        <p:attrNameLst>
                                          <p:attrName>ppt_y</p:attrName>
                                        </p:attrNameLst>
                                      </p:cBhvr>
                                      <p:tavLst>
                                        <p:tav tm="0">
                                          <p:val>
                                            <p:strVal val="#ppt_y"/>
                                          </p:val>
                                        </p:tav>
                                        <p:tav tm="100000">
                                          <p:val>
                                            <p:strVal val="#ppt_y"/>
                                          </p:val>
                                        </p:tav>
                                      </p:tavLst>
                                    </p:anim>
                                    <p:animEffect transition="in" filter="fade">
                                      <p:cBhvr>
                                        <p:cTn id="35" dur="1000"/>
                                        <p:tgtEl>
                                          <p:spTgt spid="3362"/>
                                        </p:tgtEl>
                                      </p:cBhvr>
                                    </p:animEffect>
                                  </p:childTnLst>
                                </p:cTn>
                              </p:par>
                            </p:childTnLst>
                          </p:cTn>
                        </p:par>
                      </p:childTnLst>
                    </p:cTn>
                  </p:par>
                  <p:par>
                    <p:cTn id="36" fill="hold">
                      <p:stCondLst>
                        <p:cond delay="indefinite"/>
                      </p:stCondLst>
                      <p:childTnLst>
                        <p:par>
                          <p:cTn id="37" fill="hold">
                            <p:stCondLst>
                              <p:cond delay="0"/>
                            </p:stCondLst>
                            <p:childTnLst>
                              <p:par>
                                <p:cTn id="38" presetID="48" presetClass="entr" presetSubtype="0" accel="50000" fill="hold" grpId="0" nodeType="clickEffect">
                                  <p:stCondLst>
                                    <p:cond delay="0"/>
                                  </p:stCondLst>
                                  <p:childTnLst>
                                    <p:set>
                                      <p:cBhvr>
                                        <p:cTn id="39" dur="1" fill="hold">
                                          <p:stCondLst>
                                            <p:cond delay="0"/>
                                          </p:stCondLst>
                                        </p:cTn>
                                        <p:tgtEl>
                                          <p:spTgt spid="3363"/>
                                        </p:tgtEl>
                                        <p:attrNameLst>
                                          <p:attrName>style.visibility</p:attrName>
                                        </p:attrNameLst>
                                      </p:cBhvr>
                                      <p:to>
                                        <p:strVal val="visible"/>
                                      </p:to>
                                    </p:set>
                                    <p:anim calcmode="lin" valueType="num">
                                      <p:cBhvr>
                                        <p:cTn id="40" dur="1000" fill="hold"/>
                                        <p:tgtEl>
                                          <p:spTgt spid="336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1000" fill="hold"/>
                                        <p:tgtEl>
                                          <p:spTgt spid="3363"/>
                                        </p:tgtEl>
                                        <p:attrNameLst>
                                          <p:attrName>ppt_x</p:attrName>
                                        </p:attrNameLst>
                                      </p:cBhvr>
                                      <p:tavLst>
                                        <p:tav tm="0">
                                          <p:val>
                                            <p:fltVal val="-1"/>
                                          </p:val>
                                        </p:tav>
                                        <p:tav tm="50000">
                                          <p:val>
                                            <p:fltVal val="0.95"/>
                                          </p:val>
                                        </p:tav>
                                        <p:tav tm="100000">
                                          <p:val>
                                            <p:strVal val="#ppt_x"/>
                                          </p:val>
                                        </p:tav>
                                      </p:tavLst>
                                    </p:anim>
                                    <p:anim calcmode="lin" valueType="num">
                                      <p:cBhvr>
                                        <p:cTn id="42" dur="1000" fill="hold"/>
                                        <p:tgtEl>
                                          <p:spTgt spid="3363"/>
                                        </p:tgtEl>
                                        <p:attrNameLst>
                                          <p:attrName>ppt_y</p:attrName>
                                        </p:attrNameLst>
                                      </p:cBhvr>
                                      <p:tavLst>
                                        <p:tav tm="0">
                                          <p:val>
                                            <p:strVal val="#ppt_y"/>
                                          </p:val>
                                        </p:tav>
                                        <p:tav tm="100000">
                                          <p:val>
                                            <p:strVal val="#ppt_y"/>
                                          </p:val>
                                        </p:tav>
                                      </p:tavLst>
                                    </p:anim>
                                    <p:animEffect transition="in" filter="fade">
                                      <p:cBhvr>
                                        <p:cTn id="43" dur="1000"/>
                                        <p:tgtEl>
                                          <p:spTgt spid="3363"/>
                                        </p:tgtEl>
                                      </p:cBhvr>
                                    </p:animEffect>
                                  </p:childTnLst>
                                </p:cTn>
                              </p:par>
                            </p:childTnLst>
                          </p:cTn>
                        </p:par>
                      </p:childTnLst>
                    </p:cTn>
                  </p:par>
                  <p:par>
                    <p:cTn id="44" fill="hold">
                      <p:stCondLst>
                        <p:cond delay="indefinite"/>
                      </p:stCondLst>
                      <p:childTnLst>
                        <p:par>
                          <p:cTn id="45" fill="hold">
                            <p:stCondLst>
                              <p:cond delay="0"/>
                            </p:stCondLst>
                            <p:childTnLst>
                              <p:par>
                                <p:cTn id="46" presetID="48" presetClass="entr" presetSubtype="0" accel="50000" fill="hold" grpId="0" nodeType="clickEffect">
                                  <p:stCondLst>
                                    <p:cond delay="0"/>
                                  </p:stCondLst>
                                  <p:childTnLst>
                                    <p:set>
                                      <p:cBhvr>
                                        <p:cTn id="47" dur="1" fill="hold">
                                          <p:stCondLst>
                                            <p:cond delay="0"/>
                                          </p:stCondLst>
                                        </p:cTn>
                                        <p:tgtEl>
                                          <p:spTgt spid="3360"/>
                                        </p:tgtEl>
                                        <p:attrNameLst>
                                          <p:attrName>style.visibility</p:attrName>
                                        </p:attrNameLst>
                                      </p:cBhvr>
                                      <p:to>
                                        <p:strVal val="visible"/>
                                      </p:to>
                                    </p:set>
                                    <p:anim calcmode="lin" valueType="num">
                                      <p:cBhvr>
                                        <p:cTn id="48" dur="1000" fill="hold"/>
                                        <p:tgtEl>
                                          <p:spTgt spid="336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9" dur="1000" fill="hold"/>
                                        <p:tgtEl>
                                          <p:spTgt spid="3360"/>
                                        </p:tgtEl>
                                        <p:attrNameLst>
                                          <p:attrName>ppt_x</p:attrName>
                                        </p:attrNameLst>
                                      </p:cBhvr>
                                      <p:tavLst>
                                        <p:tav tm="0">
                                          <p:val>
                                            <p:fltVal val="-1"/>
                                          </p:val>
                                        </p:tav>
                                        <p:tav tm="50000">
                                          <p:val>
                                            <p:fltVal val="0.95"/>
                                          </p:val>
                                        </p:tav>
                                        <p:tav tm="100000">
                                          <p:val>
                                            <p:strVal val="#ppt_x"/>
                                          </p:val>
                                        </p:tav>
                                      </p:tavLst>
                                    </p:anim>
                                    <p:anim calcmode="lin" valueType="num">
                                      <p:cBhvr>
                                        <p:cTn id="50" dur="1000" fill="hold"/>
                                        <p:tgtEl>
                                          <p:spTgt spid="3360"/>
                                        </p:tgtEl>
                                        <p:attrNameLst>
                                          <p:attrName>ppt_y</p:attrName>
                                        </p:attrNameLst>
                                      </p:cBhvr>
                                      <p:tavLst>
                                        <p:tav tm="0">
                                          <p:val>
                                            <p:strVal val="#ppt_y"/>
                                          </p:val>
                                        </p:tav>
                                        <p:tav tm="100000">
                                          <p:val>
                                            <p:strVal val="#ppt_y"/>
                                          </p:val>
                                        </p:tav>
                                      </p:tavLst>
                                    </p:anim>
                                    <p:animEffect transition="in" filter="fade">
                                      <p:cBhvr>
                                        <p:cTn id="51" dur="1000"/>
                                        <p:tgtEl>
                                          <p:spTgt spid="3360"/>
                                        </p:tgtEl>
                                      </p:cBhvr>
                                    </p:animEffect>
                                  </p:childTnLst>
                                </p:cTn>
                              </p:par>
                            </p:childTnLst>
                          </p:cTn>
                        </p:par>
                      </p:childTnLst>
                    </p:cTn>
                  </p:par>
                  <p:par>
                    <p:cTn id="52" fill="hold">
                      <p:stCondLst>
                        <p:cond delay="indefinite"/>
                      </p:stCondLst>
                      <p:childTnLst>
                        <p:par>
                          <p:cTn id="53" fill="hold">
                            <p:stCondLst>
                              <p:cond delay="0"/>
                            </p:stCondLst>
                            <p:childTnLst>
                              <p:par>
                                <p:cTn id="54" presetID="48" presetClass="entr" presetSubtype="0" accel="50000" fill="hold" grpId="0" nodeType="clickEffect">
                                  <p:stCondLst>
                                    <p:cond delay="0"/>
                                  </p:stCondLst>
                                  <p:childTnLst>
                                    <p:set>
                                      <p:cBhvr>
                                        <p:cTn id="55" dur="1" fill="hold">
                                          <p:stCondLst>
                                            <p:cond delay="0"/>
                                          </p:stCondLst>
                                        </p:cTn>
                                        <p:tgtEl>
                                          <p:spTgt spid="3358"/>
                                        </p:tgtEl>
                                        <p:attrNameLst>
                                          <p:attrName>style.visibility</p:attrName>
                                        </p:attrNameLst>
                                      </p:cBhvr>
                                      <p:to>
                                        <p:strVal val="visible"/>
                                      </p:to>
                                    </p:set>
                                    <p:anim calcmode="lin" valueType="num">
                                      <p:cBhvr>
                                        <p:cTn id="56" dur="1000" fill="hold"/>
                                        <p:tgtEl>
                                          <p:spTgt spid="335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7" dur="1000" fill="hold"/>
                                        <p:tgtEl>
                                          <p:spTgt spid="3358"/>
                                        </p:tgtEl>
                                        <p:attrNameLst>
                                          <p:attrName>ppt_x</p:attrName>
                                        </p:attrNameLst>
                                      </p:cBhvr>
                                      <p:tavLst>
                                        <p:tav tm="0">
                                          <p:val>
                                            <p:fltVal val="-1"/>
                                          </p:val>
                                        </p:tav>
                                        <p:tav tm="50000">
                                          <p:val>
                                            <p:fltVal val="0.95"/>
                                          </p:val>
                                        </p:tav>
                                        <p:tav tm="100000">
                                          <p:val>
                                            <p:strVal val="#ppt_x"/>
                                          </p:val>
                                        </p:tav>
                                      </p:tavLst>
                                    </p:anim>
                                    <p:anim calcmode="lin" valueType="num">
                                      <p:cBhvr>
                                        <p:cTn id="58" dur="1000" fill="hold"/>
                                        <p:tgtEl>
                                          <p:spTgt spid="3358"/>
                                        </p:tgtEl>
                                        <p:attrNameLst>
                                          <p:attrName>ppt_y</p:attrName>
                                        </p:attrNameLst>
                                      </p:cBhvr>
                                      <p:tavLst>
                                        <p:tav tm="0">
                                          <p:val>
                                            <p:strVal val="#ppt_y"/>
                                          </p:val>
                                        </p:tav>
                                        <p:tav tm="100000">
                                          <p:val>
                                            <p:strVal val="#ppt_y"/>
                                          </p:val>
                                        </p:tav>
                                      </p:tavLst>
                                    </p:anim>
                                    <p:animEffect transition="in" filter="fade">
                                      <p:cBhvr>
                                        <p:cTn id="59" dur="1000"/>
                                        <p:tgtEl>
                                          <p:spTgt spid="3358"/>
                                        </p:tgtEl>
                                      </p:cBhvr>
                                    </p:animEffect>
                                  </p:childTnLst>
                                </p:cTn>
                              </p:par>
                            </p:childTnLst>
                          </p:cTn>
                        </p:par>
                      </p:childTnLst>
                    </p:cTn>
                  </p:par>
                  <p:par>
                    <p:cTn id="60" fill="hold">
                      <p:stCondLst>
                        <p:cond delay="indefinite"/>
                      </p:stCondLst>
                      <p:childTnLst>
                        <p:par>
                          <p:cTn id="61" fill="hold">
                            <p:stCondLst>
                              <p:cond delay="0"/>
                            </p:stCondLst>
                            <p:childTnLst>
                              <p:par>
                                <p:cTn id="62" presetID="48" presetClass="entr" presetSubtype="0" accel="50000" fill="hold" grpId="0" nodeType="clickEffect">
                                  <p:stCondLst>
                                    <p:cond delay="0"/>
                                  </p:stCondLst>
                                  <p:childTnLst>
                                    <p:set>
                                      <p:cBhvr>
                                        <p:cTn id="63" dur="1" fill="hold">
                                          <p:stCondLst>
                                            <p:cond delay="0"/>
                                          </p:stCondLst>
                                        </p:cTn>
                                        <p:tgtEl>
                                          <p:spTgt spid="3359"/>
                                        </p:tgtEl>
                                        <p:attrNameLst>
                                          <p:attrName>style.visibility</p:attrName>
                                        </p:attrNameLst>
                                      </p:cBhvr>
                                      <p:to>
                                        <p:strVal val="visible"/>
                                      </p:to>
                                    </p:set>
                                    <p:anim calcmode="lin" valueType="num">
                                      <p:cBhvr>
                                        <p:cTn id="64" dur="1000" fill="hold"/>
                                        <p:tgtEl>
                                          <p:spTgt spid="335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5" dur="1000" fill="hold"/>
                                        <p:tgtEl>
                                          <p:spTgt spid="3359"/>
                                        </p:tgtEl>
                                        <p:attrNameLst>
                                          <p:attrName>ppt_x</p:attrName>
                                        </p:attrNameLst>
                                      </p:cBhvr>
                                      <p:tavLst>
                                        <p:tav tm="0">
                                          <p:val>
                                            <p:fltVal val="-1"/>
                                          </p:val>
                                        </p:tav>
                                        <p:tav tm="50000">
                                          <p:val>
                                            <p:fltVal val="0.95"/>
                                          </p:val>
                                        </p:tav>
                                        <p:tav tm="100000">
                                          <p:val>
                                            <p:strVal val="#ppt_x"/>
                                          </p:val>
                                        </p:tav>
                                      </p:tavLst>
                                    </p:anim>
                                    <p:anim calcmode="lin" valueType="num">
                                      <p:cBhvr>
                                        <p:cTn id="66" dur="1000" fill="hold"/>
                                        <p:tgtEl>
                                          <p:spTgt spid="3359"/>
                                        </p:tgtEl>
                                        <p:attrNameLst>
                                          <p:attrName>ppt_y</p:attrName>
                                        </p:attrNameLst>
                                      </p:cBhvr>
                                      <p:tavLst>
                                        <p:tav tm="0">
                                          <p:val>
                                            <p:strVal val="#ppt_y"/>
                                          </p:val>
                                        </p:tav>
                                        <p:tav tm="100000">
                                          <p:val>
                                            <p:strVal val="#ppt_y"/>
                                          </p:val>
                                        </p:tav>
                                      </p:tavLst>
                                    </p:anim>
                                    <p:animEffect transition="in" filter="fade">
                                      <p:cBhvr>
                                        <p:cTn id="67" dur="1000"/>
                                        <p:tgtEl>
                                          <p:spTgt spid="3359"/>
                                        </p:tgtEl>
                                      </p:cBhvr>
                                    </p:animEffect>
                                  </p:childTnLst>
                                </p:cTn>
                              </p:par>
                            </p:childTnLst>
                          </p:cTn>
                        </p:par>
                      </p:childTnLst>
                    </p:cTn>
                  </p:par>
                  <p:par>
                    <p:cTn id="68" fill="hold">
                      <p:stCondLst>
                        <p:cond delay="indefinite"/>
                      </p:stCondLst>
                      <p:childTnLst>
                        <p:par>
                          <p:cTn id="69" fill="hold">
                            <p:stCondLst>
                              <p:cond delay="0"/>
                            </p:stCondLst>
                            <p:childTnLst>
                              <p:par>
                                <p:cTn id="70" presetID="48" presetClass="entr" presetSubtype="0" accel="50000" fill="hold" grpId="0" nodeType="clickEffect">
                                  <p:stCondLst>
                                    <p:cond delay="0"/>
                                  </p:stCondLst>
                                  <p:childTnLst>
                                    <p:set>
                                      <p:cBhvr>
                                        <p:cTn id="71" dur="1" fill="hold">
                                          <p:stCondLst>
                                            <p:cond delay="0"/>
                                          </p:stCondLst>
                                        </p:cTn>
                                        <p:tgtEl>
                                          <p:spTgt spid="3357"/>
                                        </p:tgtEl>
                                        <p:attrNameLst>
                                          <p:attrName>style.visibility</p:attrName>
                                        </p:attrNameLst>
                                      </p:cBhvr>
                                      <p:to>
                                        <p:strVal val="visible"/>
                                      </p:to>
                                    </p:set>
                                    <p:anim calcmode="lin" valueType="num">
                                      <p:cBhvr>
                                        <p:cTn id="72" dur="1000" fill="hold"/>
                                        <p:tgtEl>
                                          <p:spTgt spid="335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3" dur="1000" fill="hold"/>
                                        <p:tgtEl>
                                          <p:spTgt spid="3357"/>
                                        </p:tgtEl>
                                        <p:attrNameLst>
                                          <p:attrName>ppt_x</p:attrName>
                                        </p:attrNameLst>
                                      </p:cBhvr>
                                      <p:tavLst>
                                        <p:tav tm="0">
                                          <p:val>
                                            <p:fltVal val="-1"/>
                                          </p:val>
                                        </p:tav>
                                        <p:tav tm="50000">
                                          <p:val>
                                            <p:fltVal val="0.95"/>
                                          </p:val>
                                        </p:tav>
                                        <p:tav tm="100000">
                                          <p:val>
                                            <p:strVal val="#ppt_x"/>
                                          </p:val>
                                        </p:tav>
                                      </p:tavLst>
                                    </p:anim>
                                    <p:anim calcmode="lin" valueType="num">
                                      <p:cBhvr>
                                        <p:cTn id="74" dur="1000" fill="hold"/>
                                        <p:tgtEl>
                                          <p:spTgt spid="3357"/>
                                        </p:tgtEl>
                                        <p:attrNameLst>
                                          <p:attrName>ppt_y</p:attrName>
                                        </p:attrNameLst>
                                      </p:cBhvr>
                                      <p:tavLst>
                                        <p:tav tm="0">
                                          <p:val>
                                            <p:strVal val="#ppt_y"/>
                                          </p:val>
                                        </p:tav>
                                        <p:tav tm="100000">
                                          <p:val>
                                            <p:strVal val="#ppt_y"/>
                                          </p:val>
                                        </p:tav>
                                      </p:tavLst>
                                    </p:anim>
                                    <p:animEffect transition="in" filter="fade">
                                      <p:cBhvr>
                                        <p:cTn id="75" dur="1000"/>
                                        <p:tgtEl>
                                          <p:spTgt spid="3357"/>
                                        </p:tgtEl>
                                      </p:cBhvr>
                                    </p:animEffect>
                                  </p:childTnLst>
                                </p:cTn>
                              </p:par>
                            </p:childTnLst>
                          </p:cTn>
                        </p:par>
                      </p:childTnLst>
                    </p:cTn>
                  </p:par>
                  <p:par>
                    <p:cTn id="76" fill="hold">
                      <p:stCondLst>
                        <p:cond delay="indefinite"/>
                      </p:stCondLst>
                      <p:childTnLst>
                        <p:par>
                          <p:cTn id="77" fill="hold">
                            <p:stCondLst>
                              <p:cond delay="0"/>
                            </p:stCondLst>
                            <p:childTnLst>
                              <p:par>
                                <p:cTn id="78" presetID="41" presetClass="entr" presetSubtype="0" fill="hold" nodeType="clickEffect">
                                  <p:stCondLst>
                                    <p:cond delay="0"/>
                                  </p:stCondLst>
                                  <p:iterate type="lt">
                                    <p:tmPct val="10000"/>
                                  </p:iterate>
                                  <p:childTnLst>
                                    <p:set>
                                      <p:cBhvr>
                                        <p:cTn id="79" dur="1" fill="hold">
                                          <p:stCondLst>
                                            <p:cond delay="0"/>
                                          </p:stCondLst>
                                        </p:cTn>
                                        <p:tgtEl>
                                          <p:spTgt spid="3333">
                                            <p:txEl>
                                              <p:pRg st="0" end="0"/>
                                            </p:txEl>
                                          </p:spTgt>
                                        </p:tgtEl>
                                        <p:attrNameLst>
                                          <p:attrName>style.visibility</p:attrName>
                                        </p:attrNameLst>
                                      </p:cBhvr>
                                      <p:to>
                                        <p:strVal val="visible"/>
                                      </p:to>
                                    </p:set>
                                    <p:anim calcmode="lin" valueType="num">
                                      <p:cBhvr>
                                        <p:cTn id="80" dur="500" fill="hold"/>
                                        <p:tgtEl>
                                          <p:spTgt spid="333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3333">
                                            <p:txEl>
                                              <p:pRg st="0" end="0"/>
                                            </p:txEl>
                                          </p:spTgt>
                                        </p:tgtEl>
                                        <p:attrNameLst>
                                          <p:attrName>ppt_y</p:attrName>
                                        </p:attrNameLst>
                                      </p:cBhvr>
                                      <p:tavLst>
                                        <p:tav tm="0">
                                          <p:val>
                                            <p:strVal val="#ppt_y"/>
                                          </p:val>
                                        </p:tav>
                                        <p:tav tm="100000">
                                          <p:val>
                                            <p:strVal val="#ppt_y"/>
                                          </p:val>
                                        </p:tav>
                                      </p:tavLst>
                                    </p:anim>
                                    <p:anim calcmode="lin" valueType="num">
                                      <p:cBhvr>
                                        <p:cTn id="82" dur="500" fill="hold"/>
                                        <p:tgtEl>
                                          <p:spTgt spid="333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333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3333">
                                            <p:txEl>
                                              <p:pRg st="0" end="0"/>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iterate type="lt">
                                    <p:tmAbs val="75"/>
                                  </p:iterate>
                                  <p:childTnLst>
                                    <p:set>
                                      <p:cBhvr>
                                        <p:cTn id="88" dur="1" fill="hold">
                                          <p:stCondLst>
                                            <p:cond delay="74"/>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autoUpdateAnimBg="0"/>
      <p:bldP spid="3356" grpId="0" animBg="1"/>
      <p:bldP spid="3357" grpId="0" animBg="1"/>
      <p:bldP spid="3358" grpId="0" animBg="1"/>
      <p:bldP spid="3359" grpId="0" animBg="1"/>
      <p:bldP spid="3360" grpId="0" animBg="1"/>
      <p:bldP spid="3361" grpId="0" animBg="1"/>
      <p:bldP spid="3362" grpId="0" animBg="1"/>
      <p:bldP spid="3363" grpId="0" animBg="1"/>
      <p:bldP spid="19"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6" name="Picture 2" descr="http://up.hawahome.com/uploads/1346975297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17" y="1086475"/>
            <a:ext cx="9157117" cy="5791200"/>
          </a:xfrm>
          <a:prstGeom prst="rect">
            <a:avLst/>
          </a:prstGeom>
          <a:noFill/>
          <a:extLst>
            <a:ext uri="{909E8E84-426E-40DD-AFC4-6F175D3DCCD1}">
              <a14:hiddenFill xmlns:a14="http://schemas.microsoft.com/office/drawing/2010/main">
                <a:solidFill>
                  <a:srgbClr val="FFFFFF"/>
                </a:solidFill>
              </a14:hiddenFill>
            </a:ext>
          </a:extLst>
        </p:spPr>
      </p:pic>
      <p:sp>
        <p:nvSpPr>
          <p:cNvPr id="13317" name="Text Box 10"/>
          <p:cNvSpPr txBox="1">
            <a:spLocks noChangeArrowheads="1"/>
          </p:cNvSpPr>
          <p:nvPr/>
        </p:nvSpPr>
        <p:spPr bwMode="auto">
          <a:xfrm>
            <a:off x="0" y="1628775"/>
            <a:ext cx="7075488" cy="366713"/>
          </a:xfrm>
          <a:prstGeom prst="rect">
            <a:avLst/>
          </a:prstGeom>
          <a:noFill/>
          <a:ln w="9525">
            <a:noFill/>
            <a:miter lim="800000"/>
            <a:headEnd/>
            <a:tailEnd/>
          </a:ln>
        </p:spPr>
        <p:txBody>
          <a:bodyPr>
            <a:spAutoFit/>
          </a:bodyPr>
          <a:lstStyle/>
          <a:p>
            <a:endParaRPr lang="en-US">
              <a:latin typeface="Calibri" panose="020F0502020204030204" pitchFamily="34" charset="0"/>
              <a:cs typeface="Calibri" panose="020F0502020204030204" pitchFamily="34" charset="0"/>
            </a:endParaRPr>
          </a:p>
        </p:txBody>
      </p:sp>
      <p:sp>
        <p:nvSpPr>
          <p:cNvPr id="3333" name="Text Box 261"/>
          <p:cNvSpPr txBox="1">
            <a:spLocks noChangeArrowheads="1"/>
          </p:cNvSpPr>
          <p:nvPr/>
        </p:nvSpPr>
        <p:spPr bwMode="auto">
          <a:xfrm>
            <a:off x="6804248" y="1044825"/>
            <a:ext cx="2339752" cy="769441"/>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r-EG" sz="4400" b="1" dirty="0">
                <a:solidFill>
                  <a:srgbClr val="002060"/>
                </a:solidFill>
                <a:latin typeface="Calibri" panose="020F0502020204030204" pitchFamily="34" charset="0"/>
                <a:cs typeface="Calibri" panose="020F0502020204030204" pitchFamily="34" charset="0"/>
              </a:rPr>
              <a:t>اسـتراحة</a:t>
            </a:r>
            <a:endParaRPr lang="hi-IN" sz="4400" b="1" dirty="0">
              <a:solidFill>
                <a:srgbClr val="002060"/>
              </a:solidFill>
              <a:latin typeface="Calibri" panose="020F0502020204030204" pitchFamily="34" charset="0"/>
              <a:cs typeface="Arial" pitchFamily="34" charset="0"/>
            </a:endParaRPr>
          </a:p>
        </p:txBody>
      </p:sp>
      <p:sp>
        <p:nvSpPr>
          <p:cNvPr id="17" name="Subtitle 2"/>
          <p:cNvSpPr txBox="1">
            <a:spLocks/>
          </p:cNvSpPr>
          <p:nvPr/>
        </p:nvSpPr>
        <p:spPr>
          <a:xfrm>
            <a:off x="0" y="0"/>
            <a:ext cx="9144000" cy="10668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SA" sz="48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0468115"/>
      </p:ext>
    </p:extLst>
  </p:cSld>
  <p:clrMapOvr>
    <a:masterClrMapping/>
  </p:clrMapOvr>
  <p:transition spd="slow">
    <p:wheel spokes="8"/>
    <p:sndAc>
      <p:stSnd>
        <p:snd r:embed="rId2"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333">
                                            <p:txEl>
                                              <p:pRg st="0" end="0"/>
                                            </p:txEl>
                                          </p:spTgt>
                                        </p:tgtEl>
                                        <p:attrNameLst>
                                          <p:attrName>style.visibility</p:attrName>
                                        </p:attrNameLst>
                                      </p:cBhvr>
                                      <p:to>
                                        <p:strVal val="visible"/>
                                      </p:to>
                                    </p:set>
                                    <p:anim calcmode="lin" valueType="num">
                                      <p:cBhvr>
                                        <p:cTn id="7" dur="500" fill="hold"/>
                                        <p:tgtEl>
                                          <p:spTgt spid="333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3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33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3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5724128" y="1624042"/>
            <a:ext cx="3284612" cy="4524315"/>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endParaRPr lang="ar-EG" sz="4800" b="1" dirty="0">
              <a:solidFill>
                <a:srgbClr val="C00000"/>
              </a:solidFill>
              <a:latin typeface="Calibri" panose="020F0502020204030204" pitchFamily="34" charset="0"/>
              <a:cs typeface="Calibri" panose="020F0502020204030204" pitchFamily="34" charset="0"/>
            </a:endParaRPr>
          </a:p>
          <a:p>
            <a:pPr algn="ctr">
              <a:defRPr/>
            </a:pPr>
            <a:r>
              <a:rPr lang="ar-EG" sz="4800" b="1" dirty="0">
                <a:solidFill>
                  <a:srgbClr val="C00000"/>
                </a:solidFill>
                <a:latin typeface="Calibri" panose="020F0502020204030204" pitchFamily="34" charset="0"/>
                <a:cs typeface="Calibri" panose="020F0502020204030204" pitchFamily="34" charset="0"/>
              </a:rPr>
              <a:t>ما مستويات</a:t>
            </a:r>
            <a:r>
              <a:rPr lang="ar-SA" sz="4800" b="1" dirty="0">
                <a:solidFill>
                  <a:srgbClr val="C00000"/>
                </a:solidFill>
                <a:latin typeface="Calibri" panose="020F0502020204030204" pitchFamily="34" charset="0"/>
                <a:cs typeface="Calibri" panose="020F0502020204030204" pitchFamily="34" charset="0"/>
              </a:rPr>
              <a:t> الأهداف الت</a:t>
            </a:r>
            <a:r>
              <a:rPr lang="ar-EG" sz="4800" b="1" dirty="0">
                <a:solidFill>
                  <a:srgbClr val="C00000"/>
                </a:solidFill>
                <a:latin typeface="Calibri" panose="020F0502020204030204" pitchFamily="34" charset="0"/>
                <a:cs typeface="Calibri" panose="020F0502020204030204" pitchFamily="34" charset="0"/>
              </a:rPr>
              <a:t>عليمية؟</a:t>
            </a:r>
          </a:p>
          <a:p>
            <a:pPr algn="ctr">
              <a:defRPr/>
            </a:pPr>
            <a:endParaRPr lang="ar-EG" sz="4800" b="1" dirty="0">
              <a:solidFill>
                <a:srgbClr val="C00000"/>
              </a:solidFill>
              <a:latin typeface="Calibri" panose="020F0502020204030204" pitchFamily="34" charset="0"/>
              <a:cs typeface="Calibri" panose="020F0502020204030204" pitchFamily="34" charset="0"/>
            </a:endParaRPr>
          </a:p>
          <a:p>
            <a:pPr algn="ctr">
              <a:defRPr/>
            </a:pPr>
            <a:r>
              <a:rPr lang="ar-EG" sz="4800" b="1" dirty="0">
                <a:solidFill>
                  <a:srgbClr val="C00000"/>
                </a:solidFill>
                <a:latin typeface="Calibri" panose="020F0502020204030204" pitchFamily="34" charset="0"/>
                <a:cs typeface="Calibri" panose="020F0502020204030204" pitchFamily="34" charset="0"/>
              </a:rPr>
              <a:t> </a:t>
            </a:r>
            <a:endParaRPr lang="en-US" sz="4800" b="1" dirty="0">
              <a:solidFill>
                <a:srgbClr val="C00000"/>
              </a:solidFill>
              <a:latin typeface="Calibri" panose="020F0502020204030204" pitchFamily="34" charset="0"/>
              <a:cs typeface="Calibri" panose="020F0502020204030204" pitchFamily="34" charset="0"/>
            </a:endParaRPr>
          </a:p>
        </p:txBody>
      </p:sp>
      <p:sp>
        <p:nvSpPr>
          <p:cNvPr id="5" name="مستطيل مستدير الزوايا 4"/>
          <p:cNvSpPr/>
          <p:nvPr/>
        </p:nvSpPr>
        <p:spPr>
          <a:xfrm>
            <a:off x="0" y="6629400"/>
            <a:ext cx="9144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i="1" cap="all" dirty="0">
              <a:solidFill>
                <a:schemeClr val="tx2"/>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eaLnBrk="1" hangingPunct="1">
              <a:defRPr/>
            </a:pPr>
            <a:endParaRPr lang="ar-IQ"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defRPr/>
            </a:pPr>
            <a:endParaRPr lang="ar-EG" sz="4000" b="1" dirty="0">
              <a:solidFill>
                <a:schemeClr val="bg1"/>
              </a:solidFill>
              <a:latin typeface="Calibri" panose="020F0502020204030204" pitchFamily="34" charset="0"/>
              <a:cs typeface="Calibri" panose="020F0502020204030204" pitchFamily="34" charset="0"/>
            </a:endParaRPr>
          </a:p>
          <a:p>
            <a:pPr algn="ctr">
              <a:defRPr/>
            </a:pPr>
            <a:r>
              <a:rPr lang="ar-EG" sz="4000" b="1" dirty="0">
                <a:solidFill>
                  <a:schemeClr val="bg1"/>
                </a:solidFill>
                <a:latin typeface="Calibri" panose="020F0502020204030204" pitchFamily="34" charset="0"/>
                <a:cs typeface="Calibri" panose="020F0502020204030204" pitchFamily="34" charset="0"/>
              </a:rPr>
              <a:t>مستويات</a:t>
            </a:r>
            <a:r>
              <a:rPr lang="ar-EG" sz="4000" b="1" dirty="0">
                <a:solidFill>
                  <a:srgbClr val="0070C0"/>
                </a:solidFill>
                <a:latin typeface="Calibri" panose="020F0502020204030204" pitchFamily="34" charset="0"/>
                <a:cs typeface="Calibri" panose="020F0502020204030204" pitchFamily="34" charset="0"/>
              </a:rPr>
              <a:t> </a:t>
            </a:r>
            <a:r>
              <a:rPr lang="ar-SA" sz="4000" b="1" dirty="0">
                <a:solidFill>
                  <a:schemeClr val="bg1"/>
                </a:solidFill>
                <a:latin typeface="Calibri" panose="020F0502020204030204" pitchFamily="34" charset="0"/>
                <a:cs typeface="Calibri" panose="020F0502020204030204" pitchFamily="34" charset="0"/>
              </a:rPr>
              <a:t>الأهداف الت</a:t>
            </a:r>
            <a:r>
              <a:rPr lang="ar-EG" sz="4000" b="1" dirty="0">
                <a:solidFill>
                  <a:schemeClr val="bg1"/>
                </a:solidFill>
                <a:latin typeface="Calibri" panose="020F0502020204030204" pitchFamily="34" charset="0"/>
                <a:cs typeface="Calibri" panose="020F0502020204030204" pitchFamily="34" charset="0"/>
              </a:rPr>
              <a:t>عليمية</a:t>
            </a:r>
          </a:p>
        </p:txBody>
      </p:sp>
      <p:sp>
        <p:nvSpPr>
          <p:cNvPr id="9" name="مستطيل 8"/>
          <p:cNvSpPr/>
          <p:nvPr/>
        </p:nvSpPr>
        <p:spPr>
          <a:xfrm>
            <a:off x="4592657" y="2057400"/>
            <a:ext cx="184731" cy="369332"/>
          </a:xfrm>
          <a:prstGeom prst="rect">
            <a:avLst/>
          </a:prstGeom>
        </p:spPr>
        <p:txBody>
          <a:bodyPr wrap="none">
            <a:spAutoFit/>
          </a:bodyPr>
          <a:lstStyle/>
          <a:p>
            <a:pPr>
              <a:defRPr/>
            </a:pPr>
            <a:endParaRPr lang="ar-SA" dirty="0">
              <a:latin typeface="Calibri" panose="020F0502020204030204" pitchFamily="34" charset="0"/>
              <a:cs typeface="Calibri" panose="020F0502020204030204" pitchFamily="34" charset="0"/>
            </a:endParaRPr>
          </a:p>
        </p:txBody>
      </p:sp>
      <p:pic>
        <p:nvPicPr>
          <p:cNvPr id="8194" name="Picture 2" descr="https://encrypted-tbn3.gstatic.com/images?q=tbn:ANd9GcQFLghxuCzUJD8bIE1LyIFafU0X-3XYgba7HD1JVJbbRvg6hrYEu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79512" y="1401924"/>
            <a:ext cx="5133975" cy="4968552"/>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0533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5857884" y="1143128"/>
            <a:ext cx="3143247" cy="5357707"/>
            <a:chOff x="839" y="1256"/>
            <a:chExt cx="2250" cy="1808"/>
          </a:xfrm>
        </p:grpSpPr>
        <p:sp>
          <p:nvSpPr>
            <p:cNvPr id="7" name="مخطط انسيابي: معالجة 6"/>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4000" b="1" dirty="0">
                  <a:solidFill>
                    <a:schemeClr val="tx1"/>
                  </a:solidFill>
                  <a:latin typeface="Calibri" panose="020F0502020204030204" pitchFamily="34" charset="0"/>
                  <a:cs typeface="Calibri" panose="020F0502020204030204" pitchFamily="34" charset="0"/>
                </a:rPr>
                <a:t> .....</a:t>
              </a:r>
              <a:endParaRPr lang="ar-SA" b="1" dirty="0">
                <a:solidFill>
                  <a:schemeClr val="tx1"/>
                </a:solidFill>
                <a:latin typeface="Calibri" panose="020F0502020204030204" pitchFamily="34" charset="0"/>
                <a:cs typeface="Calibri" panose="020F0502020204030204" pitchFamily="34" charset="0"/>
              </a:endParaRPr>
            </a:p>
          </p:txBody>
        </p:sp>
        <p:sp>
          <p:nvSpPr>
            <p:cNvPr id="9" name="مستطيل 8"/>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3600" b="1" dirty="0">
                  <a:solidFill>
                    <a:srgbClr val="C00000"/>
                  </a:solidFill>
                  <a:latin typeface="Calibri" panose="020F0502020204030204" pitchFamily="34" charset="0"/>
                  <a:cs typeface="Calibri" panose="020F0502020204030204" pitchFamily="34" charset="0"/>
                </a:rPr>
                <a:t> </a:t>
              </a:r>
              <a:r>
                <a:rPr lang="ar-EG" sz="3600" b="1" dirty="0">
                  <a:solidFill>
                    <a:schemeClr val="tx1"/>
                  </a:solidFill>
                  <a:latin typeface="Calibri" panose="020F0502020204030204" pitchFamily="34" charset="0"/>
                  <a:cs typeface="Calibri" panose="020F0502020204030204" pitchFamily="34" charset="0"/>
                </a:rPr>
                <a:t>......</a:t>
              </a:r>
              <a:endParaRPr lang="ar-SA" b="1" dirty="0">
                <a:solidFill>
                  <a:srgbClr val="C00000"/>
                </a:solidFill>
                <a:latin typeface="Calibri" panose="020F0502020204030204" pitchFamily="34" charset="0"/>
                <a:cs typeface="Calibri" panose="020F0502020204030204" pitchFamily="34" charset="0"/>
              </a:endParaRPr>
            </a:p>
          </p:txBody>
        </p:sp>
        <p:sp>
          <p:nvSpPr>
            <p:cNvPr id="10" name="مستطيل 9"/>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0000FF"/>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11" name="مستطيل 10"/>
            <p:cNvSpPr/>
            <p:nvPr/>
          </p:nvSpPr>
          <p:spPr>
            <a:xfrm>
              <a:off x="1379" y="1804"/>
              <a:ext cx="126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2400" b="1" dirty="0">
                  <a:solidFill>
                    <a:srgbClr val="00B050"/>
                  </a:solidFill>
                  <a:latin typeface="Calibri" panose="020F0502020204030204" pitchFamily="34" charset="0"/>
                  <a:cs typeface="Calibri" panose="020F0502020204030204" pitchFamily="34" charset="0"/>
                </a:rPr>
                <a:t> </a:t>
              </a:r>
              <a:r>
                <a:rPr lang="ar-EG" sz="2400" b="1" dirty="0">
                  <a:solidFill>
                    <a:schemeClr val="tx1"/>
                  </a:solidFill>
                  <a:latin typeface="Calibri" panose="020F0502020204030204" pitchFamily="34" charset="0"/>
                  <a:cs typeface="Calibri" panose="020F0502020204030204" pitchFamily="34" charset="0"/>
                </a:rPr>
                <a:t>......</a:t>
              </a:r>
              <a:endParaRPr lang="ar-SA" b="1" dirty="0">
                <a:solidFill>
                  <a:srgbClr val="00B050"/>
                </a:solidFill>
                <a:latin typeface="Calibri" panose="020F0502020204030204" pitchFamily="34" charset="0"/>
                <a:cs typeface="Calibri" panose="020F0502020204030204" pitchFamily="34" charset="0"/>
              </a:endParaRPr>
            </a:p>
          </p:txBody>
        </p:sp>
        <p:sp>
          <p:nvSpPr>
            <p:cNvPr id="12" name="مستطيل 11"/>
            <p:cNvSpPr/>
            <p:nvPr/>
          </p:nvSpPr>
          <p:spPr>
            <a:xfrm>
              <a:off x="1606" y="1256"/>
              <a:ext cx="810" cy="302"/>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en-US" b="1" dirty="0">
                  <a:solidFill>
                    <a:srgbClr val="0000FF"/>
                  </a:solidFill>
                  <a:latin typeface="Calibri" panose="020F0502020204030204" pitchFamily="34" charset="0"/>
                  <a:cs typeface="Calibri" panose="020F0502020204030204" pitchFamily="34" charset="0"/>
                </a:rPr>
                <a:t> </a:t>
              </a:r>
              <a:r>
                <a:rPr lang="ar-EG" sz="1400"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13" name="مستطيل 12"/>
            <p:cNvSpPr/>
            <p:nvPr/>
          </p:nvSpPr>
          <p:spPr>
            <a:xfrm>
              <a:off x="1504" y="1553"/>
              <a:ext cx="972"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grpSp>
      <p:grpSp>
        <p:nvGrpSpPr>
          <p:cNvPr id="3" name="Group 11"/>
          <p:cNvGrpSpPr>
            <a:grpSpLocks/>
          </p:cNvGrpSpPr>
          <p:nvPr/>
        </p:nvGrpSpPr>
        <p:grpSpPr bwMode="auto">
          <a:xfrm>
            <a:off x="2847386" y="1143000"/>
            <a:ext cx="3020014" cy="5333999"/>
            <a:chOff x="839" y="1264"/>
            <a:chExt cx="2250" cy="1800"/>
          </a:xfrm>
        </p:grpSpPr>
        <p:sp>
          <p:nvSpPr>
            <p:cNvPr id="16" name="مخطط انسيابي: معالجة 15"/>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4000" b="1" dirty="0">
                  <a:solidFill>
                    <a:schemeClr val="tx1"/>
                  </a:solidFill>
                  <a:latin typeface="Calibri" panose="020F0502020204030204" pitchFamily="34" charset="0"/>
                  <a:cs typeface="Calibri" panose="020F0502020204030204" pitchFamily="34" charset="0"/>
                </a:rPr>
                <a:t>   ......</a:t>
              </a:r>
              <a:endParaRPr lang="ar-SA" b="1" dirty="0">
                <a:solidFill>
                  <a:schemeClr val="tx1"/>
                </a:solidFill>
                <a:latin typeface="Calibri" panose="020F0502020204030204" pitchFamily="34" charset="0"/>
                <a:cs typeface="Calibri" panose="020F0502020204030204" pitchFamily="34" charset="0"/>
              </a:endParaRPr>
            </a:p>
          </p:txBody>
        </p:sp>
        <p:sp>
          <p:nvSpPr>
            <p:cNvPr id="17" name="مستطيل 16"/>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3600" b="1" dirty="0">
                  <a:solidFill>
                    <a:srgbClr val="C00000"/>
                  </a:solidFill>
                  <a:latin typeface="Calibri" panose="020F0502020204030204" pitchFamily="34" charset="0"/>
                  <a:cs typeface="Calibri" panose="020F0502020204030204" pitchFamily="34" charset="0"/>
                </a:rPr>
                <a:t> </a:t>
              </a:r>
              <a:r>
                <a:rPr lang="ar-EG" sz="3600" b="1" dirty="0">
                  <a:solidFill>
                    <a:schemeClr val="tx1"/>
                  </a:solidFill>
                  <a:latin typeface="Calibri" panose="020F0502020204030204" pitchFamily="34" charset="0"/>
                  <a:cs typeface="Calibri" panose="020F0502020204030204" pitchFamily="34" charset="0"/>
                </a:rPr>
                <a:t>......</a:t>
              </a:r>
              <a:endParaRPr lang="ar-SA" b="1" dirty="0">
                <a:solidFill>
                  <a:srgbClr val="C00000"/>
                </a:solidFill>
                <a:latin typeface="Calibri" panose="020F0502020204030204" pitchFamily="34" charset="0"/>
                <a:cs typeface="Calibri" panose="020F0502020204030204" pitchFamily="34" charset="0"/>
              </a:endParaRPr>
            </a:p>
          </p:txBody>
        </p:sp>
        <p:sp>
          <p:nvSpPr>
            <p:cNvPr id="18" name="مستطيل 17"/>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0000FF"/>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19" name="مستطيل 18"/>
            <p:cNvSpPr/>
            <p:nvPr/>
          </p:nvSpPr>
          <p:spPr>
            <a:xfrm>
              <a:off x="1329" y="1804"/>
              <a:ext cx="1445"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2400" b="1" dirty="0">
                  <a:solidFill>
                    <a:srgbClr val="00B050"/>
                  </a:solidFill>
                  <a:latin typeface="Calibri" panose="020F0502020204030204" pitchFamily="34" charset="0"/>
                  <a:cs typeface="Calibri" panose="020F0502020204030204" pitchFamily="34" charset="0"/>
                </a:rPr>
                <a:t> </a:t>
              </a:r>
              <a:r>
                <a:rPr lang="ar-EG" sz="2400" b="1" dirty="0">
                  <a:solidFill>
                    <a:schemeClr val="tx1"/>
                  </a:solidFill>
                  <a:latin typeface="Calibri" panose="020F0502020204030204" pitchFamily="34" charset="0"/>
                  <a:cs typeface="Calibri" panose="020F0502020204030204" pitchFamily="34" charset="0"/>
                </a:rPr>
                <a:t>......</a:t>
              </a:r>
              <a:endParaRPr lang="ar-SA" sz="2400" b="1" dirty="0">
                <a:solidFill>
                  <a:srgbClr val="00B050"/>
                </a:solidFill>
                <a:latin typeface="Calibri" panose="020F0502020204030204" pitchFamily="34" charset="0"/>
                <a:cs typeface="Calibri" panose="020F0502020204030204" pitchFamily="34" charset="0"/>
              </a:endParaRPr>
            </a:p>
          </p:txBody>
        </p:sp>
        <p:sp>
          <p:nvSpPr>
            <p:cNvPr id="20" name="مستطيل 19"/>
            <p:cNvSpPr/>
            <p:nvPr/>
          </p:nvSpPr>
          <p:spPr>
            <a:xfrm>
              <a:off x="1451" y="1534"/>
              <a:ext cx="107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0000FF"/>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21" name="مستطيل 20"/>
            <p:cNvSpPr/>
            <p:nvPr/>
          </p:nvSpPr>
          <p:spPr>
            <a:xfrm>
              <a:off x="1569" y="1264"/>
              <a:ext cx="839"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1400" b="1" dirty="0">
                  <a:solidFill>
                    <a:srgbClr val="C00000"/>
                  </a:solidFill>
                  <a:latin typeface="Calibri" panose="020F0502020204030204" pitchFamily="34" charset="0"/>
                  <a:cs typeface="Calibri" panose="020F0502020204030204" pitchFamily="34" charset="0"/>
                </a:rPr>
                <a:t> </a:t>
              </a:r>
              <a:r>
                <a:rPr lang="ar-EG" sz="1400" b="1" dirty="0">
                  <a:solidFill>
                    <a:schemeClr val="tx1"/>
                  </a:solidFill>
                  <a:latin typeface="Calibri" panose="020F0502020204030204" pitchFamily="34" charset="0"/>
                  <a:cs typeface="Calibri" panose="020F0502020204030204" pitchFamily="34" charset="0"/>
                </a:rPr>
                <a:t>......</a:t>
              </a:r>
              <a:endParaRPr lang="ar-SA" sz="1400" b="1" dirty="0">
                <a:solidFill>
                  <a:srgbClr val="C00000"/>
                </a:solidFill>
                <a:latin typeface="Calibri" panose="020F0502020204030204" pitchFamily="34" charset="0"/>
                <a:cs typeface="Calibri" panose="020F0502020204030204" pitchFamily="34" charset="0"/>
              </a:endParaRPr>
            </a:p>
          </p:txBody>
        </p:sp>
      </p:grpSp>
      <p:grpSp>
        <p:nvGrpSpPr>
          <p:cNvPr id="4" name="Group 11"/>
          <p:cNvGrpSpPr>
            <a:grpSpLocks/>
          </p:cNvGrpSpPr>
          <p:nvPr/>
        </p:nvGrpSpPr>
        <p:grpSpPr bwMode="auto">
          <a:xfrm>
            <a:off x="-71469" y="1143001"/>
            <a:ext cx="2849467" cy="5333998"/>
            <a:chOff x="839" y="1264"/>
            <a:chExt cx="2250" cy="1800"/>
          </a:xfrm>
        </p:grpSpPr>
        <p:sp>
          <p:nvSpPr>
            <p:cNvPr id="23" name="مخطط انسيابي: معالجة 22"/>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4000" b="1" dirty="0">
                  <a:solidFill>
                    <a:srgbClr val="7030A0"/>
                  </a:solidFill>
                  <a:latin typeface="Calibri" panose="020F0502020204030204" pitchFamily="34" charset="0"/>
                  <a:cs typeface="Calibri" panose="020F0502020204030204" pitchFamily="34" charset="0"/>
                </a:rPr>
                <a:t> </a:t>
              </a:r>
              <a:r>
                <a:rPr lang="ar-EG" sz="4000" b="1" dirty="0">
                  <a:solidFill>
                    <a:schemeClr val="tx1"/>
                  </a:solidFill>
                  <a:latin typeface="Calibri" panose="020F0502020204030204" pitchFamily="34" charset="0"/>
                  <a:cs typeface="Calibri" panose="020F0502020204030204" pitchFamily="34" charset="0"/>
                </a:rPr>
                <a:t>......</a:t>
              </a:r>
              <a:endParaRPr lang="ar-SA" b="1" dirty="0">
                <a:solidFill>
                  <a:srgbClr val="7030A0"/>
                </a:solidFill>
                <a:latin typeface="Calibri" panose="020F0502020204030204" pitchFamily="34" charset="0"/>
                <a:cs typeface="Calibri" panose="020F0502020204030204" pitchFamily="34" charset="0"/>
              </a:endParaRPr>
            </a:p>
          </p:txBody>
        </p:sp>
        <p:sp>
          <p:nvSpPr>
            <p:cNvPr id="24" name="مستطيل 23"/>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3600" b="1" dirty="0">
                  <a:solidFill>
                    <a:srgbClr val="C00000"/>
                  </a:solidFill>
                  <a:latin typeface="Calibri" panose="020F0502020204030204" pitchFamily="34" charset="0"/>
                  <a:cs typeface="Calibri" panose="020F0502020204030204" pitchFamily="34" charset="0"/>
                </a:rPr>
                <a:t> </a:t>
              </a:r>
              <a:r>
                <a:rPr lang="ar-EG" sz="3600" b="1" dirty="0">
                  <a:solidFill>
                    <a:schemeClr val="tx1"/>
                  </a:solidFill>
                  <a:latin typeface="Calibri" panose="020F0502020204030204" pitchFamily="34" charset="0"/>
                  <a:cs typeface="Calibri" panose="020F0502020204030204" pitchFamily="34" charset="0"/>
                </a:rPr>
                <a:t>......</a:t>
              </a:r>
              <a:endParaRPr lang="ar-SA" b="1" dirty="0">
                <a:solidFill>
                  <a:srgbClr val="C00000"/>
                </a:solidFill>
                <a:latin typeface="Calibri" panose="020F0502020204030204" pitchFamily="34" charset="0"/>
                <a:cs typeface="Calibri" panose="020F0502020204030204" pitchFamily="34" charset="0"/>
              </a:endParaRPr>
            </a:p>
          </p:txBody>
        </p:sp>
        <p:sp>
          <p:nvSpPr>
            <p:cNvPr id="25" name="مستطيل 24"/>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0000FF"/>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26" name="مستطيل 25"/>
            <p:cNvSpPr/>
            <p:nvPr/>
          </p:nvSpPr>
          <p:spPr>
            <a:xfrm>
              <a:off x="1379" y="1804"/>
              <a:ext cx="126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sz="2400" b="1" dirty="0">
                  <a:solidFill>
                    <a:srgbClr val="00B050"/>
                  </a:solidFill>
                  <a:latin typeface="Calibri" panose="020F0502020204030204" pitchFamily="34" charset="0"/>
                  <a:cs typeface="Calibri" panose="020F0502020204030204" pitchFamily="34" charset="0"/>
                </a:rPr>
                <a:t> </a:t>
              </a:r>
              <a:r>
                <a:rPr lang="ar-EG" sz="2400" b="1" dirty="0">
                  <a:solidFill>
                    <a:schemeClr val="tx1"/>
                  </a:solidFill>
                  <a:latin typeface="Calibri" panose="020F0502020204030204" pitchFamily="34" charset="0"/>
                  <a:cs typeface="Calibri" panose="020F0502020204030204" pitchFamily="34" charset="0"/>
                </a:rPr>
                <a:t>......</a:t>
              </a:r>
              <a:endParaRPr lang="ar-SA" b="1" dirty="0">
                <a:solidFill>
                  <a:srgbClr val="00B050"/>
                </a:solidFill>
                <a:latin typeface="Calibri" panose="020F0502020204030204" pitchFamily="34" charset="0"/>
                <a:cs typeface="Calibri" panose="020F0502020204030204" pitchFamily="34" charset="0"/>
              </a:endParaRPr>
            </a:p>
          </p:txBody>
        </p:sp>
        <p:sp>
          <p:nvSpPr>
            <p:cNvPr id="27" name="مستطيل 26"/>
            <p:cNvSpPr/>
            <p:nvPr/>
          </p:nvSpPr>
          <p:spPr>
            <a:xfrm>
              <a:off x="1610" y="1534"/>
              <a:ext cx="81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0000FF"/>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0000FF"/>
                </a:solidFill>
                <a:latin typeface="Calibri" panose="020F0502020204030204" pitchFamily="34" charset="0"/>
                <a:cs typeface="Calibri" panose="020F0502020204030204" pitchFamily="34" charset="0"/>
              </a:endParaRPr>
            </a:p>
          </p:txBody>
        </p:sp>
        <p:sp>
          <p:nvSpPr>
            <p:cNvPr id="28" name="مستطيل 27"/>
            <p:cNvSpPr/>
            <p:nvPr/>
          </p:nvSpPr>
          <p:spPr>
            <a:xfrm>
              <a:off x="1746" y="1264"/>
              <a:ext cx="54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EG" b="1" dirty="0">
                  <a:solidFill>
                    <a:srgbClr val="C00000"/>
                  </a:solidFill>
                  <a:latin typeface="Calibri" panose="020F0502020204030204" pitchFamily="34" charset="0"/>
                  <a:cs typeface="Calibri" panose="020F0502020204030204" pitchFamily="34" charset="0"/>
                </a:rPr>
                <a:t> </a:t>
              </a:r>
              <a:r>
                <a:rPr lang="ar-EG" b="1" dirty="0">
                  <a:solidFill>
                    <a:schemeClr val="tx1"/>
                  </a:solidFill>
                  <a:latin typeface="Calibri" panose="020F0502020204030204" pitchFamily="34" charset="0"/>
                  <a:cs typeface="Calibri" panose="020F0502020204030204" pitchFamily="34" charset="0"/>
                </a:rPr>
                <a:t>......</a:t>
              </a:r>
              <a:endParaRPr lang="ar-SA" b="1" dirty="0">
                <a:solidFill>
                  <a:srgbClr val="C00000"/>
                </a:solidFill>
                <a:latin typeface="Calibri" panose="020F0502020204030204" pitchFamily="34" charset="0"/>
                <a:cs typeface="Calibri" panose="020F0502020204030204" pitchFamily="34" charset="0"/>
              </a:endParaRPr>
            </a:p>
          </p:txBody>
        </p:sp>
      </p:grpSp>
      <p:sp>
        <p:nvSpPr>
          <p:cNvPr id="2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EG" sz="3200" b="1" dirty="0">
                <a:latin typeface="Calibri" panose="020F0502020204030204" pitchFamily="34" charset="0"/>
                <a:cs typeface="Calibri" panose="020F0502020204030204" pitchFamily="34" charset="0"/>
              </a:rPr>
              <a:t>أكمل  المستويات التالية . </a:t>
            </a:r>
            <a:endParaRPr lang="ar-SA" sz="3200" b="1" dirty="0">
              <a:latin typeface="Calibri" panose="020F0502020204030204" pitchFamily="34" charset="0"/>
              <a:cs typeface="Calibri" panose="020F0502020204030204" pitchFamily="34" charset="0"/>
            </a:endParaRPr>
          </a:p>
          <a:p>
            <a:pPr algn="ctr">
              <a:defRPr/>
            </a:pPr>
            <a:r>
              <a:rPr lang="ar-SA" sz="3200" b="1" dirty="0">
                <a:latin typeface="Calibri" panose="020F0502020204030204" pitchFamily="34" charset="0"/>
                <a:cs typeface="Calibri" panose="020F0502020204030204" pitchFamily="34" charset="0"/>
              </a:rPr>
              <a:t>نشاط 5 ( 15 ق جماعى )</a:t>
            </a:r>
            <a:endParaRPr lang="ar-EG" sz="3200" b="1" dirty="0">
              <a:solidFill>
                <a:schemeClr val="bg1"/>
              </a:solidFill>
              <a:latin typeface="Calibri" panose="020F0502020204030204" pitchFamily="34" charset="0"/>
              <a:cs typeface="Calibri" panose="020F050202020403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5857884" y="1143128"/>
            <a:ext cx="3143247" cy="5357707"/>
            <a:chOff x="839" y="1256"/>
            <a:chExt cx="2250" cy="1808"/>
          </a:xfrm>
        </p:grpSpPr>
        <p:sp>
          <p:nvSpPr>
            <p:cNvPr id="7" name="مخطط انسيابي: معالجة 6"/>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4000" b="1" dirty="0">
                  <a:solidFill>
                    <a:srgbClr val="7030A0"/>
                  </a:solidFill>
                  <a:latin typeface="Calibri" panose="020F0502020204030204" pitchFamily="34" charset="0"/>
                  <a:cs typeface="Calibri" panose="020F0502020204030204" pitchFamily="34" charset="0"/>
                </a:rPr>
                <a:t>التذكر  </a:t>
              </a:r>
              <a:endParaRPr lang="ar-SA" b="1" dirty="0">
                <a:solidFill>
                  <a:srgbClr val="7030A0"/>
                </a:solidFill>
                <a:latin typeface="Calibri" panose="020F0502020204030204" pitchFamily="34" charset="0"/>
                <a:cs typeface="Calibri" panose="020F0502020204030204" pitchFamily="34" charset="0"/>
              </a:endParaRPr>
            </a:p>
          </p:txBody>
        </p:sp>
        <p:sp>
          <p:nvSpPr>
            <p:cNvPr id="9" name="مستطيل 8"/>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3600" b="1" dirty="0">
                  <a:solidFill>
                    <a:srgbClr val="C00000"/>
                  </a:solidFill>
                  <a:latin typeface="Calibri" panose="020F0502020204030204" pitchFamily="34" charset="0"/>
                  <a:cs typeface="Calibri" panose="020F0502020204030204" pitchFamily="34" charset="0"/>
                </a:rPr>
                <a:t>الفهم</a:t>
              </a:r>
              <a:endParaRPr lang="ar-SA" b="1" dirty="0">
                <a:solidFill>
                  <a:srgbClr val="C00000"/>
                </a:solidFill>
                <a:latin typeface="Calibri" panose="020F0502020204030204" pitchFamily="34" charset="0"/>
                <a:cs typeface="Calibri" panose="020F0502020204030204" pitchFamily="34" charset="0"/>
              </a:endParaRPr>
            </a:p>
          </p:txBody>
        </p:sp>
        <p:sp>
          <p:nvSpPr>
            <p:cNvPr id="10" name="مستطيل 9"/>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التطبيق</a:t>
              </a:r>
            </a:p>
          </p:txBody>
        </p:sp>
        <p:sp>
          <p:nvSpPr>
            <p:cNvPr id="11" name="مستطيل 10"/>
            <p:cNvSpPr/>
            <p:nvPr/>
          </p:nvSpPr>
          <p:spPr>
            <a:xfrm>
              <a:off x="1379" y="1804"/>
              <a:ext cx="126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2400" b="1" dirty="0">
                  <a:solidFill>
                    <a:srgbClr val="00B050"/>
                  </a:solidFill>
                  <a:latin typeface="Calibri" panose="020F0502020204030204" pitchFamily="34" charset="0"/>
                  <a:cs typeface="Calibri" panose="020F0502020204030204" pitchFamily="34" charset="0"/>
                </a:rPr>
                <a:t>التحليل</a:t>
              </a:r>
              <a:endParaRPr lang="ar-SA" b="1" dirty="0">
                <a:solidFill>
                  <a:srgbClr val="00B050"/>
                </a:solidFill>
                <a:latin typeface="Calibri" panose="020F0502020204030204" pitchFamily="34" charset="0"/>
                <a:cs typeface="Calibri" panose="020F0502020204030204" pitchFamily="34" charset="0"/>
              </a:endParaRPr>
            </a:p>
          </p:txBody>
        </p:sp>
        <p:sp>
          <p:nvSpPr>
            <p:cNvPr id="12" name="مستطيل 11"/>
            <p:cNvSpPr/>
            <p:nvPr/>
          </p:nvSpPr>
          <p:spPr>
            <a:xfrm>
              <a:off x="1606" y="1256"/>
              <a:ext cx="810" cy="302"/>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en-US" b="1" dirty="0">
                  <a:solidFill>
                    <a:srgbClr val="0000FF"/>
                  </a:solidFill>
                  <a:latin typeface="Calibri" panose="020F0502020204030204" pitchFamily="34" charset="0"/>
                  <a:cs typeface="Calibri" panose="020F0502020204030204" pitchFamily="34" charset="0"/>
                </a:rPr>
                <a:t> </a:t>
              </a:r>
              <a:r>
                <a:rPr lang="ar-EG" sz="1400" b="1" dirty="0">
                  <a:solidFill>
                    <a:srgbClr val="C00000"/>
                  </a:solidFill>
                  <a:latin typeface="Calibri" panose="020F0502020204030204" pitchFamily="34" charset="0"/>
                  <a:cs typeface="Calibri" panose="020F0502020204030204" pitchFamily="34" charset="0"/>
                </a:rPr>
                <a:t>التقويم</a:t>
              </a:r>
              <a:r>
                <a:rPr lang="ar-EG" b="1" dirty="0">
                  <a:solidFill>
                    <a:srgbClr val="0000FF"/>
                  </a:solidFill>
                  <a:latin typeface="Calibri" panose="020F0502020204030204" pitchFamily="34" charset="0"/>
                  <a:cs typeface="Calibri" panose="020F0502020204030204" pitchFamily="34" charset="0"/>
                </a:rPr>
                <a:t> </a:t>
              </a:r>
              <a:endParaRPr lang="ar-SA" b="1" dirty="0">
                <a:solidFill>
                  <a:srgbClr val="0000FF"/>
                </a:solidFill>
                <a:latin typeface="Calibri" panose="020F0502020204030204" pitchFamily="34" charset="0"/>
                <a:cs typeface="Calibri" panose="020F0502020204030204" pitchFamily="34" charset="0"/>
              </a:endParaRPr>
            </a:p>
          </p:txBody>
        </p:sp>
        <p:sp>
          <p:nvSpPr>
            <p:cNvPr id="13" name="مستطيل 12"/>
            <p:cNvSpPr/>
            <p:nvPr/>
          </p:nvSpPr>
          <p:spPr>
            <a:xfrm>
              <a:off x="1504" y="1553"/>
              <a:ext cx="972"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التركيب</a:t>
              </a:r>
            </a:p>
          </p:txBody>
        </p:sp>
      </p:grpSp>
      <p:grpSp>
        <p:nvGrpSpPr>
          <p:cNvPr id="3" name="Group 11"/>
          <p:cNvGrpSpPr>
            <a:grpSpLocks/>
          </p:cNvGrpSpPr>
          <p:nvPr/>
        </p:nvGrpSpPr>
        <p:grpSpPr bwMode="auto">
          <a:xfrm>
            <a:off x="2847386" y="1143000"/>
            <a:ext cx="3020014" cy="5333999"/>
            <a:chOff x="839" y="1264"/>
            <a:chExt cx="2250" cy="1800"/>
          </a:xfrm>
        </p:grpSpPr>
        <p:sp>
          <p:nvSpPr>
            <p:cNvPr id="16" name="مخطط انسيابي: معالجة 15"/>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4000" b="1" dirty="0">
                  <a:solidFill>
                    <a:srgbClr val="7030A0"/>
                  </a:solidFill>
                  <a:latin typeface="Calibri" panose="020F0502020204030204" pitchFamily="34" charset="0"/>
                  <a:cs typeface="Calibri" panose="020F0502020204030204" pitchFamily="34" charset="0"/>
                </a:rPr>
                <a:t>الانتباه</a:t>
              </a:r>
            </a:p>
          </p:txBody>
        </p:sp>
        <p:sp>
          <p:nvSpPr>
            <p:cNvPr id="17" name="مستطيل 16"/>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3600" b="1" dirty="0">
                  <a:solidFill>
                    <a:srgbClr val="C00000"/>
                  </a:solidFill>
                  <a:latin typeface="Calibri" panose="020F0502020204030204" pitchFamily="34" charset="0"/>
                  <a:cs typeface="Calibri" panose="020F0502020204030204" pitchFamily="34" charset="0"/>
                </a:rPr>
                <a:t>التقبل</a:t>
              </a:r>
            </a:p>
          </p:txBody>
        </p:sp>
        <p:sp>
          <p:nvSpPr>
            <p:cNvPr id="18" name="مستطيل 17"/>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الاهتمام</a:t>
              </a:r>
            </a:p>
          </p:txBody>
        </p:sp>
        <p:sp>
          <p:nvSpPr>
            <p:cNvPr id="19" name="مستطيل 18"/>
            <p:cNvSpPr/>
            <p:nvPr/>
          </p:nvSpPr>
          <p:spPr>
            <a:xfrm>
              <a:off x="1329" y="1804"/>
              <a:ext cx="1445"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2400" b="1" dirty="0">
                  <a:solidFill>
                    <a:srgbClr val="00B050"/>
                  </a:solidFill>
                  <a:latin typeface="Calibri" panose="020F0502020204030204" pitchFamily="34" charset="0"/>
                  <a:cs typeface="Calibri" panose="020F0502020204030204" pitchFamily="34" charset="0"/>
                </a:rPr>
                <a:t>تكوين الاتجاه</a:t>
              </a:r>
            </a:p>
          </p:txBody>
        </p:sp>
        <p:sp>
          <p:nvSpPr>
            <p:cNvPr id="20" name="مستطيل 19"/>
            <p:cNvSpPr/>
            <p:nvPr/>
          </p:nvSpPr>
          <p:spPr>
            <a:xfrm>
              <a:off x="1451" y="1534"/>
              <a:ext cx="107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التنظيم القيمي</a:t>
              </a:r>
            </a:p>
          </p:txBody>
        </p:sp>
        <p:sp>
          <p:nvSpPr>
            <p:cNvPr id="21" name="مستطيل 20"/>
            <p:cNvSpPr/>
            <p:nvPr/>
          </p:nvSpPr>
          <p:spPr>
            <a:xfrm>
              <a:off x="1569" y="1264"/>
              <a:ext cx="839"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1400" b="1" dirty="0">
                  <a:solidFill>
                    <a:srgbClr val="C00000"/>
                  </a:solidFill>
                  <a:latin typeface="Calibri" panose="020F0502020204030204" pitchFamily="34" charset="0"/>
                  <a:cs typeface="Calibri" panose="020F0502020204030204" pitchFamily="34" charset="0"/>
                </a:rPr>
                <a:t>السلوك</a:t>
              </a:r>
              <a:r>
                <a:rPr lang="ar-SA" sz="1400" b="1" dirty="0">
                  <a:solidFill>
                    <a:srgbClr val="0000FF"/>
                  </a:solidFill>
                  <a:latin typeface="Calibri" panose="020F0502020204030204" pitchFamily="34" charset="0"/>
                  <a:cs typeface="Calibri" panose="020F0502020204030204" pitchFamily="34" charset="0"/>
                </a:rPr>
                <a:t> </a:t>
              </a:r>
              <a:r>
                <a:rPr lang="ar-SA" sz="1400" b="1" dirty="0">
                  <a:solidFill>
                    <a:srgbClr val="C00000"/>
                  </a:solidFill>
                  <a:latin typeface="Calibri" panose="020F0502020204030204" pitchFamily="34" charset="0"/>
                  <a:cs typeface="Calibri" panose="020F0502020204030204" pitchFamily="34" charset="0"/>
                </a:rPr>
                <a:t>القيمي</a:t>
              </a:r>
            </a:p>
          </p:txBody>
        </p:sp>
      </p:grpSp>
      <p:grpSp>
        <p:nvGrpSpPr>
          <p:cNvPr id="4" name="Group 11"/>
          <p:cNvGrpSpPr>
            <a:grpSpLocks/>
          </p:cNvGrpSpPr>
          <p:nvPr/>
        </p:nvGrpSpPr>
        <p:grpSpPr bwMode="auto">
          <a:xfrm>
            <a:off x="-71469" y="1143001"/>
            <a:ext cx="2849467" cy="5333998"/>
            <a:chOff x="839" y="1264"/>
            <a:chExt cx="2250" cy="1800"/>
          </a:xfrm>
        </p:grpSpPr>
        <p:sp>
          <p:nvSpPr>
            <p:cNvPr id="23" name="مخطط انسيابي: معالجة 22"/>
            <p:cNvSpPr/>
            <p:nvPr/>
          </p:nvSpPr>
          <p:spPr>
            <a:xfrm>
              <a:off x="839" y="2704"/>
              <a:ext cx="2250" cy="360"/>
            </a:xfrm>
            <a:prstGeom prst="flowChartProcess">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4000" b="1" dirty="0">
                  <a:solidFill>
                    <a:srgbClr val="7030A0"/>
                  </a:solidFill>
                  <a:latin typeface="Calibri" panose="020F0502020204030204" pitchFamily="34" charset="0"/>
                  <a:cs typeface="Calibri" panose="020F0502020204030204" pitchFamily="34" charset="0"/>
                </a:rPr>
                <a:t>الملاحظة</a:t>
              </a:r>
              <a:endParaRPr lang="ar-SA" b="1" dirty="0">
                <a:solidFill>
                  <a:srgbClr val="7030A0"/>
                </a:solidFill>
                <a:latin typeface="Calibri" panose="020F0502020204030204" pitchFamily="34" charset="0"/>
                <a:cs typeface="Calibri" panose="020F0502020204030204" pitchFamily="34" charset="0"/>
              </a:endParaRPr>
            </a:p>
          </p:txBody>
        </p:sp>
        <p:sp>
          <p:nvSpPr>
            <p:cNvPr id="24" name="مستطيل 23"/>
            <p:cNvSpPr/>
            <p:nvPr/>
          </p:nvSpPr>
          <p:spPr>
            <a:xfrm>
              <a:off x="974" y="2389"/>
              <a:ext cx="1980"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3600" b="1" dirty="0">
                  <a:solidFill>
                    <a:srgbClr val="C00000"/>
                  </a:solidFill>
                  <a:latin typeface="Calibri" panose="020F0502020204030204" pitchFamily="34" charset="0"/>
                  <a:cs typeface="Calibri" panose="020F0502020204030204" pitchFamily="34" charset="0"/>
                </a:rPr>
                <a:t>التقليد</a:t>
              </a:r>
              <a:endParaRPr lang="ar-SA" b="1" dirty="0">
                <a:solidFill>
                  <a:srgbClr val="C00000"/>
                </a:solidFill>
                <a:latin typeface="Calibri" panose="020F0502020204030204" pitchFamily="34" charset="0"/>
                <a:cs typeface="Calibri" panose="020F0502020204030204" pitchFamily="34" charset="0"/>
              </a:endParaRPr>
            </a:p>
          </p:txBody>
        </p:sp>
        <p:sp>
          <p:nvSpPr>
            <p:cNvPr id="25" name="مستطيل 24"/>
            <p:cNvSpPr/>
            <p:nvPr/>
          </p:nvSpPr>
          <p:spPr>
            <a:xfrm>
              <a:off x="1199" y="2074"/>
              <a:ext cx="1575" cy="31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التجريب</a:t>
              </a:r>
            </a:p>
          </p:txBody>
        </p:sp>
        <p:sp>
          <p:nvSpPr>
            <p:cNvPr id="26" name="مستطيل 25"/>
            <p:cNvSpPr/>
            <p:nvPr/>
          </p:nvSpPr>
          <p:spPr>
            <a:xfrm>
              <a:off x="1379" y="1804"/>
              <a:ext cx="126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sz="2400" b="1" dirty="0">
                  <a:solidFill>
                    <a:srgbClr val="00B050"/>
                  </a:solidFill>
                  <a:latin typeface="Calibri" panose="020F0502020204030204" pitchFamily="34" charset="0"/>
                  <a:cs typeface="Calibri" panose="020F0502020204030204" pitchFamily="34" charset="0"/>
                </a:rPr>
                <a:t>الممارسة</a:t>
              </a:r>
              <a:endParaRPr lang="ar-SA" b="1" dirty="0">
                <a:solidFill>
                  <a:srgbClr val="00B050"/>
                </a:solidFill>
                <a:latin typeface="Calibri" panose="020F0502020204030204" pitchFamily="34" charset="0"/>
                <a:cs typeface="Calibri" panose="020F0502020204030204" pitchFamily="34" charset="0"/>
              </a:endParaRPr>
            </a:p>
          </p:txBody>
        </p:sp>
        <p:sp>
          <p:nvSpPr>
            <p:cNvPr id="27" name="مستطيل 26"/>
            <p:cNvSpPr/>
            <p:nvPr/>
          </p:nvSpPr>
          <p:spPr>
            <a:xfrm>
              <a:off x="1610" y="1534"/>
              <a:ext cx="81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0000FF"/>
                  </a:solidFill>
                  <a:latin typeface="Calibri" panose="020F0502020204030204" pitchFamily="34" charset="0"/>
                  <a:cs typeface="Calibri" panose="020F0502020204030204" pitchFamily="34" charset="0"/>
                </a:rPr>
                <a:t>الإتقان</a:t>
              </a:r>
            </a:p>
          </p:txBody>
        </p:sp>
        <p:sp>
          <p:nvSpPr>
            <p:cNvPr id="28" name="مستطيل 27"/>
            <p:cNvSpPr/>
            <p:nvPr/>
          </p:nvSpPr>
          <p:spPr>
            <a:xfrm>
              <a:off x="1746" y="1264"/>
              <a:ext cx="540" cy="27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ar-SA" b="1" dirty="0">
                  <a:solidFill>
                    <a:srgbClr val="C00000"/>
                  </a:solidFill>
                  <a:latin typeface="Calibri" panose="020F0502020204030204" pitchFamily="34" charset="0"/>
                  <a:cs typeface="Calibri" panose="020F0502020204030204" pitchFamily="34" charset="0"/>
                </a:rPr>
                <a:t>الإبداع</a:t>
              </a:r>
            </a:p>
          </p:txBody>
        </p:sp>
      </p:grpSp>
      <p:sp>
        <p:nvSpPr>
          <p:cNvPr id="2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SA" sz="3200" b="1" dirty="0">
                <a:latin typeface="Calibri" panose="020F0502020204030204" pitchFamily="34" charset="0"/>
                <a:cs typeface="Calibri" panose="020F0502020204030204" pitchFamily="34" charset="0"/>
              </a:rPr>
              <a:t>مستويات المجال المعرفي والوجداني </a:t>
            </a:r>
            <a:r>
              <a:rPr lang="ar-SA" sz="3200" b="1" dirty="0" err="1">
                <a:latin typeface="Calibri" panose="020F0502020204030204" pitchFamily="34" charset="0"/>
                <a:cs typeface="Calibri" panose="020F0502020204030204" pitchFamily="34" charset="0"/>
              </a:rPr>
              <a:t>والمهاري</a:t>
            </a:r>
            <a:r>
              <a:rPr lang="ar-SA" sz="3200" b="1" dirty="0">
                <a:latin typeface="Calibri" panose="020F0502020204030204" pitchFamily="34" charset="0"/>
                <a:cs typeface="Calibri" panose="020F0502020204030204" pitchFamily="34" charset="0"/>
              </a:rPr>
              <a:t> </a:t>
            </a:r>
            <a:endParaRPr lang="ar-EG" sz="3200" b="1" dirty="0">
              <a:solidFill>
                <a:schemeClr val="bg1"/>
              </a:solidFill>
              <a:latin typeface="Calibri" panose="020F0502020204030204" pitchFamily="34" charset="0"/>
              <a:cs typeface="Calibri" panose="020F050202020403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2928404528"/>
              </p:ext>
            </p:extLst>
          </p:nvPr>
        </p:nvGraphicFramePr>
        <p:xfrm>
          <a:off x="0" y="694263"/>
          <a:ext cx="9144000" cy="5997630"/>
        </p:xfrm>
        <a:graphic>
          <a:graphicData uri="http://schemas.openxmlformats.org/drawingml/2006/table">
            <a:tbl>
              <a:tblPr rtl="1" firstRow="1" bandRow="1">
                <a:tableStyleId>{3C2FFA5D-87B4-456A-9821-1D502468CF0F}</a:tableStyleId>
              </a:tblPr>
              <a:tblGrid>
                <a:gridCol w="2359926">
                  <a:extLst>
                    <a:ext uri="{9D8B030D-6E8A-4147-A177-3AD203B41FA5}">
                      <a16:colId xmlns:a16="http://schemas.microsoft.com/office/drawing/2014/main" val="20000"/>
                    </a:ext>
                  </a:extLst>
                </a:gridCol>
                <a:gridCol w="1713930">
                  <a:extLst>
                    <a:ext uri="{9D8B030D-6E8A-4147-A177-3AD203B41FA5}">
                      <a16:colId xmlns:a16="http://schemas.microsoft.com/office/drawing/2014/main" val="20001"/>
                    </a:ext>
                  </a:extLst>
                </a:gridCol>
                <a:gridCol w="3203636">
                  <a:extLst>
                    <a:ext uri="{9D8B030D-6E8A-4147-A177-3AD203B41FA5}">
                      <a16:colId xmlns:a16="http://schemas.microsoft.com/office/drawing/2014/main" val="20002"/>
                    </a:ext>
                  </a:extLst>
                </a:gridCol>
                <a:gridCol w="1866508">
                  <a:extLst>
                    <a:ext uri="{9D8B030D-6E8A-4147-A177-3AD203B41FA5}">
                      <a16:colId xmlns:a16="http://schemas.microsoft.com/office/drawing/2014/main" val="20003"/>
                    </a:ext>
                  </a:extLst>
                </a:gridCol>
              </a:tblGrid>
              <a:tr h="486535">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المعرفي</a:t>
                      </a:r>
                      <a:endParaRPr kumimoji="0" lang="ar-EG" sz="20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الوجداني</a:t>
                      </a:r>
                      <a:endParaRPr kumimoji="0" lang="ar-EG" sz="240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الأنشطة </a:t>
                      </a:r>
                      <a:endParaRPr kumimoji="0" lang="ar-EG" sz="16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المهارى</a:t>
                      </a:r>
                      <a:endParaRPr kumimoji="0" lang="ar-EG" sz="180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2577">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التذكر</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الاستقبال</a:t>
                      </a:r>
                      <a:endParaRPr kumimoji="0" lang="ar-EG" sz="2000" b="1" i="0" u="none" strike="noStrike" cap="none" normalizeH="0" baseline="0" dirty="0">
                        <a:ln>
                          <a:noFill/>
                        </a:ln>
                        <a:solidFill>
                          <a:srgbClr val="FF0000"/>
                        </a:solidFill>
                        <a:effectLst/>
                        <a:latin typeface="Calibri" panose="020F0502020204030204" pitchFamily="34" charset="0"/>
                        <a:cs typeface="Calibri" panose="020F0502020204030204" pitchFamily="34" charset="0"/>
                      </a:endParaRPr>
                    </a:p>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ar-EG"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الملاحظة</a:t>
                      </a:r>
                      <a:b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br>
                      <a:r>
                        <a:rPr kumimoji="0" lang="ar-SA"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 </a:t>
                      </a:r>
                      <a:r>
                        <a:rPr kumimoji="0" lang="ar-SA" sz="20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الشعور باستقبال الظاهرة </a:t>
                      </a:r>
                      <a:endParaRPr kumimoji="0" lang="en-US" sz="20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وملاحظتها والحديث عنها)</a:t>
                      </a:r>
                      <a:endParaRPr kumimoji="0" lang="ar-EG" sz="20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EG" sz="2400" dirty="0">
                        <a:latin typeface="Calibri" panose="020F0502020204030204"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24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 </a:t>
                      </a:r>
                      <a:endParaRPr kumimoji="0" lang="en-US" sz="24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0073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التحفيز</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أنشطة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ar-EG"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rtl="1"/>
                      <a:endParaRPr lang="ar-EG"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2"/>
                  </a:ext>
                </a:extLst>
              </a:tr>
              <a:tr h="139345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التعريف والتوثيق </a:t>
                      </a:r>
                      <a:endParaRPr kumimoji="0" lang="ar-EG" sz="12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أنشطة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ar-EG" sz="20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rtl="1"/>
                      <a:endParaRPr lang="ar-EG"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3"/>
                  </a:ext>
                </a:extLst>
              </a:tr>
              <a:tr h="1440399">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الإثارة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بأحد الأنشطة </a:t>
                      </a: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مثل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rtl="1"/>
                      <a:endParaRPr lang="ar-EG"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4"/>
                  </a:ext>
                </a:extLst>
              </a:tr>
            </a:tbl>
          </a:graphicData>
        </a:graphic>
      </p:graphicFrame>
      <p:sp>
        <p:nvSpPr>
          <p:cNvPr id="28" name="AutoShape 23"/>
          <p:cNvSpPr>
            <a:spLocks noChangeArrowheads="1"/>
          </p:cNvSpPr>
          <p:nvPr/>
        </p:nvSpPr>
        <p:spPr bwMode="auto">
          <a:xfrm>
            <a:off x="5072066" y="2214554"/>
            <a:ext cx="1608640" cy="838200"/>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الانتباه الانتقائي</a:t>
            </a:r>
            <a:endParaRPr kumimoji="0" lang="en-US"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lvl="0" algn="ctr"/>
            <a:r>
              <a:rPr lang="ar-EG" sz="1600" b="1" dirty="0">
                <a:solidFill>
                  <a:schemeClr val="tx1"/>
                </a:solidFill>
                <a:latin typeface="Calibri" panose="020F0502020204030204" pitchFamily="34" charset="0"/>
                <a:ea typeface="Arial" pitchFamily="34" charset="0"/>
                <a:cs typeface="Calibri" panose="020F0502020204030204" pitchFamily="34" charset="0"/>
              </a:rPr>
              <a:t>أفعال مثل </a:t>
            </a:r>
          </a:p>
          <a:p>
            <a:pPr lvl="0" algn="ctr"/>
            <a:r>
              <a:rPr lang="ar-EG" sz="1600" b="1" dirty="0">
                <a:solidFill>
                  <a:schemeClr val="tx1"/>
                </a:solidFill>
                <a:latin typeface="Calibri" panose="020F0502020204030204" pitchFamily="34" charset="0"/>
                <a:ea typeface="Arial"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EG" sz="28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9" name="AutoShape 22"/>
          <p:cNvSpPr>
            <a:spLocks noChangeArrowheads="1"/>
          </p:cNvSpPr>
          <p:nvPr/>
        </p:nvSpPr>
        <p:spPr bwMode="auto">
          <a:xfrm>
            <a:off x="5072066" y="3857628"/>
            <a:ext cx="1718311" cy="990600"/>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ar-SA" sz="1600" b="1" dirty="0">
                <a:latin typeface="Calibri" panose="020F0502020204030204" pitchFamily="34" charset="0"/>
                <a:ea typeface="Arial" pitchFamily="34" charset="0"/>
                <a:cs typeface="Calibri" panose="020F0502020204030204" pitchFamily="34" charset="0"/>
              </a:rPr>
              <a:t>الرغبة في الاستقبال</a:t>
            </a:r>
            <a:endParaRPr lang="en-US" sz="1600" b="1" dirty="0">
              <a:latin typeface="Calibri" panose="020F0502020204030204" pitchFamily="34" charset="0"/>
              <a:ea typeface="Arial" pitchFamily="34" charset="0"/>
              <a:cs typeface="Calibri" panose="020F0502020204030204" pitchFamily="34" charset="0"/>
            </a:endParaRPr>
          </a:p>
          <a:p>
            <a:pPr lvl="0" algn="ctr"/>
            <a:r>
              <a:rPr lang="ar-EG" sz="1600" b="1" dirty="0">
                <a:solidFill>
                  <a:schemeClr val="tx1"/>
                </a:solidFill>
                <a:latin typeface="Calibri" panose="020F0502020204030204" pitchFamily="34" charset="0"/>
                <a:ea typeface="Arial" pitchFamily="34" charset="0"/>
                <a:cs typeface="Calibri" panose="020F0502020204030204" pitchFamily="34" charset="0"/>
              </a:rPr>
              <a:t>أفعال مثل </a:t>
            </a:r>
          </a:p>
          <a:p>
            <a:pPr lvl="0" algn="ctr"/>
            <a:r>
              <a:rPr lang="ar-EG" sz="1600" b="1" dirty="0">
                <a:solidFill>
                  <a:schemeClr val="tx1"/>
                </a:solidFill>
                <a:latin typeface="Calibri" panose="020F0502020204030204" pitchFamily="34" charset="0"/>
                <a:ea typeface="Arial"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p>
            <a:pPr algn="ctr" fontAlgn="base">
              <a:spcBef>
                <a:spcPct val="0"/>
              </a:spcBef>
              <a:spcAft>
                <a:spcPct val="0"/>
              </a:spcAft>
            </a:pPr>
            <a:endParaRPr lang="ar-EG" sz="1600" b="1" dirty="0">
              <a:latin typeface="Calibri" panose="020F0502020204030204" pitchFamily="34" charset="0"/>
              <a:ea typeface="Arial" pitchFamily="34" charset="0"/>
              <a:cs typeface="Calibri" panose="020F0502020204030204" pitchFamily="34" charset="0"/>
            </a:endParaRPr>
          </a:p>
        </p:txBody>
      </p:sp>
      <p:sp>
        <p:nvSpPr>
          <p:cNvPr id="30" name="AutoShape 21"/>
          <p:cNvSpPr>
            <a:spLocks noChangeArrowheads="1"/>
          </p:cNvSpPr>
          <p:nvPr/>
        </p:nvSpPr>
        <p:spPr bwMode="auto">
          <a:xfrm>
            <a:off x="5076056" y="5229200"/>
            <a:ext cx="1785950" cy="1179512"/>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ar-SA" sz="1400" b="1" dirty="0">
                <a:latin typeface="Calibri" panose="020F0502020204030204" pitchFamily="34" charset="0"/>
                <a:ea typeface="Arial" pitchFamily="34" charset="0"/>
                <a:cs typeface="Calibri" panose="020F0502020204030204" pitchFamily="34" charset="0"/>
              </a:rPr>
              <a:t>الوعي</a:t>
            </a:r>
          </a:p>
          <a:p>
            <a:pPr lvl="0" algn="ctr"/>
            <a:r>
              <a:rPr lang="ar-EG" sz="1400" b="1" dirty="0">
                <a:solidFill>
                  <a:schemeClr val="tx1"/>
                </a:solidFill>
                <a:latin typeface="Calibri" panose="020F0502020204030204" pitchFamily="34" charset="0"/>
                <a:ea typeface="Arial" pitchFamily="34" charset="0"/>
                <a:cs typeface="Calibri" panose="020F0502020204030204" pitchFamily="34" charset="0"/>
              </a:rPr>
              <a:t>أفعال مثل </a:t>
            </a:r>
          </a:p>
          <a:p>
            <a:pPr lvl="0" algn="ctr"/>
            <a:r>
              <a:rPr lang="ar-EG" sz="1400" b="1" dirty="0">
                <a:solidFill>
                  <a:schemeClr val="tx1"/>
                </a:solidFill>
                <a:latin typeface="Calibri" panose="020F0502020204030204" pitchFamily="34" charset="0"/>
                <a:ea typeface="Arial" pitchFamily="34" charset="0"/>
                <a:cs typeface="Calibri" panose="020F0502020204030204" pitchFamily="34" charset="0"/>
              </a:rPr>
              <a:t>.......................</a:t>
            </a:r>
            <a:endParaRPr lang="ar-EG" sz="1400" dirty="0">
              <a:latin typeface="Calibri" panose="020F0502020204030204" pitchFamily="34" charset="0"/>
              <a:cs typeface="Calibri" panose="020F0502020204030204" pitchFamily="34" charset="0"/>
            </a:endParaRPr>
          </a:p>
          <a:p>
            <a:pPr algn="ctr" fontAlgn="base">
              <a:spcBef>
                <a:spcPct val="0"/>
              </a:spcBef>
              <a:spcAft>
                <a:spcPct val="0"/>
              </a:spcAft>
            </a:pPr>
            <a:endParaRPr lang="ar-EG" sz="1400" b="1" dirty="0">
              <a:latin typeface="Calibri" panose="020F0502020204030204" pitchFamily="34" charset="0"/>
              <a:ea typeface="Arial" pitchFamily="34" charset="0"/>
              <a:cs typeface="Calibri" panose="020F0502020204030204" pitchFamily="34" charset="0"/>
            </a:endParaRPr>
          </a:p>
        </p:txBody>
      </p:sp>
      <p:sp>
        <p:nvSpPr>
          <p:cNvPr id="3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نشاط 6(10ق جماعي)</a:t>
            </a:r>
          </a:p>
          <a:p>
            <a:pPr algn="ct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 ( المستوى1  (ا</a:t>
            </a:r>
            <a:r>
              <a:rPr lang="ar-SA" b="1" dirty="0">
                <a:solidFill>
                  <a:schemeClr val="tx1"/>
                </a:solidFill>
                <a:latin typeface="Calibri" panose="020F0502020204030204" pitchFamily="34" charset="0"/>
                <a:ea typeface="Arial" pitchFamily="34" charset="0"/>
                <a:cs typeface="Calibri" panose="020F0502020204030204" pitchFamily="34" charset="0"/>
              </a:rPr>
              <a:t>لتذكر</a:t>
            </a: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 – </a:t>
            </a:r>
            <a:r>
              <a:rPr lang="ar-SA" b="1" dirty="0">
                <a:solidFill>
                  <a:schemeClr val="tx1"/>
                </a:solidFill>
                <a:latin typeface="Calibri" panose="020F0502020204030204" pitchFamily="34" charset="0"/>
                <a:ea typeface="Arial" pitchFamily="34" charset="0"/>
                <a:cs typeface="Calibri" panose="020F0502020204030204" pitchFamily="34" charset="0"/>
              </a:rPr>
              <a:t>الاستقبال</a:t>
            </a:r>
            <a:r>
              <a:rPr lang="ar-SA" sz="2800" b="1" dirty="0">
                <a:solidFill>
                  <a:schemeClr val="tx1"/>
                </a:solidFill>
                <a:latin typeface="Calibri" panose="020F0502020204030204" pitchFamily="34" charset="0"/>
                <a:cs typeface="Calibri" panose="020F0502020204030204" pitchFamily="34" charset="0"/>
              </a:rPr>
              <a:t> </a:t>
            </a: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(الانتباه) – </a:t>
            </a:r>
            <a:r>
              <a:rPr lang="ar-SA" b="1" dirty="0">
                <a:solidFill>
                  <a:schemeClr val="tx1"/>
                </a:solidFill>
                <a:latin typeface="Calibri" panose="020F0502020204030204" pitchFamily="34" charset="0"/>
                <a:ea typeface="Arial" pitchFamily="34" charset="0"/>
                <a:cs typeface="Calibri" panose="020F0502020204030204" pitchFamily="34" charset="0"/>
              </a:rPr>
              <a:t>الملاحظة</a:t>
            </a: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ar-SA" sz="2400" b="1" dirty="0">
                <a:solidFill>
                  <a:schemeClr val="tx1"/>
                </a:solidFill>
                <a:latin typeface="Calibri" panose="020F0502020204030204" pitchFamily="34" charset="0"/>
                <a:ea typeface="Calibri" panose="020F0502020204030204" pitchFamily="34" charset="0"/>
                <a:cs typeface="Calibri" panose="020F0502020204030204" pitchFamily="34" charset="0"/>
              </a:rPr>
              <a:t>)</a:t>
            </a:r>
            <a:endParaRPr lang="ar-SA" sz="4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56920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491528176"/>
              </p:ext>
            </p:extLst>
          </p:nvPr>
        </p:nvGraphicFramePr>
        <p:xfrm>
          <a:off x="0" y="694263"/>
          <a:ext cx="9144000" cy="6363390"/>
        </p:xfrm>
        <a:graphic>
          <a:graphicData uri="http://schemas.openxmlformats.org/drawingml/2006/table">
            <a:tbl>
              <a:tblPr rtl="1" firstRow="1" bandRow="1">
                <a:tableStyleId>{3C2FFA5D-87B4-456A-9821-1D502468CF0F}</a:tableStyleId>
              </a:tblPr>
              <a:tblGrid>
                <a:gridCol w="2359926">
                  <a:extLst>
                    <a:ext uri="{9D8B030D-6E8A-4147-A177-3AD203B41FA5}">
                      <a16:colId xmlns:a16="http://schemas.microsoft.com/office/drawing/2014/main" val="20000"/>
                    </a:ext>
                  </a:extLst>
                </a:gridCol>
                <a:gridCol w="1713930">
                  <a:extLst>
                    <a:ext uri="{9D8B030D-6E8A-4147-A177-3AD203B41FA5}">
                      <a16:colId xmlns:a16="http://schemas.microsoft.com/office/drawing/2014/main" val="20001"/>
                    </a:ext>
                  </a:extLst>
                </a:gridCol>
                <a:gridCol w="3433660">
                  <a:extLst>
                    <a:ext uri="{9D8B030D-6E8A-4147-A177-3AD203B41FA5}">
                      <a16:colId xmlns:a16="http://schemas.microsoft.com/office/drawing/2014/main" val="20002"/>
                    </a:ext>
                  </a:extLst>
                </a:gridCol>
                <a:gridCol w="1636484">
                  <a:extLst>
                    <a:ext uri="{9D8B030D-6E8A-4147-A177-3AD203B41FA5}">
                      <a16:colId xmlns:a16="http://schemas.microsoft.com/office/drawing/2014/main" val="20003"/>
                    </a:ext>
                  </a:extLst>
                </a:gridCol>
              </a:tblGrid>
              <a:tr h="486535">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t>المعرفي</a:t>
                      </a:r>
                      <a:endParaRPr kumimoji="0" lang="ar-EG" sz="24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t>الوجداني</a:t>
                      </a:r>
                      <a:endParaRPr kumimoji="0" lang="ar-EG" sz="24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algn="ctr" rtl="1"/>
                      <a:endParaRPr lang="ar-EG" sz="14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t>الأنشطة</a:t>
                      </a:r>
                      <a:r>
                        <a:rPr kumimoji="0" lang="ar-SA" sz="1400" u="none" strike="noStrike" cap="none" normalizeH="0" baseline="0" dirty="0">
                          <a:ln>
                            <a:noFill/>
                          </a:ln>
                          <a:solidFill>
                            <a:schemeClr val="bg1"/>
                          </a:solidFill>
                          <a:effectLst/>
                        </a:rPr>
                        <a:t> </a:t>
                      </a:r>
                      <a:endParaRPr kumimoji="0" lang="ar-EG" sz="1600" b="1" i="0" u="none" strike="noStrike" cap="none" normalizeH="0" baseline="0" dirty="0">
                        <a:ln>
                          <a:noFill/>
                        </a:ln>
                        <a:solidFill>
                          <a:schemeClr val="bg1"/>
                        </a:solidFill>
                        <a:effectLst/>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t>المهارى</a:t>
                      </a:r>
                      <a:endParaRPr kumimoji="0" lang="ar-EG" sz="24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algn="ctr" rtl="1"/>
                      <a:endParaRPr lang="ar-EG" sz="14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2577">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rgbClr val="FF0000"/>
                          </a:solidFill>
                          <a:effectLst/>
                          <a:latin typeface="Arial" pitchFamily="34" charset="0"/>
                          <a:ea typeface="Arial" pitchFamily="34" charset="0"/>
                          <a:cs typeface="Arial" pitchFamily="34" charset="0"/>
                        </a:rPr>
                        <a:t>التذكر</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يصف ــ يختار ـ يعرف -يعين -يعدد يميز- يرتب- يكرر  يطابق- يضع في قائمة - يذكر ـ يسمي – ينسب – يحدد</a:t>
                      </a:r>
                    </a:p>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b="1" i="0" u="none" strike="noStrike" cap="none" normalizeH="0" baseline="0" dirty="0">
                          <a:ln>
                            <a:noFill/>
                          </a:ln>
                          <a:solidFill>
                            <a:srgbClr val="FF0000"/>
                          </a:solidFill>
                          <a:effectLst/>
                          <a:latin typeface="Arial" pitchFamily="34" charset="0"/>
                          <a:ea typeface="Arial" pitchFamily="34" charset="0"/>
                          <a:cs typeface="Arial" pitchFamily="34" charset="0"/>
                        </a:rPr>
                        <a:t>الاستقبال</a:t>
                      </a:r>
                      <a:endParaRPr kumimoji="0" lang="ar-EG" sz="2000" b="1" i="0" u="none" strike="noStrike" cap="none" normalizeH="0" baseline="0" dirty="0">
                        <a:ln>
                          <a:noFill/>
                        </a:ln>
                        <a:solidFill>
                          <a:srgbClr val="FF0000"/>
                        </a:solidFill>
                        <a:effectLst/>
                        <a:latin typeface="Arial" pitchFamily="34" charset="0"/>
                        <a:cs typeface="Arial" pitchFamily="34" charset="0"/>
                      </a:endParaRPr>
                    </a:p>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1400" b="1" i="0" u="none" strike="noStrike" cap="none" normalizeH="0" baseline="0" dirty="0">
                          <a:ln>
                            <a:noFill/>
                          </a:ln>
                          <a:solidFill>
                            <a:schemeClr val="tx1"/>
                          </a:solidFill>
                          <a:effectLst/>
                          <a:latin typeface="Arial" pitchFamily="34" charset="0"/>
                          <a:ea typeface="Arial" pitchFamily="34" charset="0"/>
                          <a:cs typeface="Arial" pitchFamily="34" charset="0"/>
                        </a:rPr>
                        <a:t> </a:t>
                      </a:r>
                      <a:endParaRPr kumimoji="0" lang="ar-EG" sz="2400" b="1" i="0" u="none" strike="noStrike" cap="none" normalizeH="0" baseline="0" dirty="0">
                        <a:ln>
                          <a:noFill/>
                        </a:ln>
                        <a:solidFill>
                          <a:schemeClr val="tx1"/>
                        </a:solidFill>
                        <a:effectLst/>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24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t>الملاحظة</a:t>
                      </a:r>
                      <a:br>
                        <a:rPr kumimoji="0" lang="ar-SA" sz="2400" b="1" i="0" u="none" strike="noStrike" kern="1200" cap="none" normalizeH="0" baseline="0" dirty="0">
                          <a:ln>
                            <a:noFill/>
                          </a:ln>
                          <a:solidFill>
                            <a:srgbClr val="C00000"/>
                          </a:solidFill>
                          <a:effectLst/>
                          <a:latin typeface="Arial" pitchFamily="34" charset="0"/>
                          <a:ea typeface="Arial" pitchFamily="34" charset="0"/>
                          <a:cs typeface="Arial" pitchFamily="34" charset="0"/>
                        </a:rPr>
                      </a:b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 الشعور باستقبال الظاهرة </a:t>
                      </a:r>
                      <a:endParaRPr kumimoji="0" lang="en-US"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وملاحظتها والحديث عنها)</a:t>
                      </a:r>
                      <a:endPar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 </a:t>
                      </a: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يشاهد </a:t>
                      </a:r>
                      <a:endPar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ـ ينصت</a:t>
                      </a:r>
                      <a:endPar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 ـ يختار</a:t>
                      </a:r>
                      <a:endPar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Char char="-"/>
                        <a:tabLst/>
                      </a:pP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يلاحظ</a:t>
                      </a:r>
                      <a:endParaRPr kumimoji="0" lang="ar-EG"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Char char="-"/>
                        <a:tabLst/>
                      </a:pPr>
                      <a:r>
                        <a:rPr kumimoji="0" lang="ar-SA" sz="2000" b="1" i="0" u="none" strike="noStrike" kern="1200" cap="none" normalizeH="0" baseline="0" dirty="0">
                          <a:ln>
                            <a:noFill/>
                          </a:ln>
                          <a:solidFill>
                            <a:srgbClr val="C00000"/>
                          </a:solidFill>
                          <a:effectLst/>
                          <a:latin typeface="Arial" pitchFamily="34" charset="0"/>
                          <a:ea typeface="Arial" pitchFamily="34" charset="0"/>
                          <a:cs typeface="Arial" pitchFamily="34" charset="0"/>
                        </a:rPr>
                        <a:t> – يراقب</a:t>
                      </a:r>
                      <a:endParaRPr kumimoji="0" lang="en-US" sz="2000" b="1" i="0" u="none" strike="noStrike" kern="1200" cap="none" normalizeH="0" baseline="0" dirty="0">
                        <a:ln>
                          <a:noFill/>
                        </a:ln>
                        <a:solidFill>
                          <a:srgbClr val="C00000"/>
                        </a:solidFill>
                        <a:effectLst/>
                        <a:latin typeface="Arial" pitchFamily="34" charset="0"/>
                        <a:ea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0073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تذكر المصطلحات والحقائق</a:t>
                      </a:r>
                      <a:endParaRPr kumimoji="0" lang="en-US" sz="1400" b="1" i="0" u="none" strike="noStrike" cap="none" normalizeH="0" baseline="0" dirty="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1ـ  تذكر المصطلحات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2ـ  تذكر حقائق معينة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تذكر طرق ووسائل ومعالجة الأشياء </a:t>
                      </a:r>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EG" sz="1100" b="1" i="0" u="none" strike="noStrike" cap="none" normalizeH="0" baseline="0" dirty="0">
                          <a:ln>
                            <a:noFill/>
                          </a:ln>
                          <a:solidFill>
                            <a:schemeClr val="tx1"/>
                          </a:solidFill>
                          <a:effectLst/>
                          <a:latin typeface="Arial" pitchFamily="34" charset="0"/>
                          <a:ea typeface="Arial" pitchFamily="34" charset="0"/>
                          <a:cs typeface="Arial" pitchFamily="34" charset="0"/>
                        </a:rPr>
                        <a:t> </a:t>
                      </a:r>
                      <a:endParaRPr kumimoji="0" lang="ar-EG" sz="2400" b="1" i="0" u="none" strike="noStrike" cap="none" normalizeH="0" baseline="0" dirty="0">
                        <a:ln>
                          <a:noFill/>
                        </a:ln>
                        <a:solidFill>
                          <a:schemeClr val="tx1"/>
                        </a:solidFill>
                        <a:effectLst/>
                        <a:latin typeface="Arial" pitchFamily="34" charset="0"/>
                        <a:cs typeface="Arial" pitchFamily="34" charset="0"/>
                      </a:endParaRPr>
                    </a:p>
                    <a:p>
                      <a:pPr rtl="1"/>
                      <a:endParaRPr lang="ar-EG"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2"/>
                  </a:ext>
                </a:extLst>
              </a:tr>
              <a:tr h="139345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ـ تذكر </a:t>
                      </a:r>
                      <a:r>
                        <a:rPr kumimoji="0" lang="ar-SA" sz="1400" b="1" i="0" u="sng" strike="noStrike" cap="none" normalizeH="0" baseline="0" dirty="0">
                          <a:ln>
                            <a:noFill/>
                          </a:ln>
                          <a:solidFill>
                            <a:schemeClr val="tx1"/>
                          </a:solidFill>
                          <a:effectLst/>
                          <a:latin typeface="Arial" pitchFamily="34" charset="0"/>
                          <a:ea typeface="Arial" pitchFamily="34" charset="0"/>
                          <a:cs typeface="Arial" pitchFamily="34" charset="0"/>
                        </a:rPr>
                        <a:t>التقاليد والأعراف </a:t>
                      </a: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a:t>
                      </a:r>
                      <a:endParaRPr kumimoji="0" lang="en-US" sz="1400" b="1" i="0" u="none" strike="noStrike" cap="none" normalizeH="0" baseline="0" dirty="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2ـ تذكر</a:t>
                      </a:r>
                      <a:r>
                        <a:rPr kumimoji="0" lang="ar-SA" sz="1400" b="1" i="0" u="sng" strike="noStrike" cap="none" normalizeH="0" baseline="0" dirty="0">
                          <a:ln>
                            <a:noFill/>
                          </a:ln>
                          <a:solidFill>
                            <a:schemeClr val="tx1"/>
                          </a:solidFill>
                          <a:effectLst/>
                          <a:latin typeface="Arial" pitchFamily="34" charset="0"/>
                          <a:ea typeface="Arial" pitchFamily="34" charset="0"/>
                          <a:cs typeface="Arial" pitchFamily="34" charset="0"/>
                        </a:rPr>
                        <a:t> الاتجاهات </a:t>
                      </a: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والمتتابعات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3ـ   تذكر التصنيفات والفئات :   4ـ   تذكر </a:t>
                      </a:r>
                      <a:r>
                        <a:rPr kumimoji="0" lang="ar-SA" sz="1400" b="1" i="0" u="sng" strike="noStrike" cap="none" normalizeH="0" baseline="0" dirty="0" err="1">
                          <a:ln>
                            <a:noFill/>
                          </a:ln>
                          <a:solidFill>
                            <a:schemeClr val="tx1"/>
                          </a:solidFill>
                          <a:effectLst/>
                          <a:latin typeface="Arial" pitchFamily="34" charset="0"/>
                          <a:ea typeface="Arial" pitchFamily="34" charset="0"/>
                          <a:cs typeface="Arial" pitchFamily="34" charset="0"/>
                        </a:rPr>
                        <a:t>المحكات</a:t>
                      </a:r>
                      <a:r>
                        <a:rPr kumimoji="0" lang="ar-SA" sz="1400" b="1" i="0" u="sng" strike="noStrike" cap="none" normalizeH="0" baseline="0" dirty="0">
                          <a:ln>
                            <a:noFill/>
                          </a:ln>
                          <a:solidFill>
                            <a:schemeClr val="tx1"/>
                          </a:solidFill>
                          <a:effectLst/>
                          <a:latin typeface="Arial" pitchFamily="34" charset="0"/>
                          <a:ea typeface="Arial" pitchFamily="34" charset="0"/>
                          <a:cs typeface="Arial" pitchFamily="34" charset="0"/>
                        </a:rPr>
                        <a:t> /المعايير  </a:t>
                      </a: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a:t>
                      </a:r>
                    </a:p>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a:ln>
                            <a:noFill/>
                          </a:ln>
                          <a:solidFill>
                            <a:schemeClr val="tx1"/>
                          </a:solidFill>
                          <a:effectLst/>
                          <a:latin typeface="Arial" pitchFamily="34" charset="0"/>
                          <a:ea typeface="Arial" pitchFamily="34" charset="0"/>
                          <a:cs typeface="Arial" pitchFamily="34" charset="0"/>
                        </a:rPr>
                        <a:t> </a:t>
                      </a:r>
                      <a:endParaRPr kumimoji="0" lang="en-US" sz="1200" b="1" i="0" u="none" strike="noStrike" cap="none" normalizeH="0" baseline="0" dirty="0">
                        <a:ln>
                          <a:noFill/>
                        </a:ln>
                        <a:solidFill>
                          <a:schemeClr val="tx1"/>
                        </a:solidFill>
                        <a:effectLst/>
                        <a:latin typeface="Arial" pitchFamily="34" charset="0"/>
                        <a:ea typeface="Arial" pitchFamily="34" charset="0"/>
                        <a:cs typeface="Arial" pitchFamily="34" charset="0"/>
                      </a:endParaRPr>
                    </a:p>
                    <a:p>
                      <a:pPr rtl="1"/>
                      <a:endParaRPr lang="ar-EG"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3"/>
                  </a:ext>
                </a:extLst>
              </a:tr>
              <a:tr h="1440399">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ـ   تذكر طرق البحث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تذكر العموميات والتجديدات</a:t>
                      </a:r>
                      <a:endParaRPr kumimoji="0" lang="en-US" sz="1400" b="1" i="0" u="none" strike="noStrike" cap="none" normalizeH="0" baseline="0" dirty="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1ـ  تذكر المبادئ والتعميمات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Arial" pitchFamily="34" charset="0"/>
                          <a:ea typeface="Arial" pitchFamily="34" charset="0"/>
                          <a:cs typeface="Arial" pitchFamily="34" charset="0"/>
                        </a:rPr>
                        <a:t> 2ـ  تذكر النظريات والبنيات الأساسية</a:t>
                      </a:r>
                      <a:endParaRPr kumimoji="0" lang="ar-EG" sz="2400" b="1" i="0" u="none" strike="noStrike" cap="none" normalizeH="0" baseline="0" dirty="0">
                        <a:ln>
                          <a:noFill/>
                        </a:ln>
                        <a:solidFill>
                          <a:schemeClr val="tx1"/>
                        </a:solidFill>
                        <a:effectLst/>
                        <a:latin typeface="Arial" pitchFamily="34" charset="0"/>
                        <a:cs typeface="Arial" pitchFamily="34" charset="0"/>
                      </a:endParaRPr>
                    </a:p>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EG"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a:ln>
                            <a:noFill/>
                          </a:ln>
                          <a:solidFill>
                            <a:schemeClr val="tx1"/>
                          </a:solidFill>
                          <a:effectLst/>
                          <a:latin typeface="Arial" pitchFamily="34" charset="0"/>
                          <a:ea typeface="Arial" pitchFamily="34" charset="0"/>
                          <a:cs typeface="Arial" pitchFamily="34" charset="0"/>
                        </a:rPr>
                        <a:t> </a:t>
                      </a:r>
                      <a:endParaRPr kumimoji="0" lang="ar-SA" sz="1400" b="0" i="0" u="none" strike="noStrike" cap="none" normalizeH="0" baseline="0" dirty="0">
                        <a:ln>
                          <a:noFill/>
                        </a:ln>
                        <a:solidFill>
                          <a:schemeClr val="tx1"/>
                        </a:solidFill>
                        <a:effectLst/>
                        <a:latin typeface="Arial" pitchFamily="34" charset="0"/>
                        <a:ea typeface="Arial" pitchFamily="34" charset="0"/>
                        <a:cs typeface="Arial" pitchFamily="34" charset="0"/>
                      </a:endParaRPr>
                    </a:p>
                    <a:p>
                      <a:pPr rtl="1"/>
                      <a:endParaRPr lang="ar-EG"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600" dirty="0"/>
                    </a:p>
                  </a:txBody>
                  <a:tcPr/>
                </a:tc>
                <a:extLst>
                  <a:ext uri="{0D108BD9-81ED-4DB2-BD59-A6C34878D82A}">
                    <a16:rowId xmlns:a16="http://schemas.microsoft.com/office/drawing/2014/main" val="10004"/>
                  </a:ext>
                </a:extLst>
              </a:tr>
            </a:tbl>
          </a:graphicData>
        </a:graphic>
      </p:graphicFrame>
      <p:sp>
        <p:nvSpPr>
          <p:cNvPr id="28" name="AutoShape 23"/>
          <p:cNvSpPr>
            <a:spLocks noChangeArrowheads="1"/>
          </p:cNvSpPr>
          <p:nvPr/>
        </p:nvSpPr>
        <p:spPr bwMode="auto">
          <a:xfrm>
            <a:off x="5143504" y="1643050"/>
            <a:ext cx="1608640" cy="838200"/>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الانتباه الانتقائي</a:t>
            </a:r>
            <a:endParaRPr kumimoji="0" lang="en-US"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يختار</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EG" sz="28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9" name="AutoShape 22"/>
          <p:cNvSpPr>
            <a:spLocks noChangeArrowheads="1"/>
          </p:cNvSpPr>
          <p:nvPr/>
        </p:nvSpPr>
        <p:spPr bwMode="auto">
          <a:xfrm>
            <a:off x="5072066" y="3571876"/>
            <a:ext cx="1718311" cy="9906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ar-SA" sz="1600" b="1" dirty="0">
                <a:latin typeface="Calibri" panose="020F0502020204030204" pitchFamily="34" charset="0"/>
                <a:ea typeface="Arial" pitchFamily="34" charset="0"/>
                <a:cs typeface="Calibri" panose="020F0502020204030204" pitchFamily="34" charset="0"/>
              </a:rPr>
              <a:t>الرغبة في الاستقبال</a:t>
            </a:r>
            <a:endParaRPr lang="en-US" sz="1600" b="1" dirty="0">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r>
              <a:rPr lang="ar-SA" sz="1600" b="1" dirty="0">
                <a:latin typeface="Calibri" panose="020F0502020204030204" pitchFamily="34" charset="0"/>
                <a:ea typeface="Arial" pitchFamily="34" charset="0"/>
                <a:cs typeface="Calibri" panose="020F0502020204030204" pitchFamily="34" charset="0"/>
              </a:rPr>
              <a:t>يبدي – يسأل</a:t>
            </a:r>
          </a:p>
          <a:p>
            <a:pPr algn="ctr" fontAlgn="base">
              <a:spcBef>
                <a:spcPct val="0"/>
              </a:spcBef>
              <a:spcAft>
                <a:spcPct val="0"/>
              </a:spcAft>
            </a:pPr>
            <a:endParaRPr lang="ar-EG" sz="1600" b="1" dirty="0">
              <a:latin typeface="Calibri" panose="020F0502020204030204" pitchFamily="34" charset="0"/>
              <a:ea typeface="Arial" pitchFamily="34" charset="0"/>
              <a:cs typeface="Calibri" panose="020F0502020204030204" pitchFamily="34" charset="0"/>
            </a:endParaRPr>
          </a:p>
        </p:txBody>
      </p:sp>
      <p:sp>
        <p:nvSpPr>
          <p:cNvPr id="30" name="AutoShape 21"/>
          <p:cNvSpPr>
            <a:spLocks noChangeArrowheads="1"/>
          </p:cNvSpPr>
          <p:nvPr/>
        </p:nvSpPr>
        <p:spPr bwMode="auto">
          <a:xfrm>
            <a:off x="5072066" y="5749950"/>
            <a:ext cx="1785950" cy="1179512"/>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ar-SA" sz="1400" b="1" dirty="0">
                <a:latin typeface="Calibri" panose="020F0502020204030204" pitchFamily="34" charset="0"/>
                <a:ea typeface="Arial" pitchFamily="34" charset="0"/>
                <a:cs typeface="Calibri" panose="020F0502020204030204" pitchFamily="34" charset="0"/>
              </a:rPr>
              <a:t>الوعي</a:t>
            </a:r>
          </a:p>
          <a:p>
            <a:pPr algn="ctr" fontAlgn="base">
              <a:spcBef>
                <a:spcPct val="0"/>
              </a:spcBef>
              <a:spcAft>
                <a:spcPct val="0"/>
              </a:spcAft>
            </a:pPr>
            <a:r>
              <a:rPr lang="ar-SA" sz="1400" b="1" dirty="0">
                <a:latin typeface="Calibri" panose="020F0502020204030204" pitchFamily="34" charset="0"/>
                <a:ea typeface="Arial" pitchFamily="34" charset="0"/>
                <a:cs typeface="Calibri" panose="020F0502020204030204" pitchFamily="34" charset="0"/>
              </a:rPr>
              <a:t>يتابع – يستمع-  يلاحظ – يشعر -يجيب</a:t>
            </a:r>
          </a:p>
          <a:p>
            <a:pPr algn="ctr" fontAlgn="base">
              <a:spcBef>
                <a:spcPct val="0"/>
              </a:spcBef>
              <a:spcAft>
                <a:spcPct val="0"/>
              </a:spcAft>
            </a:pPr>
            <a:r>
              <a:rPr lang="ar-SA" sz="1400" b="1" dirty="0">
                <a:latin typeface="Calibri" panose="020F0502020204030204" pitchFamily="34" charset="0"/>
                <a:ea typeface="Arial" pitchFamily="34" charset="0"/>
                <a:cs typeface="Calibri" panose="020F0502020204030204" pitchFamily="34" charset="0"/>
              </a:rPr>
              <a:t>( يجب توافر قرينة )</a:t>
            </a:r>
            <a:endParaRPr lang="ar-EG" sz="1400" b="1" dirty="0">
              <a:latin typeface="Calibri" panose="020F0502020204030204" pitchFamily="34" charset="0"/>
              <a:ea typeface="Arial" pitchFamily="34" charset="0"/>
              <a:cs typeface="Calibri" panose="020F0502020204030204" pitchFamily="34" charset="0"/>
            </a:endParaRPr>
          </a:p>
        </p:txBody>
      </p:sp>
      <p:sp>
        <p:nvSpPr>
          <p:cNvPr id="3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2800" b="1" dirty="0">
                <a:solidFill>
                  <a:schemeClr val="tx1"/>
                </a:solidFill>
                <a:latin typeface="Calibri" panose="020F0502020204030204" pitchFamily="34" charset="0"/>
                <a:ea typeface="Calibri" panose="020F0502020204030204" pitchFamily="34" charset="0"/>
                <a:cs typeface="Calibri" panose="020F0502020204030204" pitchFamily="34" charset="0"/>
              </a:rPr>
              <a:t>المستوى1  (ا</a:t>
            </a:r>
            <a:r>
              <a:rPr lang="ar-SA" sz="2800" b="1" dirty="0">
                <a:solidFill>
                  <a:schemeClr val="tx1"/>
                </a:solidFill>
                <a:latin typeface="Calibri" panose="020F0502020204030204" pitchFamily="34" charset="0"/>
                <a:ea typeface="Arial" pitchFamily="34" charset="0"/>
                <a:cs typeface="Calibri" panose="020F0502020204030204" pitchFamily="34" charset="0"/>
              </a:rPr>
              <a:t>لتذكر</a:t>
            </a:r>
            <a:r>
              <a:rPr lang="ar-SA" sz="2800" b="1" dirty="0">
                <a:solidFill>
                  <a:schemeClr val="tx1"/>
                </a:solidFill>
                <a:latin typeface="Calibri" panose="020F0502020204030204" pitchFamily="34" charset="0"/>
                <a:ea typeface="Calibri" panose="020F0502020204030204" pitchFamily="34" charset="0"/>
                <a:cs typeface="Calibri" panose="020F0502020204030204" pitchFamily="34" charset="0"/>
              </a:rPr>
              <a:t> – </a:t>
            </a:r>
            <a:r>
              <a:rPr lang="ar-SA" sz="2800" b="1" dirty="0">
                <a:solidFill>
                  <a:schemeClr val="tx1"/>
                </a:solidFill>
                <a:latin typeface="Calibri" panose="020F0502020204030204" pitchFamily="34" charset="0"/>
                <a:ea typeface="Arial" pitchFamily="34" charset="0"/>
                <a:cs typeface="Calibri" panose="020F0502020204030204" pitchFamily="34" charset="0"/>
              </a:rPr>
              <a:t>الاستقبال</a:t>
            </a:r>
            <a:r>
              <a:rPr lang="ar-SA" sz="4000" b="1" dirty="0">
                <a:solidFill>
                  <a:schemeClr val="tx1"/>
                </a:solidFill>
                <a:latin typeface="Calibri" panose="020F0502020204030204" pitchFamily="34" charset="0"/>
                <a:cs typeface="Calibri" panose="020F0502020204030204" pitchFamily="34" charset="0"/>
              </a:rPr>
              <a:t> </a:t>
            </a:r>
            <a:r>
              <a:rPr lang="ar-SA" sz="2800" b="1" dirty="0">
                <a:solidFill>
                  <a:schemeClr val="tx1"/>
                </a:solidFill>
                <a:latin typeface="Calibri" panose="020F0502020204030204" pitchFamily="34" charset="0"/>
                <a:ea typeface="Calibri" panose="020F0502020204030204" pitchFamily="34" charset="0"/>
                <a:cs typeface="Calibri" panose="020F0502020204030204" pitchFamily="34" charset="0"/>
              </a:rPr>
              <a:t>(الانتباه) – </a:t>
            </a:r>
            <a:r>
              <a:rPr lang="ar-SA" sz="2800" b="1" dirty="0">
                <a:solidFill>
                  <a:schemeClr val="tx1"/>
                </a:solidFill>
                <a:latin typeface="Calibri" panose="020F0502020204030204" pitchFamily="34" charset="0"/>
                <a:ea typeface="Arial" pitchFamily="34" charset="0"/>
                <a:cs typeface="Calibri" panose="020F0502020204030204" pitchFamily="34" charset="0"/>
              </a:rPr>
              <a:t>الملاحظة</a:t>
            </a:r>
            <a:r>
              <a:rPr lang="ar-SA" sz="28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ar-SA" sz="4400" dirty="0">
              <a:solidFill>
                <a:schemeClr val="tx1"/>
              </a:solidFill>
              <a:latin typeface="Calibri" panose="020F0502020204030204" pitchFamily="34" charset="0"/>
              <a:cs typeface="Calibri" panose="020F0502020204030204" pitchFamily="34" charset="0"/>
            </a:endParaRPr>
          </a:p>
        </p:txBody>
      </p:sp>
      <p:sp>
        <p:nvSpPr>
          <p:cNvPr id="10" name="AutoShape 36"/>
          <p:cNvSpPr>
            <a:spLocks noChangeArrowheads="1"/>
          </p:cNvSpPr>
          <p:nvPr/>
        </p:nvSpPr>
        <p:spPr bwMode="auto">
          <a:xfrm>
            <a:off x="1643042" y="5500726"/>
            <a:ext cx="3357586" cy="1571612"/>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الإثارة</a:t>
            </a:r>
            <a:r>
              <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بأحد الأنشطة التالية</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1- السؤال.- 2-</a:t>
            </a:r>
            <a:r>
              <a:rPr kumimoji="0" lang="ar-SA" sz="1400" b="1" i="0" u="none" strike="noStrike" cap="none" normalizeH="0" baseline="0" dirty="0" err="1">
                <a:ln>
                  <a:noFill/>
                </a:ln>
                <a:solidFill>
                  <a:schemeClr val="tx1"/>
                </a:solidFill>
                <a:effectLst/>
                <a:latin typeface="Calibri" panose="020F0502020204030204" pitchFamily="34" charset="0"/>
                <a:ea typeface="Arial" pitchFamily="34" charset="0"/>
                <a:cs typeface="Calibri" panose="020F0502020204030204" pitchFamily="34" charset="0"/>
              </a:rPr>
              <a:t>الفزوره</a:t>
            </a: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-3- القصة.-4- الترغيب والتحفيز.5 - الترهيب.6- الموقف العملي </a:t>
            </a:r>
            <a:endPar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7- المشكلة وأثر القيمة في حلها. 8- المشاهد المعبرة (صور متحركة- صوت- صياغة فنية جيدة) والوقاية منها من الأساس.</a:t>
            </a:r>
            <a:endPar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en-US" sz="11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EG"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1" name="AutoShape 36"/>
          <p:cNvSpPr>
            <a:spLocks noChangeArrowheads="1"/>
          </p:cNvSpPr>
          <p:nvPr/>
        </p:nvSpPr>
        <p:spPr bwMode="auto">
          <a:xfrm>
            <a:off x="1643042" y="3357562"/>
            <a:ext cx="3429024" cy="1857388"/>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t" anchorCtr="0" compatLnSpc="1">
            <a:prstTxWarp prst="textNoShape">
              <a:avLst/>
            </a:prstTxWarp>
          </a:bodyPr>
          <a:lstStyle/>
          <a:p>
            <a:pPr lvl="0"/>
            <a:r>
              <a:rPr lang="ar-SA" sz="1400" b="1" dirty="0">
                <a:solidFill>
                  <a:schemeClr val="tx1"/>
                </a:solidFill>
                <a:latin typeface="Calibri" panose="020F0502020204030204" pitchFamily="34" charset="0"/>
                <a:ea typeface="Arial" pitchFamily="34" charset="0"/>
                <a:cs typeface="Calibri" panose="020F0502020204030204" pitchFamily="34" charset="0"/>
              </a:rPr>
              <a:t>التعريف والتوثيق (التعليق على أسئلة الإثارة)</a:t>
            </a:r>
            <a:endParaRPr lang="en-US" sz="1400" b="1" dirty="0">
              <a:solidFill>
                <a:schemeClr val="tx1"/>
              </a:solidFill>
              <a:latin typeface="Calibri" panose="020F0502020204030204" pitchFamily="34" charset="0"/>
              <a:ea typeface="Arial" pitchFamily="34" charset="0"/>
              <a:cs typeface="Calibri" panose="020F0502020204030204" pitchFamily="34" charset="0"/>
            </a:endParaRPr>
          </a:p>
          <a:p>
            <a:pPr lvl="0"/>
            <a:r>
              <a:rPr lang="ar-SA" sz="1400" b="1" dirty="0">
                <a:solidFill>
                  <a:schemeClr val="tx1"/>
                </a:solidFill>
                <a:latin typeface="Calibri" panose="020F0502020204030204" pitchFamily="34" charset="0"/>
                <a:ea typeface="Arial" pitchFamily="34" charset="0"/>
                <a:cs typeface="Calibri" panose="020F0502020204030204" pitchFamily="34" charset="0"/>
              </a:rPr>
              <a:t>1-الحوار والمناقشة. 2-المشاهد التمثيلية. 3-الاستبيانات</a:t>
            </a:r>
          </a:p>
          <a:p>
            <a:pPr lvl="0"/>
            <a:r>
              <a:rPr lang="ar-SA" sz="1400" b="1" dirty="0">
                <a:solidFill>
                  <a:schemeClr val="tx1"/>
                </a:solidFill>
                <a:latin typeface="Calibri" panose="020F0502020204030204" pitchFamily="34" charset="0"/>
                <a:ea typeface="Arial" pitchFamily="34" charset="0"/>
                <a:cs typeface="Calibri" panose="020F0502020204030204" pitchFamily="34" charset="0"/>
              </a:rPr>
              <a:t>4-المسابقات. 5- الأسئلة والحوارات الاستكشافية (معطيات ودعوة التلاميذ لاكتشاف القيمة).</a:t>
            </a:r>
            <a:r>
              <a:rPr lang="en-US" sz="1400" b="1" dirty="0">
                <a:solidFill>
                  <a:schemeClr val="tx1"/>
                </a:solidFill>
                <a:latin typeface="Calibri" panose="020F0502020204030204" pitchFamily="34" charset="0"/>
                <a:ea typeface="Arial" pitchFamily="34" charset="0"/>
                <a:cs typeface="Calibri" panose="020F0502020204030204" pitchFamily="34" charset="0"/>
              </a:rPr>
              <a:t> </a:t>
            </a:r>
          </a:p>
          <a:p>
            <a:pPr lvl="0"/>
            <a:r>
              <a:rPr lang="ar-SA" sz="1400" b="1" dirty="0">
                <a:solidFill>
                  <a:schemeClr val="tx1"/>
                </a:solidFill>
                <a:latin typeface="Calibri" panose="020F0502020204030204" pitchFamily="34" charset="0"/>
                <a:ea typeface="Arial" pitchFamily="34" charset="0"/>
                <a:cs typeface="Calibri" panose="020F0502020204030204" pitchFamily="34" charset="0"/>
              </a:rPr>
              <a:t>6-الندوة. 7-العرض المباشر.8-الرسومات التوضيحية.</a:t>
            </a:r>
            <a:r>
              <a:rPr lang="en-US" sz="1400" b="1" dirty="0">
                <a:solidFill>
                  <a:schemeClr val="tx1"/>
                </a:solidFill>
                <a:latin typeface="Calibri" panose="020F0502020204030204" pitchFamily="34" charset="0"/>
                <a:ea typeface="Arial" pitchFamily="34" charset="0"/>
                <a:cs typeface="Calibri" panose="020F0502020204030204" pitchFamily="34" charset="0"/>
              </a:rPr>
              <a:t> </a:t>
            </a:r>
          </a:p>
          <a:p>
            <a:pPr lvl="0"/>
            <a:r>
              <a:rPr lang="ar-SA" sz="1400" b="1" dirty="0">
                <a:solidFill>
                  <a:schemeClr val="tx1"/>
                </a:solidFill>
                <a:latin typeface="Calibri" panose="020F0502020204030204" pitchFamily="34" charset="0"/>
                <a:ea typeface="Arial" pitchFamily="34" charset="0"/>
                <a:cs typeface="Calibri" panose="020F0502020204030204" pitchFamily="34" charset="0"/>
              </a:rPr>
              <a:t>9-القصة.10-إبراز النماذج العملية من الواقع.</a:t>
            </a:r>
            <a:r>
              <a:rPr lang="en-US" sz="1400" b="1" dirty="0">
                <a:solidFill>
                  <a:schemeClr val="tx1"/>
                </a:solidFill>
                <a:latin typeface="Calibri" panose="020F0502020204030204" pitchFamily="34" charset="0"/>
                <a:ea typeface="Arial" pitchFamily="34" charset="0"/>
                <a:cs typeface="Calibri" panose="020F0502020204030204" pitchFamily="34" charset="0"/>
              </a:rPr>
              <a:t> </a:t>
            </a:r>
          </a:p>
        </p:txBody>
      </p:sp>
      <p:sp>
        <p:nvSpPr>
          <p:cNvPr id="12" name="AutoShape 36"/>
          <p:cNvSpPr>
            <a:spLocks noChangeArrowheads="1"/>
          </p:cNvSpPr>
          <p:nvPr/>
        </p:nvSpPr>
        <p:spPr bwMode="auto">
          <a:xfrm>
            <a:off x="1571604" y="1500174"/>
            <a:ext cx="3500462" cy="1785926"/>
          </a:xfrm>
          <a:prstGeom prst="roundRect">
            <a:avLst>
              <a:gd name="adj" fmla="val 16667"/>
            </a:avLst>
          </a:prstGeom>
          <a:ln>
            <a:headEnd/>
            <a:tailEn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t" anchorCtr="0" compatLnSpc="1">
            <a:prstTxWarp prst="textNoShape">
              <a:avLst/>
            </a:prstTxWarp>
          </a:bodyPr>
          <a:lstStyle/>
          <a:p>
            <a:pPr lvl="0" algn="ctr"/>
            <a:r>
              <a:rPr lang="ar-SA" sz="1400" b="1" dirty="0">
                <a:solidFill>
                  <a:schemeClr val="tx1"/>
                </a:solidFill>
                <a:latin typeface="Calibri" panose="020F0502020204030204" pitchFamily="34" charset="0"/>
                <a:ea typeface="Arial" pitchFamily="34" charset="0"/>
                <a:cs typeface="Calibri" panose="020F0502020204030204" pitchFamily="34" charset="0"/>
              </a:rPr>
              <a:t>التحفيز</a:t>
            </a:r>
          </a:p>
          <a:p>
            <a:pPr lvl="0" algn="ctr"/>
            <a:r>
              <a:rPr lang="ar-SA" sz="1400" b="1" dirty="0">
                <a:solidFill>
                  <a:schemeClr val="tx1"/>
                </a:solidFill>
                <a:latin typeface="Calibri" panose="020F0502020204030204" pitchFamily="34" charset="0"/>
                <a:ea typeface="Arial" pitchFamily="34" charset="0"/>
                <a:cs typeface="Calibri" panose="020F0502020204030204" pitchFamily="34" charset="0"/>
              </a:rPr>
              <a:t>استعراض سلسلة من النماذج الناجحة والبارزة في هذه القيمة..</a:t>
            </a:r>
          </a:p>
          <a:p>
            <a:pPr lvl="0" algn="ctr"/>
            <a:r>
              <a:rPr lang="ar-SA" sz="1400" b="1" dirty="0">
                <a:solidFill>
                  <a:schemeClr val="tx1"/>
                </a:solidFill>
                <a:latin typeface="Calibri" panose="020F0502020204030204" pitchFamily="34" charset="0"/>
                <a:ea typeface="Arial" pitchFamily="34" charset="0"/>
                <a:cs typeface="Calibri" panose="020F0502020204030204" pitchFamily="34" charset="0"/>
              </a:rPr>
              <a:t>أدوات التحفيز المادية والمعنوية المتنوعة  </a:t>
            </a:r>
          </a:p>
          <a:p>
            <a:pPr lvl="0" algn="ctr"/>
            <a:r>
              <a:rPr lang="ar-SA" sz="1400" b="1" dirty="0">
                <a:solidFill>
                  <a:schemeClr val="tx1"/>
                </a:solidFill>
                <a:latin typeface="Calibri" panose="020F0502020204030204" pitchFamily="34" charset="0"/>
                <a:ea typeface="Arial" pitchFamily="34" charset="0"/>
                <a:cs typeface="Calibri" panose="020F0502020204030204" pitchFamily="34" charset="0"/>
              </a:rPr>
              <a:t>إبراز قدراته وقدرته على التمسك بها،    </a:t>
            </a:r>
          </a:p>
          <a:p>
            <a:pPr lvl="0" algn="ctr"/>
            <a:r>
              <a:rPr lang="ar-SA" sz="1400" b="1" dirty="0">
                <a:solidFill>
                  <a:schemeClr val="tx1"/>
                </a:solidFill>
                <a:latin typeface="Calibri" panose="020F0502020204030204" pitchFamily="34" charset="0"/>
                <a:ea typeface="Arial" pitchFamily="34" charset="0"/>
                <a:cs typeface="Calibri" panose="020F0502020204030204" pitchFamily="34" charset="0"/>
              </a:rPr>
              <a:t>بيان لما فيه التخلي عنها في الدنيا والآخرة </a:t>
            </a:r>
          </a:p>
          <a:p>
            <a:pPr lvl="0" algn="ctr">
              <a:spcAft>
                <a:spcPts val="1000"/>
              </a:spcAft>
            </a:pPr>
            <a:r>
              <a:rPr lang="ar-SA" sz="1400" b="1" dirty="0">
                <a:solidFill>
                  <a:schemeClr val="tx1"/>
                </a:solidFill>
                <a:latin typeface="Calibri" panose="020F0502020204030204" pitchFamily="34" charset="0"/>
                <a:ea typeface="Arial" pitchFamily="34" charset="0"/>
                <a:cs typeface="Calibri" panose="020F0502020204030204" pitchFamily="34" charset="0"/>
              </a:rPr>
              <a:t>بيان فضلها وآثارها في الدنيا والآخرة</a:t>
            </a:r>
            <a:endParaRPr lang="ar-EG" sz="24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5692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fontAlgn="auto">
              <a:spcBef>
                <a:spcPct val="20000"/>
              </a:spcBef>
              <a:spcAft>
                <a:spcPts val="0"/>
              </a:spcAft>
              <a:buClr>
                <a:schemeClr val="accent1"/>
              </a:buClr>
              <a:buSzPct val="70000"/>
              <a:buFont typeface="Wingdings 2"/>
              <a:buNone/>
              <a:defRPr/>
            </a:pPr>
            <a:r>
              <a:rPr lang="en-US" sz="3200" b="1" dirty="0">
                <a:ln w="1905">
                  <a:solidFill>
                    <a:srgbClr val="002060"/>
                  </a:solidFill>
                </a:ln>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ar-SA" sz="3200" b="1" dirty="0">
                <a:ln w="1905">
                  <a:solidFill>
                    <a:srgbClr val="002060"/>
                  </a:solidFill>
                </a:ln>
                <a:solidFill>
                  <a:srgbClr val="0070C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نشاط2 (  5ق فردى)</a:t>
            </a:r>
          </a:p>
          <a:p>
            <a:pPr algn="ctr" fontAlgn="auto">
              <a:spcBef>
                <a:spcPct val="20000"/>
              </a:spcBef>
              <a:spcAft>
                <a:spcPts val="0"/>
              </a:spcAft>
              <a:buClr>
                <a:schemeClr val="accent1"/>
              </a:buClr>
              <a:buSzPct val="70000"/>
              <a:buFont typeface="Wingdings 2"/>
              <a:buNone/>
              <a:defRPr/>
            </a:pPr>
            <a:r>
              <a:rPr lang="en-US" sz="28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ar-SA" sz="28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ماذا تتوقع من هذا البرنامج من معارف ومهارات </a:t>
            </a:r>
            <a:endParaRPr lang="en-US" sz="28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6388" name="Slide Number Placeholder 12"/>
          <p:cNvSpPr>
            <a:spLocks noGrp="1"/>
          </p:cNvSpPr>
          <p:nvPr>
            <p:ph type="sldNum" sz="quarter" idx="12"/>
          </p:nvPr>
        </p:nvSpPr>
        <p:spPr bwMode="auto">
          <a:xfrm>
            <a:off x="8385175" y="6610350"/>
            <a:ext cx="758825" cy="247650"/>
          </a:xfrm>
          <a:noFill/>
          <a:ln>
            <a:miter lim="800000"/>
            <a:headEnd/>
            <a:tailEnd/>
          </a:ln>
        </p:spPr>
        <p:txBody>
          <a:bodyPr wrap="square" lIns="91440" tIns="45720" rIns="91440" bIns="45720" numCol="1" anchor="t" anchorCtr="0" compatLnSpc="1">
            <a:prstTxWarp prst="textNoShape">
              <a:avLst/>
            </a:prstTxWarp>
          </a:bodyPr>
          <a:lstStyle/>
          <a:p>
            <a:pPr algn="ctr"/>
            <a:fld id="{CE2E79E3-88F4-4A5A-AA29-9E54C276E4EE}" type="slidenum">
              <a:rPr lang="ar-SA" sz="1400" b="1" smtClean="0">
                <a:solidFill>
                  <a:schemeClr val="tx1"/>
                </a:solidFill>
                <a:latin typeface="Calibri" panose="020F0502020204030204" pitchFamily="34" charset="0"/>
                <a:cs typeface="Calibri" panose="020F0502020204030204" pitchFamily="34" charset="0"/>
              </a:rPr>
              <a:pPr algn="ctr"/>
              <a:t>5</a:t>
            </a:fld>
            <a:endParaRPr lang="ar-SA" sz="1400" b="1">
              <a:solidFill>
                <a:schemeClr val="tx1"/>
              </a:solidFill>
              <a:latin typeface="Calibri" panose="020F0502020204030204" pitchFamily="34" charset="0"/>
              <a:cs typeface="Calibri" panose="020F0502020204030204" pitchFamily="34" charset="0"/>
            </a:endParaRPr>
          </a:p>
        </p:txBody>
      </p:sp>
      <p:sp>
        <p:nvSpPr>
          <p:cNvPr id="7" name="مستطيل مستدير الزوايا 6"/>
          <p:cNvSpPr/>
          <p:nvPr/>
        </p:nvSpPr>
        <p:spPr>
          <a:xfrm>
            <a:off x="71438" y="1143008"/>
            <a:ext cx="9072562" cy="571499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1" anchor="ctr"/>
          <a:lstStyle/>
          <a:p>
            <a:r>
              <a:rPr lang="ar-SA" sz="2800" b="1" dirty="0">
                <a:solidFill>
                  <a:srgbClr val="0070C0"/>
                </a:solidFill>
                <a:latin typeface="Calibri" panose="020F0502020204030204" pitchFamily="34" charset="0"/>
                <a:cs typeface="Calibri" panose="020F0502020204030204" pitchFamily="34" charset="0"/>
              </a:rPr>
              <a:t>لماذا التحقت بالبرنامج بصدق ؟</a:t>
            </a:r>
          </a:p>
          <a:p>
            <a:endParaRPr lang="ar-SA" sz="2800" b="1" dirty="0">
              <a:solidFill>
                <a:srgbClr val="0070C0"/>
              </a:solidFill>
              <a:latin typeface="Calibri" panose="020F0502020204030204" pitchFamily="34" charset="0"/>
              <a:cs typeface="Calibri" panose="020F0502020204030204" pitchFamily="34" charset="0"/>
            </a:endParaRPr>
          </a:p>
          <a:p>
            <a:r>
              <a:rPr lang="ar-SA" sz="2800" b="1" dirty="0">
                <a:latin typeface="Calibri" panose="020F0502020204030204" pitchFamily="34" charset="0"/>
                <a:cs typeface="Calibri" panose="020F0502020204030204" pitchFamily="34" charset="0"/>
              </a:rPr>
              <a:t>لماذا نحن بحاجة إلى هذا البرنامج ؟ </a:t>
            </a:r>
          </a:p>
          <a:p>
            <a:endParaRPr lang="ar-SA" sz="2800" b="1" dirty="0">
              <a:latin typeface="Calibri" panose="020F0502020204030204" pitchFamily="34" charset="0"/>
              <a:cs typeface="Calibri" panose="020F0502020204030204" pitchFamily="34" charset="0"/>
            </a:endParaRPr>
          </a:p>
          <a:p>
            <a:r>
              <a:rPr lang="ar-SA" sz="2400" b="1" dirty="0">
                <a:solidFill>
                  <a:srgbClr val="0070C0"/>
                </a:solidFill>
                <a:latin typeface="Calibri" panose="020F0502020204030204" pitchFamily="34" charset="0"/>
                <a:cs typeface="Calibri" panose="020F0502020204030204" pitchFamily="34" charset="0"/>
              </a:rPr>
              <a:t>ماذا تتوقع الحصول عليه من هذا البرنامج ؟</a:t>
            </a:r>
          </a:p>
          <a:p>
            <a:endParaRPr lang="ar-SA" sz="2400" b="1" dirty="0">
              <a:solidFill>
                <a:srgbClr val="0070C0"/>
              </a:solidFill>
              <a:latin typeface="Calibri" panose="020F0502020204030204" pitchFamily="34" charset="0"/>
              <a:cs typeface="Calibri" panose="020F0502020204030204" pitchFamily="34" charset="0"/>
            </a:endParaRPr>
          </a:p>
          <a:p>
            <a:r>
              <a:rPr lang="ar-SA" sz="2800" b="1" dirty="0">
                <a:latin typeface="Calibri" panose="020F0502020204030204" pitchFamily="34" charset="0"/>
                <a:cs typeface="Calibri" panose="020F0502020204030204" pitchFamily="34" charset="0"/>
              </a:rPr>
              <a:t>كيف تعتقد بأننا نصبح متميزين في عملنا ؟</a:t>
            </a:r>
          </a:p>
          <a:p>
            <a:endParaRPr lang="ar-SA" sz="2800" b="1" dirty="0">
              <a:latin typeface="Calibri" panose="020F0502020204030204" pitchFamily="34" charset="0"/>
              <a:cs typeface="Calibri" panose="020F0502020204030204" pitchFamily="34" charset="0"/>
            </a:endParaRPr>
          </a:p>
          <a:p>
            <a:r>
              <a:rPr lang="ar-SA" sz="2400" b="1" dirty="0">
                <a:solidFill>
                  <a:srgbClr val="0070C0"/>
                </a:solidFill>
                <a:latin typeface="Calibri" panose="020F0502020204030204" pitchFamily="34" charset="0"/>
                <a:cs typeface="Calibri" panose="020F0502020204030204" pitchFamily="34" charset="0"/>
              </a:rPr>
              <a:t>ماذا ستفعل بما تتعلمه ؟ وكيف ستطبق ما تعلمت ؟</a:t>
            </a:r>
          </a:p>
          <a:p>
            <a:endParaRPr lang="ar-SA" sz="2400" b="1" dirty="0">
              <a:solidFill>
                <a:srgbClr val="0070C0"/>
              </a:solidFill>
              <a:latin typeface="Calibri" panose="020F0502020204030204" pitchFamily="34" charset="0"/>
              <a:cs typeface="Calibri" panose="020F0502020204030204" pitchFamily="34" charset="0"/>
            </a:endParaRPr>
          </a:p>
          <a:p>
            <a:r>
              <a:rPr lang="ar-SA" sz="2400" b="1" dirty="0">
                <a:latin typeface="Calibri" panose="020F0502020204030204" pitchFamily="34" charset="0"/>
                <a:cs typeface="Calibri" panose="020F0502020204030204" pitchFamily="34" charset="0"/>
              </a:rPr>
              <a:t>هل ستلتزم بحياتك المهنية والشخصية بما تعلمت ؟ </a:t>
            </a:r>
          </a:p>
          <a:p>
            <a:endParaRPr lang="ar-SA" sz="2400" b="1" dirty="0">
              <a:latin typeface="Calibri" panose="020F0502020204030204" pitchFamily="34" charset="0"/>
              <a:cs typeface="Calibri" panose="020F0502020204030204" pitchFamily="34" charset="0"/>
            </a:endParaRPr>
          </a:p>
        </p:txBody>
      </p:sp>
      <p:pic>
        <p:nvPicPr>
          <p:cNvPr id="2050" name="Picture 2" descr="http://www.akhbarna.net/assets/images/11791_9837.jpg"/>
          <p:cNvPicPr>
            <a:picLocks noChangeAspect="1" noChangeArrowheads="1"/>
          </p:cNvPicPr>
          <p:nvPr/>
        </p:nvPicPr>
        <p:blipFill>
          <a:blip r:embed="rId3" cstate="print"/>
          <a:srcRect/>
          <a:stretch>
            <a:fillRect/>
          </a:stretch>
        </p:blipFill>
        <p:spPr bwMode="auto">
          <a:xfrm>
            <a:off x="-32" y="1143008"/>
            <a:ext cx="3575441" cy="5714992"/>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7</a:t>
            </a:r>
            <a:r>
              <a:rPr lang="ar-EG" sz="2000" b="1" dirty="0">
                <a:solidFill>
                  <a:schemeClr val="tx1"/>
                </a:solidFill>
                <a:latin typeface="Calibri" panose="020F0502020204030204" pitchFamily="34" charset="0"/>
                <a:cs typeface="Calibri" panose="020F0502020204030204" pitchFamily="34" charset="0"/>
              </a:rPr>
              <a:t> ) </a:t>
            </a:r>
            <a:r>
              <a:rPr lang="ar-SA" sz="2000" b="1" dirty="0">
                <a:solidFill>
                  <a:schemeClr val="tx1"/>
                </a:solidFill>
                <a:latin typeface="Calibri" panose="020F0502020204030204" pitchFamily="34" charset="0"/>
                <a:cs typeface="Calibri" panose="020F0502020204030204" pitchFamily="34" charset="0"/>
              </a:rPr>
              <a:t> </a:t>
            </a:r>
            <a:r>
              <a:rPr lang="ar-EG" sz="2000" b="1" dirty="0" err="1">
                <a:solidFill>
                  <a:schemeClr val="tx1"/>
                </a:solidFill>
                <a:latin typeface="Calibri" panose="020F0502020204030204" pitchFamily="34" charset="0"/>
                <a:cs typeface="Calibri" panose="020F0502020204030204" pitchFamily="34" charset="0"/>
              </a:rPr>
              <a:t>جماعى</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400" b="1" dirty="0">
                <a:solidFill>
                  <a:schemeClr val="tx1"/>
                </a:solidFill>
                <a:latin typeface="Calibri" panose="020F0502020204030204" pitchFamily="34" charset="0"/>
                <a:ea typeface="Calibri" pitchFamily="34" charset="0"/>
                <a:cs typeface="Calibri" panose="020F0502020204030204" pitchFamily="34" charset="0"/>
              </a:rPr>
              <a:t> </a:t>
            </a:r>
            <a:endParaRPr lang="ar-SA" sz="40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5004048" y="1052736"/>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algn="ctr"/>
            <a:r>
              <a:rPr lang="ar-EG" sz="2400" b="1" dirty="0">
                <a:solidFill>
                  <a:srgbClr val="C00000"/>
                </a:solidFill>
                <a:latin typeface="Calibri" panose="020F0502020204030204" pitchFamily="34" charset="0"/>
                <a:cs typeface="Calibri" panose="020F0502020204030204" pitchFamily="34" charset="0"/>
              </a:rPr>
              <a:t>( التذكر _ الإستقبال _ الملاحظة ) </a:t>
            </a: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3769799950"/>
              </p:ext>
            </p:extLst>
          </p:nvPr>
        </p:nvGraphicFramePr>
        <p:xfrm>
          <a:off x="0" y="748316"/>
          <a:ext cx="9144000" cy="6190670"/>
        </p:xfrm>
        <a:graphic>
          <a:graphicData uri="http://schemas.openxmlformats.org/drawingml/2006/table">
            <a:tbl>
              <a:tblPr rtl="1" firstRow="1" bandRow="1">
                <a:tableStyleId>{3C2FFA5D-87B4-456A-9821-1D502468CF0F}</a:tableStyleId>
              </a:tblPr>
              <a:tblGrid>
                <a:gridCol w="2359926">
                  <a:extLst>
                    <a:ext uri="{9D8B030D-6E8A-4147-A177-3AD203B41FA5}">
                      <a16:colId xmlns:a16="http://schemas.microsoft.com/office/drawing/2014/main" val="20000"/>
                    </a:ext>
                  </a:extLst>
                </a:gridCol>
                <a:gridCol w="1713930">
                  <a:extLst>
                    <a:ext uri="{9D8B030D-6E8A-4147-A177-3AD203B41FA5}">
                      <a16:colId xmlns:a16="http://schemas.microsoft.com/office/drawing/2014/main" val="20001"/>
                    </a:ext>
                  </a:extLst>
                </a:gridCol>
                <a:gridCol w="3591636">
                  <a:extLst>
                    <a:ext uri="{9D8B030D-6E8A-4147-A177-3AD203B41FA5}">
                      <a16:colId xmlns:a16="http://schemas.microsoft.com/office/drawing/2014/main" val="20002"/>
                    </a:ext>
                  </a:extLst>
                </a:gridCol>
                <a:gridCol w="1478508">
                  <a:extLst>
                    <a:ext uri="{9D8B030D-6E8A-4147-A177-3AD203B41FA5}">
                      <a16:colId xmlns:a16="http://schemas.microsoft.com/office/drawing/2014/main" val="20003"/>
                    </a:ext>
                  </a:extLst>
                </a:gridCol>
              </a:tblGrid>
              <a:tr h="486535">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ar-EG" sz="16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المهارى</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2577">
                <a:tc>
                  <a:txBody>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الفهم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الترجمة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التفسير</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التأويل </a:t>
                      </a:r>
                      <a:endParaRPr kumimoji="0" lang="ar-SA" sz="14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التعليل</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المقارنة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والموازنة </a:t>
                      </a:r>
                      <a:endParaRPr kumimoji="0" lang="ar-SA" sz="14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rtl="1"/>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base">
                        <a:spcBef>
                          <a:spcPct val="0"/>
                        </a:spcBef>
                        <a:spcAft>
                          <a:spcPct val="0"/>
                        </a:spcAft>
                      </a:pPr>
                      <a:r>
                        <a:rPr lang="ar-SA" sz="1600" b="1" dirty="0">
                          <a:solidFill>
                            <a:srgbClr val="0070C0"/>
                          </a:solidFill>
                          <a:latin typeface="Calibri" panose="020F0502020204030204" pitchFamily="34" charset="0"/>
                          <a:ea typeface="Arial" pitchFamily="34" charset="0"/>
                          <a:cs typeface="Calibri" panose="020F0502020204030204" pitchFamily="34" charset="0"/>
                        </a:rPr>
                        <a:t>التقبل(الاستجابة) </a:t>
                      </a:r>
                    </a:p>
                    <a:p>
                      <a:pPr algn="ctr" fontAlgn="base">
                        <a:spcBef>
                          <a:spcPct val="0"/>
                        </a:spcBef>
                        <a:spcAft>
                          <a:spcPct val="0"/>
                        </a:spcAft>
                      </a:pPr>
                      <a:r>
                        <a:rPr lang="ar-SA" sz="1600" b="1" dirty="0">
                          <a:solidFill>
                            <a:srgbClr val="0070C0"/>
                          </a:solidFill>
                          <a:latin typeface="Calibri" panose="020F0502020204030204" pitchFamily="34" charset="0"/>
                          <a:ea typeface="Arial" pitchFamily="34" charset="0"/>
                          <a:cs typeface="Calibri" panose="020F0502020204030204" pitchFamily="34" charset="0"/>
                        </a:rPr>
                        <a:t>الإذعان في الاستجابة </a:t>
                      </a:r>
                      <a:endParaRPr lang="en-US" sz="1600" b="1" dirty="0">
                        <a:solidFill>
                          <a:srgbClr val="0070C0"/>
                        </a:solidFill>
                        <a:latin typeface="Calibri" panose="020F0502020204030204" pitchFamily="34" charset="0"/>
                        <a:ea typeface="Arial" pitchFamily="34" charset="0"/>
                        <a:cs typeface="Calibri" panose="020F0502020204030204" pitchFamily="34" charset="0"/>
                      </a:endParaRPr>
                    </a:p>
                    <a:p>
                      <a:pPr algn="ct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p>
                      <a:pPr algn="ctr" fontAlgn="base">
                        <a:spcBef>
                          <a:spcPct val="0"/>
                        </a:spcBef>
                        <a:spcAft>
                          <a:spcPct val="0"/>
                        </a:spcAft>
                      </a:pPr>
                      <a:endParaRPr lang="ar-EG" sz="16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مرحلة الفهم</a:t>
                      </a:r>
                      <a:endParaRPr kumimoji="0" lang="en-US" sz="18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أنشطة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32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algn="ctr"/>
                      <a:endParaRPr lang="ar-EG"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التقليد</a:t>
                      </a:r>
                      <a:endParaRPr kumimoji="0" lang="en-US" sz="16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بتعلم المهارة بواسطة </a:t>
                      </a:r>
                      <a:r>
                        <a:rPr lang="ar-SA" sz="1600" b="1" dirty="0">
                          <a:latin typeface="Calibri" panose="020F0502020204030204" pitchFamily="34" charset="0"/>
                          <a:ea typeface="Arial" pitchFamily="34" charset="0"/>
                          <a:cs typeface="Calibri" panose="020F0502020204030204" pitchFamily="34" charset="0"/>
                        </a:rPr>
                        <a:t>التقليد</a:t>
                      </a:r>
                    </a:p>
                    <a:p>
                      <a:pPr algn="ctr"/>
                      <a:r>
                        <a:rPr lang="ar-SA" sz="1600" b="1" dirty="0">
                          <a:latin typeface="Calibri" panose="020F0502020204030204" pitchFamily="34" charset="0"/>
                          <a:ea typeface="Arial" pitchFamily="34" charset="0"/>
                          <a:cs typeface="Calibri" panose="020F0502020204030204" pitchFamily="34" charset="0"/>
                        </a:rPr>
                        <a:t>   </a:t>
                      </a: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SA" sz="1600" b="1" dirty="0">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2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54517">
                <a:tc rowSpan="2">
                  <a:txBody>
                    <a:bodyPr/>
                    <a:lstStyle/>
                    <a:p>
                      <a:pPr algn="ct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18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400" dirty="0"/>
                    </a:p>
                  </a:txBody>
                  <a:tcPr/>
                </a:tc>
                <a:tc vMerge="1">
                  <a:txBody>
                    <a:bodyPr/>
                    <a:lstStyle/>
                    <a:p>
                      <a:endParaRPr lang="ar-EG" dirty="0"/>
                    </a:p>
                  </a:txBody>
                  <a:tcPr/>
                </a:tc>
                <a:tc vMerge="1">
                  <a:txBody>
                    <a:bodyPr/>
                    <a:lstStyle/>
                    <a:p>
                      <a:pPr rtl="1"/>
                      <a:endParaRPr lang="ar-EG" sz="1600" dirty="0"/>
                    </a:p>
                  </a:txBody>
                  <a:tcPr/>
                </a:tc>
                <a:extLst>
                  <a:ext uri="{0D108BD9-81ED-4DB2-BD59-A6C34878D82A}">
                    <a16:rowId xmlns:a16="http://schemas.microsoft.com/office/drawing/2014/main" val="10002"/>
                  </a:ext>
                </a:extLst>
              </a:tr>
              <a:tr h="846221">
                <a:tc vMerge="1">
                  <a:txBody>
                    <a:bodyPr/>
                    <a:lstStyle/>
                    <a:p>
                      <a:pPr rtl="1"/>
                      <a:endParaRPr lang="ar-EG"/>
                    </a:p>
                  </a:txBody>
                  <a:tcP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b="1" dirty="0">
                          <a:solidFill>
                            <a:srgbClr val="0070C0"/>
                          </a:solidFill>
                          <a:latin typeface="Calibri" panose="020F0502020204030204" pitchFamily="34" charset="0"/>
                          <a:ea typeface="Arial" pitchFamily="34" charset="0"/>
                          <a:cs typeface="Calibri" panose="020F0502020204030204" pitchFamily="34" charset="0"/>
                        </a:rPr>
                        <a:t>     إرادة الاستجابة </a:t>
                      </a:r>
                    </a:p>
                    <a:p>
                      <a:pPr algn="ct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p>
                      <a:pPr algn="ctr"/>
                      <a:endParaRPr lang="ar-EG" sz="16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3"/>
                  </a:ext>
                </a:extLst>
              </a:tr>
              <a:tr h="993815">
                <a:tc rowSpan="2">
                  <a:txBody>
                    <a:bodyPr/>
                    <a:lstStyle/>
                    <a:p>
                      <a:pPr algn="ctr"/>
                      <a:r>
                        <a:rPr kumimoji="0" lang="ar-EG"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sz="2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sz="1400" dirty="0"/>
                    </a:p>
                  </a:txBody>
                  <a:tcPr/>
                </a:tc>
                <a:tc vMerge="1">
                  <a:txBody>
                    <a:bodyPr/>
                    <a:lstStyle/>
                    <a:p>
                      <a:endParaRPr lang="ar-EG" dirty="0"/>
                    </a:p>
                  </a:txBody>
                  <a:tcPr/>
                </a:tc>
                <a:tc vMerge="1">
                  <a:txBody>
                    <a:bodyPr/>
                    <a:lstStyle/>
                    <a:p>
                      <a:pPr rtl="1"/>
                      <a:endParaRPr lang="ar-EG" sz="1600" dirty="0"/>
                    </a:p>
                  </a:txBody>
                  <a:tcPr/>
                </a:tc>
                <a:extLst>
                  <a:ext uri="{0D108BD9-81ED-4DB2-BD59-A6C34878D82A}">
                    <a16:rowId xmlns:a16="http://schemas.microsoft.com/office/drawing/2014/main" val="10004"/>
                  </a:ext>
                </a:extLst>
              </a:tr>
              <a:tr h="1840037">
                <a:tc vMerge="1">
                  <a:txBody>
                    <a:bodyPr/>
                    <a:lstStyle/>
                    <a:p>
                      <a:pPr rtl="1"/>
                      <a:endParaRPr lang="ar-EG"/>
                    </a:p>
                  </a:txBody>
                  <a:tcPr/>
                </a:tc>
                <a:tc>
                  <a:txBody>
                    <a:bodyPr/>
                    <a:lstStyle/>
                    <a:p>
                      <a:pPr algn="ctr" fontAlgn="base">
                        <a:spcBef>
                          <a:spcPct val="0"/>
                        </a:spcBef>
                        <a:spcAft>
                          <a:spcPct val="0"/>
                        </a:spcAft>
                      </a:pPr>
                      <a:r>
                        <a:rPr lang="ar-SA" sz="1600" b="1" dirty="0">
                          <a:solidFill>
                            <a:srgbClr val="0070C0"/>
                          </a:solidFill>
                          <a:latin typeface="Calibri" panose="020F0502020204030204" pitchFamily="34" charset="0"/>
                          <a:ea typeface="Arial" pitchFamily="34" charset="0"/>
                          <a:cs typeface="Calibri" panose="020F0502020204030204" pitchFamily="34" charset="0"/>
                        </a:rPr>
                        <a:t>الرضا في الاستجابة</a:t>
                      </a:r>
                      <a:endParaRPr lang="ar-EG" sz="16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r>
                        <a:rPr lang="ar-SA" sz="1600" b="1" dirty="0">
                          <a:solidFill>
                            <a:srgbClr val="0070C0"/>
                          </a:solidFill>
                          <a:latin typeface="Calibri" panose="020F0502020204030204" pitchFamily="34" charset="0"/>
                          <a:ea typeface="Arial" pitchFamily="34" charset="0"/>
                          <a:cs typeface="Calibri" panose="020F0502020204030204" pitchFamily="34" charset="0"/>
                        </a:rPr>
                        <a:t>   </a:t>
                      </a:r>
                    </a:p>
                    <a:p>
                      <a:pPr algn="ct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algn="ctr"/>
                      <a:r>
                        <a:rPr kumimoji="0" lang="ar-EG"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lang="ar-EG" sz="16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5"/>
                  </a:ext>
                </a:extLst>
              </a:tr>
            </a:tbl>
          </a:graphicData>
        </a:graphic>
      </p:graphicFrame>
      <p:sp>
        <p:nvSpPr>
          <p:cNvPr id="3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8</a:t>
            </a:r>
            <a:r>
              <a:rPr lang="ar-EG" sz="2000" b="1" dirty="0">
                <a:solidFill>
                  <a:schemeClr val="tx1"/>
                </a:solidFill>
                <a:latin typeface="Calibri" panose="020F0502020204030204" pitchFamily="34" charset="0"/>
                <a:cs typeface="Calibri" panose="020F0502020204030204" pitchFamily="34" charset="0"/>
              </a:rPr>
              <a:t>) أكـــمــل ...</a:t>
            </a:r>
            <a:r>
              <a:rPr lang="ar-SA" sz="2000" b="1" dirty="0">
                <a:solidFill>
                  <a:schemeClr val="tx1"/>
                </a:solidFill>
                <a:latin typeface="Calibri" panose="020F0502020204030204" pitchFamily="34" charset="0"/>
                <a:cs typeface="Calibri" panose="020F0502020204030204" pitchFamily="34" charset="0"/>
              </a:rPr>
              <a:t>  (10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SA" sz="2400" b="1" dirty="0">
                <a:solidFill>
                  <a:schemeClr val="tx1"/>
                </a:solidFill>
                <a:latin typeface="Calibri" panose="020F0502020204030204" pitchFamily="34" charset="0"/>
                <a:ea typeface="Calibri" panose="020F0502020204030204" pitchFamily="34" charset="0"/>
                <a:cs typeface="Calibri" panose="020F0502020204030204" pitchFamily="34" charset="0"/>
              </a:rPr>
              <a:t>المستوى 2  ( الفهم – التقبل(الاستجابة) – التقليد)</a:t>
            </a:r>
            <a:endParaRPr lang="ar-SA" sz="4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4491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766636915"/>
              </p:ext>
            </p:extLst>
          </p:nvPr>
        </p:nvGraphicFramePr>
        <p:xfrm>
          <a:off x="70916" y="777931"/>
          <a:ext cx="8965580" cy="5985122"/>
        </p:xfrm>
        <a:graphic>
          <a:graphicData uri="http://schemas.openxmlformats.org/drawingml/2006/table">
            <a:tbl>
              <a:tblPr rtl="1" firstRow="1" bandRow="1">
                <a:tableStyleId>{3C2FFA5D-87B4-456A-9821-1D502468CF0F}</a:tableStyleId>
              </a:tblPr>
              <a:tblGrid>
                <a:gridCol w="2394448">
                  <a:extLst>
                    <a:ext uri="{9D8B030D-6E8A-4147-A177-3AD203B41FA5}">
                      <a16:colId xmlns:a16="http://schemas.microsoft.com/office/drawing/2014/main" val="20000"/>
                    </a:ext>
                  </a:extLst>
                </a:gridCol>
                <a:gridCol w="2041155">
                  <a:extLst>
                    <a:ext uri="{9D8B030D-6E8A-4147-A177-3AD203B41FA5}">
                      <a16:colId xmlns:a16="http://schemas.microsoft.com/office/drawing/2014/main" val="20001"/>
                    </a:ext>
                  </a:extLst>
                </a:gridCol>
                <a:gridCol w="3097877">
                  <a:extLst>
                    <a:ext uri="{9D8B030D-6E8A-4147-A177-3AD203B41FA5}">
                      <a16:colId xmlns:a16="http://schemas.microsoft.com/office/drawing/2014/main" val="20002"/>
                    </a:ext>
                  </a:extLst>
                </a:gridCol>
                <a:gridCol w="1432100">
                  <a:extLst>
                    <a:ext uri="{9D8B030D-6E8A-4147-A177-3AD203B41FA5}">
                      <a16:colId xmlns:a16="http://schemas.microsoft.com/office/drawing/2014/main" val="20003"/>
                    </a:ext>
                  </a:extLst>
                </a:gridCol>
              </a:tblGrid>
              <a:tr h="646922">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kumimoji="0" lang="ar-SA" sz="140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ar-EG" sz="14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المهارى</a:t>
                      </a:r>
                      <a:endParaRPr kumimoji="0" lang="ar-EG" sz="1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p>
                      <a:pPr algn="ctr" rtl="1"/>
                      <a:endParaRPr lang="ar-EG" sz="1400" dirty="0">
                        <a:solidFill>
                          <a:schemeClr val="bg1"/>
                        </a:solidFill>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04690">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الفهم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الترجمة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التفسير</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التأويل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التعليل</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المقارنة </a:t>
                      </a:r>
                      <a:r>
                        <a:rPr kumimoji="0" lang="ar-EG"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والموازنة </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2">
                  <a:txBody>
                    <a:bodyPr/>
                    <a:lstStyle/>
                    <a:p>
                      <a:pPr algn="ctr" fontAlgn="base">
                        <a:spcBef>
                          <a:spcPct val="0"/>
                        </a:spcBef>
                        <a:spcAft>
                          <a:spcPct val="0"/>
                        </a:spcAft>
                      </a:pPr>
                      <a:r>
                        <a:rPr lang="ar-SA" sz="1400" b="1" dirty="0">
                          <a:solidFill>
                            <a:srgbClr val="FF0000"/>
                          </a:solidFill>
                          <a:latin typeface="Calibri" panose="020F0502020204030204" pitchFamily="34" charset="0"/>
                          <a:ea typeface="Arial" pitchFamily="34" charset="0"/>
                          <a:cs typeface="Calibri" panose="020F0502020204030204" pitchFamily="34" charset="0"/>
                        </a:rPr>
                        <a:t>التقبل(الاستجابة) </a:t>
                      </a:r>
                    </a:p>
                    <a:p>
                      <a:pPr algn="r" fontAlgn="base">
                        <a:spcBef>
                          <a:spcPct val="0"/>
                        </a:spcBef>
                        <a:spcAft>
                          <a:spcPct val="0"/>
                        </a:spcAft>
                      </a:pPr>
                      <a:r>
                        <a:rPr lang="ar-EG" sz="1400" b="1" dirty="0">
                          <a:solidFill>
                            <a:srgbClr val="FF0000"/>
                          </a:solidFill>
                          <a:latin typeface="Calibri" panose="020F0502020204030204" pitchFamily="34" charset="0"/>
                          <a:ea typeface="Arial" pitchFamily="34" charset="0"/>
                          <a:cs typeface="Calibri" panose="020F0502020204030204" pitchFamily="34" charset="0"/>
                        </a:rPr>
                        <a:t>1- </a:t>
                      </a:r>
                      <a:r>
                        <a:rPr lang="ar-SA" sz="1400" b="1" dirty="0">
                          <a:solidFill>
                            <a:srgbClr val="FF0000"/>
                          </a:solidFill>
                          <a:latin typeface="Calibri" panose="020F0502020204030204" pitchFamily="34" charset="0"/>
                          <a:ea typeface="Arial" pitchFamily="34" charset="0"/>
                          <a:cs typeface="Calibri" panose="020F0502020204030204" pitchFamily="34" charset="0"/>
                        </a:rPr>
                        <a:t>الإذعان في الاستجابة</a:t>
                      </a: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تستجيب / تبادر / تناقش تتقبل يبدي اهتماما ، يوافق على ، يبادر ، يناقش ، يطيع</a:t>
                      </a: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5">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مرحلة الفهم</a:t>
                      </a:r>
                      <a:endParaRPr kumimoji="0" lang="en-US" sz="14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1- المعايشة </a:t>
                      </a: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2- التأصيل الشرعي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3- التأصيل العقلي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4- القصص الواقعية (تاريخية وحديثة)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5- المشاهد التمثيلية المعبرة.</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6- تفعيل الأحداث الحالية الواقعية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7- بالحوار والمناقشة الحرة </a:t>
                      </a: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8- المسابقات الثقافية المتنوعة  </a:t>
                      </a:r>
                      <a:endPar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9- المسابقات البحثية الفردية أو الجماعية  </a:t>
                      </a:r>
                      <a:endParaRPr kumimoji="0" lang="ar-SA"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10- زيارات وجلسات التوريث مع النماذج </a:t>
                      </a:r>
                      <a:r>
                        <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والقدوات </a:t>
                      </a:r>
                      <a:r>
                        <a:rPr kumimoji="0" lang="ar-SA"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في هذه القيمة</a:t>
                      </a:r>
                      <a:r>
                        <a:rPr kumimoji="0" lang="en-US"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en-US"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1" i="0" u="none" strike="noStrike" cap="none" normalizeH="0" baseline="0" dirty="0">
                          <a:ln>
                            <a:noFill/>
                          </a:ln>
                          <a:solidFill>
                            <a:srgbClr val="00B050"/>
                          </a:solidFill>
                          <a:effectLst/>
                          <a:latin typeface="Calibri" panose="020F0502020204030204" pitchFamily="34" charset="0"/>
                          <a:ea typeface="Arial" pitchFamily="34" charset="0"/>
                          <a:cs typeface="Calibri" panose="020F0502020204030204" pitchFamily="34" charset="0"/>
                        </a:rPr>
                        <a:t> </a:t>
                      </a:r>
                      <a:endParaRPr kumimoji="0" lang="ar-EG"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endParaRPr lang="ar-EG"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التقليد</a:t>
                      </a:r>
                      <a:endParaRPr kumimoji="0" lang="en-US" sz="1400" b="0"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FF000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بتعلم المهارة بواسطة </a:t>
                      </a:r>
                      <a:r>
                        <a:rPr lang="ar-SA" sz="1400" b="1" dirty="0">
                          <a:solidFill>
                            <a:srgbClr val="002060"/>
                          </a:solidFill>
                          <a:latin typeface="Calibri" panose="020F0502020204030204" pitchFamily="34" charset="0"/>
                          <a:ea typeface="Arial" pitchFamily="34" charset="0"/>
                          <a:cs typeface="Calibri" panose="020F0502020204030204" pitchFamily="34" charset="0"/>
                        </a:rPr>
                        <a:t>التقليد</a:t>
                      </a:r>
                    </a:p>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a:solidFill>
                            <a:srgbClr val="FF0000"/>
                          </a:solidFill>
                          <a:latin typeface="Calibri" panose="020F0502020204030204" pitchFamily="34" charset="0"/>
                          <a:ea typeface="Arial" pitchFamily="34" charset="0"/>
                          <a:cs typeface="Calibri" panose="020F0502020204030204" pitchFamily="34" charset="0"/>
                        </a:rPr>
                        <a:t> </a:t>
                      </a:r>
                      <a:endParaRPr lang="ar-EG" sz="1400" b="1" dirty="0">
                        <a:solidFill>
                          <a:srgbClr val="FF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EG" sz="1400" b="1" dirty="0">
                        <a:solidFill>
                          <a:srgbClr val="FF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a:solidFill>
                            <a:srgbClr val="FF0000"/>
                          </a:solidFill>
                          <a:latin typeface="Calibri" panose="020F0502020204030204" pitchFamily="34" charset="0"/>
                          <a:ea typeface="Arial" pitchFamily="34" charset="0"/>
                          <a:cs typeface="Calibri" panose="020F0502020204030204" pitchFamily="34" charset="0"/>
                        </a:rPr>
                        <a:t>  </a:t>
                      </a:r>
                      <a:r>
                        <a:rPr lang="ar-EG" sz="1400" b="1" dirty="0">
                          <a:solidFill>
                            <a:srgbClr val="FF0000"/>
                          </a:solidFill>
                          <a:latin typeface="Calibri" panose="020F0502020204030204" pitchFamily="34" charset="0"/>
                          <a:ea typeface="Arial" pitchFamily="34" charset="0"/>
                          <a:cs typeface="Calibri" panose="020F0502020204030204" pitchFamily="34" charset="0"/>
                        </a:rPr>
                        <a:t>- ي</a:t>
                      </a:r>
                      <a:r>
                        <a:rPr lang="ar-SA" sz="1400" b="1" dirty="0">
                          <a:solidFill>
                            <a:srgbClr val="FF0000"/>
                          </a:solidFill>
                          <a:latin typeface="Calibri" panose="020F0502020204030204" pitchFamily="34" charset="0"/>
                          <a:ea typeface="Arial" pitchFamily="34" charset="0"/>
                          <a:cs typeface="Calibri" panose="020F0502020204030204" pitchFamily="34" charset="0"/>
                        </a:rPr>
                        <a:t>نقل </a:t>
                      </a:r>
                      <a:endParaRPr lang="ar-EG" sz="1400" b="1" dirty="0">
                        <a:solidFill>
                          <a:srgbClr val="FF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Char char="-"/>
                        <a:tabLst/>
                      </a:pPr>
                      <a:r>
                        <a:rPr lang="ar-EG" sz="1400" b="1" dirty="0">
                          <a:solidFill>
                            <a:srgbClr val="FF0000"/>
                          </a:solidFill>
                          <a:latin typeface="Calibri" panose="020F0502020204030204" pitchFamily="34" charset="0"/>
                          <a:ea typeface="Arial" pitchFamily="34" charset="0"/>
                          <a:cs typeface="Calibri" panose="020F0502020204030204" pitchFamily="34" charset="0"/>
                        </a:rPr>
                        <a:t>ي</a:t>
                      </a:r>
                      <a:r>
                        <a:rPr lang="ar-SA" sz="1400" b="1" dirty="0">
                          <a:solidFill>
                            <a:srgbClr val="FF0000"/>
                          </a:solidFill>
                          <a:latin typeface="Calibri" panose="020F0502020204030204" pitchFamily="34" charset="0"/>
                          <a:ea typeface="Arial" pitchFamily="34" charset="0"/>
                          <a:cs typeface="Calibri" panose="020F0502020204030204" pitchFamily="34" charset="0"/>
                        </a:rPr>
                        <a:t>كرر </a:t>
                      </a:r>
                      <a:endParaRPr lang="ar-EG" sz="1400" b="1" dirty="0">
                        <a:solidFill>
                          <a:srgbClr val="FF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EG" sz="1400" b="1" dirty="0">
                          <a:solidFill>
                            <a:srgbClr val="FF0000"/>
                          </a:solidFill>
                          <a:latin typeface="Calibri" panose="020F0502020204030204" pitchFamily="34" charset="0"/>
                          <a:ea typeface="Arial" pitchFamily="34" charset="0"/>
                          <a:cs typeface="Calibri" panose="020F0502020204030204" pitchFamily="34" charset="0"/>
                        </a:rPr>
                        <a:t>- ي</a:t>
                      </a:r>
                      <a:r>
                        <a:rPr lang="ar-SA" sz="1400" b="1" dirty="0">
                          <a:solidFill>
                            <a:srgbClr val="FF0000"/>
                          </a:solidFill>
                          <a:latin typeface="Calibri" panose="020F0502020204030204" pitchFamily="34" charset="0"/>
                          <a:ea typeface="Arial" pitchFamily="34" charset="0"/>
                          <a:cs typeface="Calibri" panose="020F0502020204030204" pitchFamily="34" charset="0"/>
                        </a:rPr>
                        <a:t>قلد</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ar-EG"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EG" sz="1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46895">
                <a:tc rowSpan="2">
                  <a:txBody>
                    <a:bodyPr/>
                    <a:lstStyle/>
                    <a:p>
                      <a:r>
                        <a:rPr kumimoji="0" lang="ar-EG"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يصوغ </a:t>
                      </a:r>
                      <a:endParaRPr kumimoji="0" lang="ar-EG"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يصنف </a:t>
                      </a:r>
                      <a:r>
                        <a:rPr kumimoji="0" lang="ar-EG"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يختار – يوضح</a:t>
                      </a:r>
                      <a:endParaRPr kumimoji="0" lang="ar-EG"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 </a:t>
                      </a:r>
                      <a:r>
                        <a:rPr kumimoji="0" lang="ar-EG"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يناقش  </a:t>
                      </a:r>
                      <a:endParaRPr lang="ar-EG" sz="1400" dirty="0">
                        <a:solidFill>
                          <a:srgbClr val="002060"/>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tcPr>
                </a:tc>
                <a:tc vMerge="1">
                  <a:txBody>
                    <a:bodyPr/>
                    <a:lstStyle/>
                    <a:p>
                      <a:pPr rtl="1"/>
                      <a:endParaRPr lang="ar-EG" sz="1400" dirty="0"/>
                    </a:p>
                  </a:txBody>
                  <a:tcPr/>
                </a:tc>
                <a:tc vMerge="1">
                  <a:txBody>
                    <a:bodyPr/>
                    <a:lstStyle/>
                    <a:p>
                      <a:endParaRPr lang="ar-EG" dirty="0"/>
                    </a:p>
                  </a:txBody>
                  <a:tcPr/>
                </a:tc>
                <a:tc vMerge="1">
                  <a:txBody>
                    <a:bodyPr/>
                    <a:lstStyle/>
                    <a:p>
                      <a:pPr rtl="1"/>
                      <a:endParaRPr lang="ar-EG" sz="1600" dirty="0"/>
                    </a:p>
                  </a:txBody>
                  <a:tcPr/>
                </a:tc>
                <a:extLst>
                  <a:ext uri="{0D108BD9-81ED-4DB2-BD59-A6C34878D82A}">
                    <a16:rowId xmlns:a16="http://schemas.microsoft.com/office/drawing/2014/main" val="10002"/>
                  </a:ext>
                </a:extLst>
              </a:tr>
              <a:tr h="537456">
                <a:tc vMerge="1">
                  <a:txBody>
                    <a:bodyPr/>
                    <a:lstStyle/>
                    <a:p>
                      <a:pPr rtl="1"/>
                      <a:endParaRPr lang="ar-EG"/>
                    </a:p>
                  </a:txBody>
                  <a:tcPr/>
                </a:tc>
                <a:tc rowSpan="2">
                  <a:txBody>
                    <a:bodyPr/>
                    <a:lstStyle/>
                    <a:p>
                      <a:pPr algn="ctr" fontAlgn="base">
                        <a:spcBef>
                          <a:spcPct val="0"/>
                        </a:spcBef>
                        <a:spcAft>
                          <a:spcPct val="0"/>
                        </a:spcAft>
                      </a:pPr>
                      <a:r>
                        <a:rPr lang="ar-EG" sz="1400" b="1" dirty="0">
                          <a:solidFill>
                            <a:srgbClr val="FF0000"/>
                          </a:solidFill>
                          <a:latin typeface="Calibri" panose="020F0502020204030204" pitchFamily="34" charset="0"/>
                          <a:ea typeface="Arial" pitchFamily="34" charset="0"/>
                          <a:cs typeface="Calibri" panose="020F0502020204030204" pitchFamily="34" charset="0"/>
                        </a:rPr>
                        <a:t>2- </a:t>
                      </a:r>
                      <a:r>
                        <a:rPr lang="ar-SA" sz="1400" b="1" dirty="0">
                          <a:solidFill>
                            <a:srgbClr val="FF0000"/>
                          </a:solidFill>
                          <a:latin typeface="Calibri" panose="020F0502020204030204" pitchFamily="34" charset="0"/>
                          <a:ea typeface="Arial" pitchFamily="34" charset="0"/>
                          <a:cs typeface="Calibri" panose="020F0502020204030204" pitchFamily="34" charset="0"/>
                        </a:rPr>
                        <a:t> إرادة الاستجابة </a:t>
                      </a: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 ، يمارس ، يفضل ، يتحدث عن ، يكتب عن ، يتعاون </a:t>
                      </a: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   يجيب ـ يساير ـ يشعر</a:t>
                      </a: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 ـ يقرر ـ يعاون ـ يناقش ـ </a:t>
                      </a: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endParaRPr lang="ar-SA" sz="1400" b="1" dirty="0">
                        <a:solidFill>
                          <a:srgbClr val="0070C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3"/>
                  </a:ext>
                </a:extLst>
              </a:tr>
              <a:tr h="1250839">
                <a:tc rowSpan="2">
                  <a:txBody>
                    <a:bodyPr/>
                    <a:lstStyle/>
                    <a:p>
                      <a:r>
                        <a:rPr kumimoji="0" lang="ar-SA"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يشرح ـ يلخص ـ يعبر ـ يحول ـ يفسر ـ يميز ـ يرتب ـ يستدل ـ يترجم - يحسب ـ يعيد صياغة ـ يؤيد ـ يعمم ـ يستنتج ـ يعلل ـ يعطي أمثلة.</a:t>
                      </a:r>
                      <a:r>
                        <a:rPr kumimoji="0" lang="ar-SA" sz="14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endParaRPr lang="ar-EG" sz="1400" dirty="0">
                        <a:solidFill>
                          <a:srgbClr val="7030A0"/>
                        </a:solidFill>
                        <a:latin typeface="Calibri" panose="020F0502020204030204" pitchFamily="34" charset="0"/>
                        <a:cs typeface="Calibri" panose="020F0502020204030204" pitchFamily="34" charset="0"/>
                      </a:endParaRPr>
                    </a:p>
                  </a:txBody>
                  <a:tcPr>
                    <a:lnR w="12700" cap="flat" cmpd="sng" algn="ctr">
                      <a:solidFill>
                        <a:schemeClr val="tx1"/>
                      </a:solidFill>
                      <a:prstDash val="solid"/>
                      <a:round/>
                      <a:headEnd type="none" w="med" len="med"/>
                      <a:tailEnd type="none" w="med" len="med"/>
                    </a:lnR>
                  </a:tcPr>
                </a:tc>
                <a:tc vMerge="1">
                  <a:txBody>
                    <a:bodyPr/>
                    <a:lstStyle/>
                    <a:p>
                      <a:pPr rtl="1"/>
                      <a:endParaRPr lang="ar-EG" sz="1400" dirty="0"/>
                    </a:p>
                  </a:txBody>
                  <a:tcPr/>
                </a:tc>
                <a:tc vMerge="1">
                  <a:txBody>
                    <a:bodyPr/>
                    <a:lstStyle/>
                    <a:p>
                      <a:endParaRPr lang="ar-EG" dirty="0"/>
                    </a:p>
                  </a:txBody>
                  <a:tcPr/>
                </a:tc>
                <a:tc vMerge="1">
                  <a:txBody>
                    <a:bodyPr/>
                    <a:lstStyle/>
                    <a:p>
                      <a:pPr rtl="1"/>
                      <a:endParaRPr lang="ar-EG" sz="1600" dirty="0"/>
                    </a:p>
                  </a:txBody>
                  <a:tcPr/>
                </a:tc>
                <a:extLst>
                  <a:ext uri="{0D108BD9-81ED-4DB2-BD59-A6C34878D82A}">
                    <a16:rowId xmlns:a16="http://schemas.microsoft.com/office/drawing/2014/main" val="10004"/>
                  </a:ext>
                </a:extLst>
              </a:tr>
              <a:tr h="1788295">
                <a:tc vMerge="1">
                  <a:txBody>
                    <a:bodyPr/>
                    <a:lstStyle/>
                    <a:p>
                      <a:pPr rtl="1"/>
                      <a:endParaRPr lang="ar-EG"/>
                    </a:p>
                  </a:txBody>
                  <a:tcPr/>
                </a:tc>
                <a:tc>
                  <a:txBody>
                    <a:bodyPr/>
                    <a:lstStyle/>
                    <a:p>
                      <a:pPr marL="0" marR="0" indent="0" algn="ctr" defTabSz="914400" rtl="1" eaLnBrk="1" fontAlgn="base" latinLnBrk="0" hangingPunct="1">
                        <a:lnSpc>
                          <a:spcPct val="100000"/>
                        </a:lnSpc>
                        <a:spcBef>
                          <a:spcPct val="0"/>
                        </a:spcBef>
                        <a:spcAft>
                          <a:spcPct val="0"/>
                        </a:spcAft>
                        <a:buClrTx/>
                        <a:buSzTx/>
                        <a:buFontTx/>
                        <a:buNone/>
                        <a:tabLst/>
                        <a:defRPr/>
                      </a:pPr>
                      <a:r>
                        <a:rPr lang="ar-EG" sz="1400" b="1" dirty="0">
                          <a:solidFill>
                            <a:srgbClr val="FF0000"/>
                          </a:solidFill>
                          <a:latin typeface="Calibri" panose="020F0502020204030204" pitchFamily="34" charset="0"/>
                          <a:ea typeface="Arial" pitchFamily="34" charset="0"/>
                          <a:cs typeface="Calibri" panose="020F0502020204030204" pitchFamily="34" charset="0"/>
                        </a:rPr>
                        <a:t>3- </a:t>
                      </a:r>
                      <a:r>
                        <a:rPr lang="ar-SA" sz="1400" b="1" dirty="0">
                          <a:solidFill>
                            <a:srgbClr val="FF0000"/>
                          </a:solidFill>
                          <a:latin typeface="Calibri" panose="020F0502020204030204" pitchFamily="34" charset="0"/>
                          <a:ea typeface="Arial" pitchFamily="34" charset="0"/>
                          <a:cs typeface="Calibri" panose="020F0502020204030204" pitchFamily="34" charset="0"/>
                        </a:rPr>
                        <a:t>الرضا في الاستجابة </a:t>
                      </a:r>
                      <a:r>
                        <a:rPr lang="ar-SA" sz="1400" b="1" dirty="0">
                          <a:solidFill>
                            <a:srgbClr val="0070C0"/>
                          </a:solidFill>
                          <a:latin typeface="Calibri" panose="020F0502020204030204" pitchFamily="34" charset="0"/>
                          <a:ea typeface="Arial" pitchFamily="34" charset="0"/>
                          <a:cs typeface="Calibri" panose="020F0502020204030204" pitchFamily="34" charset="0"/>
                        </a:rPr>
                        <a:t> </a:t>
                      </a: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endParaRPr lang="ar-EG" sz="1400" b="1" dirty="0">
                        <a:solidFill>
                          <a:srgbClr val="0070C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ct val="0"/>
                        </a:spcAft>
                      </a:pPr>
                      <a:r>
                        <a:rPr lang="ar-SA" sz="1400" b="1" dirty="0">
                          <a:solidFill>
                            <a:srgbClr val="0070C0"/>
                          </a:solidFill>
                          <a:latin typeface="Calibri" panose="020F0502020204030204" pitchFamily="34" charset="0"/>
                          <a:ea typeface="Arial" pitchFamily="34" charset="0"/>
                          <a:cs typeface="Calibri" panose="020F0502020204030204" pitchFamily="34" charset="0"/>
                        </a:rPr>
                        <a:t>يؤدي ـ يبدي ـ يسمع ـ يشترك طواعية ـ يشارك ـ يساعد ـ يناقش ـ يعاون ـ يتدرب ـ يعرض ـ يقرأ ـ يختار ـ يروي ـ يتشوق ـ يشاطر ـ يوافق ـ يتابع </a:t>
                      </a:r>
                    </a:p>
                    <a:p>
                      <a:pPr algn="ctr" fontAlgn="base">
                        <a:spcBef>
                          <a:spcPct val="0"/>
                        </a:spcBef>
                        <a:spcAft>
                          <a:spcPct val="0"/>
                        </a:spcAft>
                      </a:pPr>
                      <a:endParaRPr lang="ar-SA" sz="1400" b="1" dirty="0">
                        <a:solidFill>
                          <a:srgbClr val="0070C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5"/>
                  </a:ext>
                </a:extLst>
              </a:tr>
            </a:tbl>
          </a:graphicData>
        </a:graphic>
      </p:graphicFrame>
      <p:sp>
        <p:nvSpPr>
          <p:cNvPr id="3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r>
              <a:rPr lang="ar-SA" sz="2800" b="1" dirty="0">
                <a:solidFill>
                  <a:schemeClr val="tx1"/>
                </a:solidFill>
                <a:latin typeface="Calibri" panose="020F0502020204030204" pitchFamily="34" charset="0"/>
                <a:ea typeface="Calibri" panose="020F0502020204030204" pitchFamily="34" charset="0"/>
                <a:cs typeface="Calibri" panose="020F0502020204030204" pitchFamily="34" charset="0"/>
              </a:rPr>
              <a:t>المستوى 2  ( الفهم – التقبل(الاستجابة) – التقليد)</a:t>
            </a:r>
            <a:endParaRPr lang="ar-SA" sz="4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4491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9</a:t>
            </a:r>
            <a:r>
              <a:rPr lang="ar-EG" sz="2000" b="1" dirty="0">
                <a:solidFill>
                  <a:schemeClr val="tx1"/>
                </a:solidFill>
                <a:latin typeface="Calibri" panose="020F0502020204030204" pitchFamily="34" charset="0"/>
                <a:cs typeface="Calibri" panose="020F0502020204030204" pitchFamily="34" charset="0"/>
              </a:rPr>
              <a:t> ) </a:t>
            </a:r>
            <a:r>
              <a:rPr lang="ar-EG" sz="2000" b="1" dirty="0" err="1">
                <a:solidFill>
                  <a:schemeClr val="tx1"/>
                </a:solidFill>
                <a:latin typeface="Calibri" panose="020F0502020204030204" pitchFamily="34" charset="0"/>
                <a:cs typeface="Calibri" panose="020F0502020204030204" pitchFamily="34" charset="0"/>
              </a:rPr>
              <a:t>جماعى</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( 10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400" b="1" dirty="0">
                <a:solidFill>
                  <a:schemeClr val="tx1"/>
                </a:solidFill>
                <a:latin typeface="Calibri" panose="020F0502020204030204" pitchFamily="34" charset="0"/>
                <a:ea typeface="Calibri" pitchFamily="34" charset="0"/>
                <a:cs typeface="Calibri" panose="020F0502020204030204" pitchFamily="34" charset="0"/>
              </a:rPr>
              <a:t> </a:t>
            </a:r>
            <a:endParaRPr lang="ar-SA" sz="40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5004048" y="1052736"/>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algn="ctr"/>
            <a:r>
              <a:rPr lang="ar-SA" sz="2000" b="1" dirty="0">
                <a:solidFill>
                  <a:schemeClr val="tx1"/>
                </a:solidFill>
                <a:latin typeface="Calibri" panose="020F0502020204030204" pitchFamily="34" charset="0"/>
                <a:ea typeface="Calibri" pitchFamily="34" charset="0"/>
                <a:cs typeface="Calibri" panose="020F0502020204030204" pitchFamily="34" charset="0"/>
              </a:rPr>
              <a:t>( الفهم – التقبل(الاستجابة) – التقليد)</a:t>
            </a:r>
            <a:endParaRPr lang="ar-SA" sz="3600" dirty="0">
              <a:solidFill>
                <a:schemeClr val="tx1"/>
              </a:solidFill>
              <a:latin typeface="Calibri" panose="020F0502020204030204" pitchFamily="34" charset="0"/>
              <a:cs typeface="Calibri" panose="020F0502020204030204" pitchFamily="34" charset="0"/>
            </a:endParaRPr>
          </a:p>
          <a:p>
            <a:pPr algn="ctr"/>
            <a:endParaRPr lang="ar-EG" sz="2400" b="1" dirty="0">
              <a:solidFill>
                <a:srgbClr val="C00000"/>
              </a:solidFill>
              <a:latin typeface="Calibri" panose="020F0502020204030204" pitchFamily="34" charset="0"/>
              <a:cs typeface="Calibri" panose="020F0502020204030204" pitchFamily="34" charset="0"/>
            </a:endParaRP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9874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10</a:t>
            </a:r>
            <a:r>
              <a:rPr lang="ar-EG" sz="2000" b="1" dirty="0">
                <a:solidFill>
                  <a:schemeClr val="tx1"/>
                </a:solidFill>
                <a:latin typeface="Calibri" panose="020F0502020204030204" pitchFamily="34" charset="0"/>
                <a:cs typeface="Calibri" panose="020F0502020204030204" pitchFamily="34" charset="0"/>
              </a:rPr>
              <a:t> ) أكـــمــل ...</a:t>
            </a:r>
            <a:r>
              <a:rPr lang="ar-SA" sz="2000" b="1" dirty="0">
                <a:solidFill>
                  <a:schemeClr val="tx1"/>
                </a:solidFill>
                <a:latin typeface="Calibri" panose="020F0502020204030204" pitchFamily="34" charset="0"/>
                <a:cs typeface="Calibri" panose="020F0502020204030204" pitchFamily="34" charset="0"/>
              </a:rPr>
              <a:t> ( 10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algn="ctr"/>
            <a:r>
              <a:rPr lang="ar-SA" sz="2000" b="1" dirty="0">
                <a:latin typeface="Calibri" panose="020F0502020204030204" pitchFamily="34" charset="0"/>
                <a:cs typeface="Calibri" panose="020F0502020204030204" pitchFamily="34" charset="0"/>
              </a:rPr>
              <a:t>المستوى</a:t>
            </a:r>
            <a:r>
              <a:rPr lang="en-US" sz="2000" b="1" dirty="0">
                <a:latin typeface="Calibri" panose="020F0502020204030204" pitchFamily="34" charset="0"/>
                <a:cs typeface="Calibri" panose="020F0502020204030204" pitchFamily="34" charset="0"/>
              </a:rPr>
              <a:t>  </a:t>
            </a:r>
            <a:r>
              <a:rPr lang="ar-EG" sz="2000" b="1" dirty="0">
                <a:latin typeface="Calibri" panose="020F0502020204030204" pitchFamily="34" charset="0"/>
                <a:cs typeface="Calibri" panose="020F0502020204030204" pitchFamily="34" charset="0"/>
              </a:rPr>
              <a:t>3  (</a:t>
            </a:r>
            <a:r>
              <a:rPr lang="ar-SA" sz="2000" b="1" dirty="0">
                <a:latin typeface="Calibri" panose="020F0502020204030204" pitchFamily="34" charset="0"/>
                <a:cs typeface="Calibri" panose="020F0502020204030204" pitchFamily="34" charset="0"/>
              </a:rPr>
              <a:t>التطبيق – القبول (الاهتمام</a:t>
            </a:r>
            <a:r>
              <a:rPr lang="en-US" sz="2000" b="1" dirty="0">
                <a:latin typeface="Calibri" panose="020F0502020204030204" pitchFamily="34" charset="0"/>
                <a:cs typeface="Calibri" panose="020F0502020204030204" pitchFamily="34" charset="0"/>
              </a:rPr>
              <a:t>(</a:t>
            </a:r>
            <a:r>
              <a:rPr lang="ar-SA" sz="2000" b="1" dirty="0">
                <a:latin typeface="Calibri" panose="020F0502020204030204" pitchFamily="34" charset="0"/>
                <a:cs typeface="Calibri" panose="020F0502020204030204" pitchFamily="34" charset="0"/>
              </a:rPr>
              <a:t>– التجريب)</a:t>
            </a:r>
            <a:endParaRPr lang="en-US" sz="2000" dirty="0">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3465461025"/>
              </p:ext>
            </p:extLst>
          </p:nvPr>
        </p:nvGraphicFramePr>
        <p:xfrm>
          <a:off x="108519" y="813202"/>
          <a:ext cx="8999985" cy="6072182"/>
        </p:xfrm>
        <a:graphic>
          <a:graphicData uri="http://schemas.openxmlformats.org/drawingml/2006/table">
            <a:tbl>
              <a:tblPr rtl="1" firstRow="1" bandRow="1">
                <a:tableStyleId>{3C2FFA5D-87B4-456A-9821-1D502468CF0F}</a:tableStyleId>
              </a:tblPr>
              <a:tblGrid>
                <a:gridCol w="2493760">
                  <a:extLst>
                    <a:ext uri="{9D8B030D-6E8A-4147-A177-3AD203B41FA5}">
                      <a16:colId xmlns:a16="http://schemas.microsoft.com/office/drawing/2014/main" val="20000"/>
                    </a:ext>
                  </a:extLst>
                </a:gridCol>
                <a:gridCol w="2404667">
                  <a:extLst>
                    <a:ext uri="{9D8B030D-6E8A-4147-A177-3AD203B41FA5}">
                      <a16:colId xmlns:a16="http://schemas.microsoft.com/office/drawing/2014/main" val="20001"/>
                    </a:ext>
                  </a:extLst>
                </a:gridCol>
                <a:gridCol w="1851562">
                  <a:extLst>
                    <a:ext uri="{9D8B030D-6E8A-4147-A177-3AD203B41FA5}">
                      <a16:colId xmlns:a16="http://schemas.microsoft.com/office/drawing/2014/main" val="20002"/>
                    </a:ext>
                  </a:extLst>
                </a:gridCol>
                <a:gridCol w="2249996">
                  <a:extLst>
                    <a:ext uri="{9D8B030D-6E8A-4147-A177-3AD203B41FA5}">
                      <a16:colId xmlns:a16="http://schemas.microsoft.com/office/drawing/2014/main" val="20003"/>
                    </a:ext>
                  </a:extLst>
                </a:gridCol>
              </a:tblGrid>
              <a:tr h="553641">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lang="ar-SA" sz="1800" dirty="0">
                          <a:solidFill>
                            <a:srgbClr val="FF0000"/>
                          </a:solidFill>
                          <a:latin typeface="Calibri" panose="020F0502020204030204" pitchFamily="34" charset="0"/>
                          <a:cs typeface="Calibri" panose="020F0502020204030204" pitchFamily="34" charset="0"/>
                        </a:rPr>
                        <a:t> </a:t>
                      </a:r>
                      <a:endParaRPr lang="ar-EG" dirty="0">
                        <a:solidFill>
                          <a:srgbClr val="FF0000"/>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518541">
                <a:tc>
                  <a:txBody>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أي استخدام المعلومات في مواقف تختلف عن تلك التي تم فيها التعلم </a:t>
                      </a:r>
                      <a:endParaRPr kumimoji="0" lang="en-US"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حل المشكلات :</a:t>
                      </a:r>
                      <a:b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1-      مشكلات آلية : </a:t>
                      </a:r>
                      <a:b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2-      حل مبتكر </a:t>
                      </a:r>
                      <a:endPar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التواصل : 1-  تواصل آلي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2 -  تواصل مبتكر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تحقيق الذات : </a:t>
                      </a:r>
                      <a:b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1-    تحقيق آلي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2- تحقيق مبتكر </a:t>
                      </a:r>
                      <a:endPar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أفعال مثل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إبداء الاهتمام بالظاهرة أو المثير من خلال قيامة بنشاط ايجابي </a:t>
                      </a:r>
                      <a:endParaRPr lang="ar-EG" sz="2000" b="1" dirty="0">
                        <a:solidFill>
                          <a:srgbClr val="7030A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 بحيث يختار المثير المفضل   </a:t>
                      </a:r>
                      <a:endParaRPr lang="en-US" sz="2000" b="1" dirty="0">
                        <a:solidFill>
                          <a:srgbClr val="7030A0"/>
                        </a:solidFill>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20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أفعال مثل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20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spcBef>
                          <a:spcPct val="0"/>
                        </a:spcBef>
                        <a:spcAft>
                          <a:spcPts val="1000"/>
                        </a:spcAft>
                      </a:pPr>
                      <a:r>
                        <a:rPr lang="ar-SA" sz="1800" b="1" dirty="0">
                          <a:solidFill>
                            <a:schemeClr val="tx1"/>
                          </a:solidFill>
                          <a:latin typeface="Calibri" panose="020F0502020204030204" pitchFamily="34" charset="0"/>
                          <a:ea typeface="Arial" pitchFamily="34" charset="0"/>
                          <a:cs typeface="Calibri" panose="020F0502020204030204" pitchFamily="34" charset="0"/>
                        </a:rPr>
                        <a:t>مرحلة التطبيق </a:t>
                      </a:r>
                      <a:endParaRPr lang="en-US" sz="1800" b="1" dirty="0">
                        <a:solidFill>
                          <a:schemeClr val="tx1"/>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chemeClr val="tx1"/>
                          </a:solidFill>
                          <a:latin typeface="Calibri" panose="020F0502020204030204" pitchFamily="34" charset="0"/>
                          <a:ea typeface="Arial" pitchFamily="34" charset="0"/>
                          <a:cs typeface="Calibri" panose="020F0502020204030204" pitchFamily="34" charset="0"/>
                        </a:rPr>
                        <a:t>أنشطة مثل </a:t>
                      </a:r>
                    </a:p>
                    <a:p>
                      <a:pPr algn="ctr" fontAlgn="base">
                        <a:spcBef>
                          <a:spcPct val="0"/>
                        </a:spcBef>
                        <a:spcAft>
                          <a:spcPts val="1000"/>
                        </a:spcAft>
                      </a:pPr>
                      <a:r>
                        <a:rPr lang="ar-EG" sz="1800" b="1" dirty="0">
                          <a:solidFill>
                            <a:schemeClr val="tx1"/>
                          </a:solidFill>
                          <a:latin typeface="Calibri" panose="020F0502020204030204" pitchFamily="34" charset="0"/>
                          <a:ea typeface="Arial" pitchFamily="34" charset="0"/>
                          <a:cs typeface="Calibri" panose="020F0502020204030204" pitchFamily="34" charset="0"/>
                        </a:rPr>
                        <a:t>......................</a:t>
                      </a:r>
                      <a:endParaRPr lang="ar-SA" sz="18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EG" sz="1800" b="1" dirty="0">
                          <a:solidFill>
                            <a:schemeClr val="tx1"/>
                          </a:solidFill>
                          <a:latin typeface="Calibri" panose="020F0502020204030204" pitchFamily="34" charset="0"/>
                          <a:ea typeface="Arial" pitchFamily="34" charset="0"/>
                          <a:cs typeface="Calibri" panose="020F0502020204030204" pitchFamily="34" charset="0"/>
                        </a:rPr>
                        <a:t>التجريب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يبدأ في التجريب والمحاولة </a:t>
                      </a:r>
                      <a:r>
                        <a:rPr lang="ar-SA" sz="2000" b="1" dirty="0">
                          <a:latin typeface="Calibri" panose="020F0502020204030204" pitchFamily="34" charset="0"/>
                          <a:ea typeface="Arial" pitchFamily="34" charset="0"/>
                          <a:cs typeface="Calibri" panose="020F0502020204030204" pitchFamily="34" charset="0"/>
                        </a:rPr>
                        <a:t>بالصواب أو الخطأ  </a:t>
                      </a:r>
                      <a:endParaRPr lang="ar-EG" sz="2000" b="1" dirty="0">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en-US" sz="2000" b="1" dirty="0">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20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أفعال مثل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20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2000" b="1" dirty="0">
                <a:latin typeface="Calibri" panose="020F0502020204030204" pitchFamily="34" charset="0"/>
                <a:cs typeface="Calibri" panose="020F0502020204030204" pitchFamily="34" charset="0"/>
              </a:rPr>
              <a:t>المستوى</a:t>
            </a:r>
            <a:r>
              <a:rPr lang="en-US" sz="2000" b="1" dirty="0">
                <a:latin typeface="Calibri" panose="020F0502020204030204" pitchFamily="34" charset="0"/>
                <a:cs typeface="Calibri" panose="020F0502020204030204" pitchFamily="34" charset="0"/>
              </a:rPr>
              <a:t>  </a:t>
            </a:r>
            <a:r>
              <a:rPr lang="ar-EG" sz="2000" b="1" dirty="0">
                <a:latin typeface="Calibri" panose="020F0502020204030204" pitchFamily="34" charset="0"/>
                <a:cs typeface="Calibri" panose="020F0502020204030204" pitchFamily="34" charset="0"/>
              </a:rPr>
              <a:t>3  (</a:t>
            </a:r>
            <a:r>
              <a:rPr lang="ar-SA" sz="2000" b="1" dirty="0">
                <a:latin typeface="Calibri" panose="020F0502020204030204" pitchFamily="34" charset="0"/>
                <a:cs typeface="Calibri" panose="020F0502020204030204" pitchFamily="34" charset="0"/>
              </a:rPr>
              <a:t>التطبيق – القبول (الاهتمام</a:t>
            </a:r>
            <a:r>
              <a:rPr lang="en-US" sz="2000" b="1" dirty="0">
                <a:latin typeface="Calibri" panose="020F0502020204030204" pitchFamily="34" charset="0"/>
                <a:cs typeface="Calibri" panose="020F0502020204030204" pitchFamily="34" charset="0"/>
              </a:rPr>
              <a:t>(</a:t>
            </a:r>
            <a:r>
              <a:rPr lang="ar-SA" sz="2000" b="1" dirty="0">
                <a:latin typeface="Calibri" panose="020F0502020204030204" pitchFamily="34" charset="0"/>
                <a:cs typeface="Calibri" panose="020F0502020204030204" pitchFamily="34" charset="0"/>
              </a:rPr>
              <a:t>– التجريب)</a:t>
            </a:r>
            <a:endParaRPr lang="en-US" sz="2000" dirty="0">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4152703942"/>
              </p:ext>
            </p:extLst>
          </p:nvPr>
        </p:nvGraphicFramePr>
        <p:xfrm>
          <a:off x="0" y="785818"/>
          <a:ext cx="9144000" cy="6143644"/>
        </p:xfrm>
        <a:graphic>
          <a:graphicData uri="http://schemas.openxmlformats.org/drawingml/2006/table">
            <a:tbl>
              <a:tblPr rtl="1" firstRow="1" bandRow="1">
                <a:tableStyleId>{3C2FFA5D-87B4-456A-9821-1D502468CF0F}</a:tableStyleId>
              </a:tblPr>
              <a:tblGrid>
                <a:gridCol w="2533664">
                  <a:extLst>
                    <a:ext uri="{9D8B030D-6E8A-4147-A177-3AD203B41FA5}">
                      <a16:colId xmlns:a16="http://schemas.microsoft.com/office/drawing/2014/main" val="20000"/>
                    </a:ext>
                  </a:extLst>
                </a:gridCol>
                <a:gridCol w="2443146">
                  <a:extLst>
                    <a:ext uri="{9D8B030D-6E8A-4147-A177-3AD203B41FA5}">
                      <a16:colId xmlns:a16="http://schemas.microsoft.com/office/drawing/2014/main" val="20001"/>
                    </a:ext>
                  </a:extLst>
                </a:gridCol>
                <a:gridCol w="188119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56015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lang="ar-SA" sz="1800" dirty="0">
                          <a:solidFill>
                            <a:srgbClr val="FF0000"/>
                          </a:solidFill>
                          <a:latin typeface="Calibri" panose="020F0502020204030204" pitchFamily="34" charset="0"/>
                          <a:cs typeface="Calibri" panose="020F0502020204030204" pitchFamily="34" charset="0"/>
                        </a:rPr>
                        <a:t> </a:t>
                      </a:r>
                      <a:endParaRPr lang="ar-EG" dirty="0">
                        <a:solidFill>
                          <a:srgbClr val="FF0000"/>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583488">
                <a:tc>
                  <a:txBody>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أي استخدام المعلومات في مواقف تختلف عن تلك التي تم فيها التعلم </a:t>
                      </a:r>
                      <a:endParaRPr kumimoji="0" lang="en-US"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حل المشكلات :</a:t>
                      </a:r>
                      <a:b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1-      مشكلات آلية : </a:t>
                      </a:r>
                      <a:b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2-      حل مبتكر </a:t>
                      </a:r>
                      <a:endParaRPr kumimoji="0" lang="ar-EG"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التواصل : 1-  تواصل آلي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2 -  تواصل مبتكر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تحقيق الذات : </a:t>
                      </a:r>
                      <a:b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b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1-    تحقيق آلي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2- تحقيق مبتكر </a:t>
                      </a:r>
                      <a:endParaRPr kumimoji="0" lang="ar-EG" sz="16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kern="1200" cap="none" normalizeH="0" baseline="0" dirty="0">
                          <a:ln>
                            <a:noFill/>
                          </a:ln>
                          <a:solidFill>
                            <a:schemeClr val="tx2"/>
                          </a:solidFill>
                          <a:effectLst/>
                          <a:latin typeface="Calibri" panose="020F0502020204030204" pitchFamily="34" charset="0"/>
                          <a:ea typeface="Arial" pitchFamily="34" charset="0"/>
                          <a:cs typeface="Calibri" panose="020F0502020204030204" pitchFamily="34" charset="0"/>
                        </a:rPr>
                        <a:t>يطبق – يربط – يضرب أمثلة – يمثل – يختار – يطور – ينظم – يوظف – يشغل – يستخدم – يعيد بناء – يحل – يرسم – يمارس – يضع في جدول ينتج ـ يعد  يرتب ـ يجهز ـ ينشئ ـ يغير ـ يخطط  ـ يحسب ـ يوضح ـ يكتشف ـ يتناول ـ يعدل ـ يبين ـ يبره</a:t>
                      </a:r>
                      <a:r>
                        <a:rPr kumimoji="0" lang="ar-EG" sz="1600" b="1" i="0" u="none" strike="noStrike" kern="1200" cap="none" normalizeH="0" baseline="0" dirty="0">
                          <a:ln>
                            <a:noFill/>
                          </a:ln>
                          <a:solidFill>
                            <a:schemeClr val="tx2"/>
                          </a:solidFill>
                          <a:effectLst/>
                          <a:latin typeface="Calibri" panose="020F0502020204030204" pitchFamily="34" charset="0"/>
                          <a:ea typeface="Arial" pitchFamily="34" charset="0"/>
                          <a:cs typeface="Calibri" panose="020F0502020204030204" pitchFamily="34" charset="0"/>
                        </a:rPr>
                        <a:t>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إبداء الاهتمام بالظاهرة أو المثير من خلال قيامة بنشاط ايجابي </a:t>
                      </a:r>
                      <a:endParaRPr lang="ar-EG" sz="2000" b="1" dirty="0">
                        <a:solidFill>
                          <a:srgbClr val="7030A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 بحيث يختار المثير المفضل   </a:t>
                      </a:r>
                      <a:endParaRPr lang="en-US" sz="2000" b="1" dirty="0">
                        <a:solidFill>
                          <a:srgbClr val="7030A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تشارك / تتعاون / تجمع مادة علمية </a:t>
                      </a:r>
                    </a:p>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يدعم ، يعزز ، يساعد ، يساند ، يدافع عن ، يحاول ، يبرر ، يشارك في ، </a:t>
                      </a:r>
                      <a:endParaRPr lang="ar-EG" sz="2000" b="1" dirty="0">
                        <a:solidFill>
                          <a:srgbClr val="7030A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2000" b="1" dirty="0">
                          <a:solidFill>
                            <a:srgbClr val="7030A0"/>
                          </a:solidFill>
                          <a:latin typeface="Calibri" panose="020F0502020204030204" pitchFamily="34" charset="0"/>
                          <a:ea typeface="Arial" pitchFamily="34" charset="0"/>
                          <a:cs typeface="Calibri" panose="020F0502020204030204" pitchFamily="34" charset="0"/>
                        </a:rPr>
                        <a:t>يقرأ عن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مرحلة التطبيق </a:t>
                      </a:r>
                      <a:endParaRPr lang="en-US" sz="18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1- المعايشة وتقديم القدرة  </a:t>
                      </a:r>
                    </a:p>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2- بيئة مساعدة  </a:t>
                      </a:r>
                    </a:p>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3- المتابعة المباشرة وغير المباشرة.</a:t>
                      </a:r>
                      <a:r>
                        <a:rPr lang="en-US" sz="1800" b="1" dirty="0">
                          <a:solidFill>
                            <a:srgbClr val="C0000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4- تفعيل الأحداث المختلفة  </a:t>
                      </a:r>
                    </a:p>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5- التزام منهجية التدرج والترقي</a:t>
                      </a:r>
                      <a:r>
                        <a:rPr lang="ar-SA" sz="1800" b="1" dirty="0">
                          <a:solidFill>
                            <a:schemeClr val="tx1"/>
                          </a:solidFill>
                          <a:latin typeface="Calibri" panose="020F0502020204030204" pitchFamily="34" charset="0"/>
                          <a:ea typeface="Arial"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EG" sz="1800" b="1" dirty="0">
                          <a:solidFill>
                            <a:srgbClr val="002060"/>
                          </a:solidFill>
                          <a:latin typeface="Calibri" panose="020F0502020204030204" pitchFamily="34" charset="0"/>
                          <a:ea typeface="Arial" pitchFamily="34" charset="0"/>
                          <a:cs typeface="Calibri" panose="020F0502020204030204" pitchFamily="34" charset="0"/>
                        </a:rPr>
                        <a:t>التجريب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يبدأ في التجريب والمحاولة </a:t>
                      </a:r>
                      <a:r>
                        <a:rPr lang="ar-SA" sz="2000" b="1" dirty="0">
                          <a:solidFill>
                            <a:srgbClr val="002060"/>
                          </a:solidFill>
                          <a:latin typeface="Calibri" panose="020F0502020204030204" pitchFamily="34" charset="0"/>
                          <a:ea typeface="Arial" pitchFamily="34" charset="0"/>
                          <a:cs typeface="Calibri" panose="020F0502020204030204" pitchFamily="34" charset="0"/>
                        </a:rPr>
                        <a:t>بالصواب أو الخطأ  </a:t>
                      </a:r>
                      <a:endParaRPr lang="ar-EG" sz="2000" b="1" dirty="0">
                        <a:solidFill>
                          <a:srgbClr val="00206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en-US" sz="2000" b="1" dirty="0">
                        <a:solidFill>
                          <a:srgbClr val="00206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EG" sz="2000" b="1" dirty="0">
                          <a:solidFill>
                            <a:srgbClr val="002060"/>
                          </a:solidFill>
                          <a:latin typeface="Calibri" panose="020F0502020204030204" pitchFamily="34" charset="0"/>
                          <a:ea typeface="Arial" pitchFamily="34" charset="0"/>
                          <a:cs typeface="Calibri" panose="020F0502020204030204" pitchFamily="34" charset="0"/>
                        </a:rPr>
                        <a:t>ي</a:t>
                      </a:r>
                      <a:r>
                        <a:rPr lang="ar-SA" sz="2000" b="1" dirty="0">
                          <a:solidFill>
                            <a:srgbClr val="002060"/>
                          </a:solidFill>
                          <a:latin typeface="Calibri" panose="020F0502020204030204" pitchFamily="34" charset="0"/>
                          <a:ea typeface="Arial" pitchFamily="34" charset="0"/>
                          <a:cs typeface="Calibri" panose="020F0502020204030204" pitchFamily="34" charset="0"/>
                        </a:rPr>
                        <a:t>ؤدي / </a:t>
                      </a:r>
                      <a:r>
                        <a:rPr lang="ar-EG" sz="2000" b="1" dirty="0">
                          <a:solidFill>
                            <a:srgbClr val="002060"/>
                          </a:solidFill>
                          <a:latin typeface="Calibri" panose="020F0502020204030204" pitchFamily="34" charset="0"/>
                          <a:ea typeface="Arial" pitchFamily="34" charset="0"/>
                          <a:cs typeface="Calibri" panose="020F0502020204030204" pitchFamily="34" charset="0"/>
                        </a:rPr>
                        <a:t>ي</a:t>
                      </a:r>
                      <a:r>
                        <a:rPr lang="ar-SA" sz="2000" b="1" dirty="0">
                          <a:solidFill>
                            <a:srgbClr val="002060"/>
                          </a:solidFill>
                          <a:latin typeface="Calibri" panose="020F0502020204030204" pitchFamily="34" charset="0"/>
                          <a:ea typeface="Arial" pitchFamily="34" charset="0"/>
                          <a:cs typeface="Calibri" panose="020F0502020204030204" pitchFamily="34" charset="0"/>
                        </a:rPr>
                        <a:t>جرب / </a:t>
                      </a:r>
                      <a:r>
                        <a:rPr lang="ar-EG" sz="2000" b="1" dirty="0">
                          <a:solidFill>
                            <a:srgbClr val="002060"/>
                          </a:solidFill>
                          <a:latin typeface="Calibri" panose="020F0502020204030204" pitchFamily="34" charset="0"/>
                          <a:ea typeface="Arial" pitchFamily="34" charset="0"/>
                          <a:cs typeface="Calibri" panose="020F0502020204030204" pitchFamily="34" charset="0"/>
                        </a:rPr>
                        <a:t>ي</a:t>
                      </a:r>
                      <a:r>
                        <a:rPr lang="ar-SA" sz="2000" b="1" dirty="0">
                          <a:solidFill>
                            <a:srgbClr val="002060"/>
                          </a:solidFill>
                          <a:latin typeface="Calibri" panose="020F0502020204030204" pitchFamily="34" charset="0"/>
                          <a:ea typeface="Arial" pitchFamily="34" charset="0"/>
                          <a:cs typeface="Calibri" panose="020F0502020204030204" pitchFamily="34" charset="0"/>
                        </a:rPr>
                        <a:t>نفذ</a:t>
                      </a:r>
                      <a:r>
                        <a:rPr lang="en-US" sz="2000" b="1" dirty="0">
                          <a:solidFill>
                            <a:srgbClr val="002060"/>
                          </a:solidFill>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lang="ar-EG" sz="2000" b="1" dirty="0">
                          <a:solidFill>
                            <a:srgbClr val="002060"/>
                          </a:solidFill>
                          <a:latin typeface="Calibri" panose="020F0502020204030204" pitchFamily="34" charset="0"/>
                          <a:ea typeface="Arial" pitchFamily="34" charset="0"/>
                          <a:cs typeface="Calibri" panose="020F0502020204030204" pitchFamily="34" charset="0"/>
                        </a:rPr>
                        <a:t>ي</a:t>
                      </a:r>
                      <a:r>
                        <a:rPr lang="ar-SA" sz="2000" b="1" dirty="0">
                          <a:solidFill>
                            <a:srgbClr val="002060"/>
                          </a:solidFill>
                          <a:latin typeface="Calibri" panose="020F0502020204030204" pitchFamily="34" charset="0"/>
                          <a:ea typeface="Arial" pitchFamily="34" charset="0"/>
                          <a:cs typeface="Calibri" panose="020F0502020204030204" pitchFamily="34" charset="0"/>
                        </a:rPr>
                        <a:t>حاول/ </a:t>
                      </a:r>
                      <a:r>
                        <a:rPr lang="ar-EG" sz="2000" b="1" dirty="0">
                          <a:solidFill>
                            <a:srgbClr val="002060"/>
                          </a:solidFill>
                          <a:latin typeface="Calibri" panose="020F0502020204030204" pitchFamily="34" charset="0"/>
                          <a:ea typeface="Arial" pitchFamily="34" charset="0"/>
                          <a:cs typeface="Calibri" panose="020F0502020204030204" pitchFamily="34" charset="0"/>
                        </a:rPr>
                        <a:t>ي</a:t>
                      </a:r>
                      <a:r>
                        <a:rPr lang="ar-SA" sz="2000" b="1" dirty="0">
                          <a:solidFill>
                            <a:srgbClr val="002060"/>
                          </a:solidFill>
                          <a:latin typeface="Calibri" panose="020F0502020204030204" pitchFamily="34" charset="0"/>
                          <a:ea typeface="Arial" pitchFamily="34" charset="0"/>
                          <a:cs typeface="Calibri" panose="020F0502020204030204" pitchFamily="34" charset="0"/>
                        </a:rPr>
                        <a:t>مارس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11</a:t>
            </a:r>
            <a:r>
              <a:rPr lang="ar-EG" sz="2000" b="1" dirty="0">
                <a:solidFill>
                  <a:schemeClr val="tx1"/>
                </a:solidFill>
                <a:latin typeface="Calibri" panose="020F0502020204030204" pitchFamily="34" charset="0"/>
                <a:cs typeface="Calibri" panose="020F0502020204030204" pitchFamily="34" charset="0"/>
              </a:rPr>
              <a:t> ) </a:t>
            </a:r>
            <a:r>
              <a:rPr lang="ar-EG" sz="2000" b="1" dirty="0" err="1">
                <a:solidFill>
                  <a:schemeClr val="tx1"/>
                </a:solidFill>
                <a:latin typeface="Calibri" panose="020F0502020204030204" pitchFamily="34" charset="0"/>
                <a:cs typeface="Calibri" panose="020F0502020204030204" pitchFamily="34" charset="0"/>
              </a:rPr>
              <a:t>جماعى</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( 10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400" b="1" dirty="0">
                <a:solidFill>
                  <a:schemeClr val="tx1"/>
                </a:solidFill>
                <a:latin typeface="Calibri" panose="020F0502020204030204" pitchFamily="34" charset="0"/>
                <a:ea typeface="Calibri" pitchFamily="34" charset="0"/>
                <a:cs typeface="Calibri" panose="020F0502020204030204" pitchFamily="34" charset="0"/>
              </a:rPr>
              <a:t> </a:t>
            </a:r>
            <a:endParaRPr lang="ar-SA" sz="40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5004048" y="1052736"/>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algn="ctr"/>
            <a:r>
              <a:rPr lang="ar-SA" sz="1400" b="1" dirty="0">
                <a:solidFill>
                  <a:srgbClr val="002060"/>
                </a:solidFill>
                <a:latin typeface="Calibri" panose="020F0502020204030204" pitchFamily="34" charset="0"/>
                <a:ea typeface="Calibri" pitchFamily="34" charset="0"/>
                <a:cs typeface="Calibri" panose="020F0502020204030204" pitchFamily="34" charset="0"/>
              </a:rPr>
              <a:t>(</a:t>
            </a:r>
            <a:r>
              <a:rPr lang="ar-SA" sz="1400" b="1" dirty="0">
                <a:solidFill>
                  <a:srgbClr val="002060"/>
                </a:solidFill>
                <a:latin typeface="Calibri" panose="020F0502020204030204" pitchFamily="34" charset="0"/>
                <a:cs typeface="Calibri" panose="020F0502020204030204" pitchFamily="34" charset="0"/>
              </a:rPr>
              <a:t>التطبيق – القبول (الاهتمام</a:t>
            </a:r>
            <a:r>
              <a:rPr lang="en-US" sz="1400" b="1" dirty="0">
                <a:solidFill>
                  <a:srgbClr val="002060"/>
                </a:solidFill>
                <a:latin typeface="Calibri" panose="020F0502020204030204" pitchFamily="34" charset="0"/>
                <a:cs typeface="Calibri" panose="020F0502020204030204" pitchFamily="34" charset="0"/>
              </a:rPr>
              <a:t>(</a:t>
            </a:r>
            <a:r>
              <a:rPr lang="ar-SA" sz="1400" b="1" dirty="0">
                <a:solidFill>
                  <a:srgbClr val="002060"/>
                </a:solidFill>
                <a:latin typeface="Calibri" panose="020F0502020204030204" pitchFamily="34" charset="0"/>
                <a:cs typeface="Calibri" panose="020F0502020204030204" pitchFamily="34" charset="0"/>
              </a:rPr>
              <a:t>– التجريب</a:t>
            </a:r>
            <a:r>
              <a:rPr lang="ar-SA" sz="1400" b="1" dirty="0">
                <a:solidFill>
                  <a:srgbClr val="002060"/>
                </a:solidFill>
                <a:latin typeface="Calibri" panose="020F0502020204030204" pitchFamily="34" charset="0"/>
                <a:ea typeface="Calibri" pitchFamily="34" charset="0"/>
                <a:cs typeface="Calibri" panose="020F0502020204030204" pitchFamily="34" charset="0"/>
              </a:rPr>
              <a:t>)</a:t>
            </a:r>
            <a:endParaRPr lang="ar-SA" sz="2400" dirty="0">
              <a:solidFill>
                <a:srgbClr val="002060"/>
              </a:solidFill>
              <a:latin typeface="Calibri" panose="020F0502020204030204" pitchFamily="34" charset="0"/>
              <a:cs typeface="Calibri" panose="020F0502020204030204" pitchFamily="34" charset="0"/>
            </a:endParaRPr>
          </a:p>
          <a:p>
            <a:pPr algn="ctr"/>
            <a:endParaRPr lang="ar-EG" sz="2400" b="1" dirty="0">
              <a:solidFill>
                <a:srgbClr val="C00000"/>
              </a:solidFill>
              <a:latin typeface="Calibri" panose="020F0502020204030204" pitchFamily="34" charset="0"/>
              <a:cs typeface="Calibri" panose="020F0502020204030204" pitchFamily="34" charset="0"/>
            </a:endParaRP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6073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12</a:t>
            </a:r>
            <a:r>
              <a:rPr lang="ar-EG" sz="2000" b="1" dirty="0">
                <a:solidFill>
                  <a:schemeClr val="tx1"/>
                </a:solidFill>
                <a:latin typeface="Calibri" panose="020F0502020204030204" pitchFamily="34" charset="0"/>
                <a:cs typeface="Calibri" panose="020F0502020204030204" pitchFamily="34" charset="0"/>
              </a:rPr>
              <a:t>) أكمل</a:t>
            </a:r>
            <a:r>
              <a:rPr lang="ar-SA" sz="2000" b="1" dirty="0">
                <a:solidFill>
                  <a:schemeClr val="tx1"/>
                </a:solidFill>
                <a:latin typeface="Calibri" panose="020F0502020204030204" pitchFamily="34" charset="0"/>
                <a:cs typeface="Calibri" panose="020F0502020204030204" pitchFamily="34" charset="0"/>
              </a:rPr>
              <a:t> (10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algn="ctr"/>
            <a:r>
              <a:rPr lang="ar-SA" sz="2000" b="1" dirty="0">
                <a:latin typeface="Calibri" panose="020F0502020204030204" pitchFamily="34" charset="0"/>
                <a:cs typeface="Calibri" panose="020F0502020204030204" pitchFamily="34" charset="0"/>
              </a:rPr>
              <a:t>المستوى  </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4</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التحليل– تكوين اتجاه – الممارسة)</a:t>
            </a:r>
            <a:endParaRPr lang="en-US" sz="2000" dirty="0">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408786738"/>
              </p:ext>
            </p:extLst>
          </p:nvPr>
        </p:nvGraphicFramePr>
        <p:xfrm>
          <a:off x="0" y="785818"/>
          <a:ext cx="9144000" cy="6956257"/>
        </p:xfrm>
        <a:graphic>
          <a:graphicData uri="http://schemas.openxmlformats.org/drawingml/2006/table">
            <a:tbl>
              <a:tblPr rtl="1" firstRow="1" bandRow="1">
                <a:tableStyleId>{3C2FFA5D-87B4-456A-9821-1D502468CF0F}</a:tableStyleId>
              </a:tblPr>
              <a:tblGrid>
                <a:gridCol w="2162192">
                  <a:extLst>
                    <a:ext uri="{9D8B030D-6E8A-4147-A177-3AD203B41FA5}">
                      <a16:colId xmlns:a16="http://schemas.microsoft.com/office/drawing/2014/main" val="20000"/>
                    </a:ext>
                  </a:extLst>
                </a:gridCol>
                <a:gridCol w="2347896">
                  <a:extLst>
                    <a:ext uri="{9D8B030D-6E8A-4147-A177-3AD203B41FA5}">
                      <a16:colId xmlns:a16="http://schemas.microsoft.com/office/drawing/2014/main" val="20001"/>
                    </a:ext>
                  </a:extLst>
                </a:gridCol>
                <a:gridCol w="2147872">
                  <a:extLst>
                    <a:ext uri="{9D8B030D-6E8A-4147-A177-3AD203B41FA5}">
                      <a16:colId xmlns:a16="http://schemas.microsoft.com/office/drawing/2014/main" val="20002"/>
                    </a:ext>
                  </a:extLst>
                </a:gridCol>
                <a:gridCol w="2486040">
                  <a:extLst>
                    <a:ext uri="{9D8B030D-6E8A-4147-A177-3AD203B41FA5}">
                      <a16:colId xmlns:a16="http://schemas.microsoft.com/office/drawing/2014/main" val="20003"/>
                    </a:ext>
                  </a:extLst>
                </a:gridCol>
              </a:tblGrid>
              <a:tr h="550377">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lang="ar-SA" sz="1800" dirty="0">
                          <a:solidFill>
                            <a:srgbClr val="FF0000"/>
                          </a:solidFill>
                          <a:latin typeface="Calibri" panose="020F0502020204030204" pitchFamily="34" charset="0"/>
                          <a:cs typeface="Calibri" panose="020F0502020204030204" pitchFamily="34" charset="0"/>
                        </a:rPr>
                        <a:t> </a:t>
                      </a:r>
                      <a:endParaRPr lang="ar-EG" sz="1800" dirty="0">
                        <a:solidFill>
                          <a:srgbClr val="FF0000"/>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792984">
                <a:tc rowSpan="3">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التحليل</a:t>
                      </a:r>
                      <a:endParaRPr kumimoji="0" lang="en-US"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EG" sz="1800" b="1" u="sng" dirty="0">
                        <a:solidFill>
                          <a:schemeClr val="tx1"/>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تحليل العناصر </a:t>
                      </a:r>
                      <a:endParaRPr kumimoji="0" lang="en-US"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تحليل العلاقات :</a:t>
                      </a:r>
                      <a:r>
                        <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تحليل المبادئ التنظيمية</a:t>
                      </a:r>
                      <a:r>
                        <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ar-EG"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EG" sz="1800" b="1" i="0" u="none" strike="noStrike" kern="1200" cap="none" normalizeH="0" baseline="0" dirty="0">
                        <a:ln>
                          <a:noFill/>
                        </a:ln>
                        <a:solidFill>
                          <a:schemeClr val="tx2"/>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تكوين اتجاه</a:t>
                      </a:r>
                      <a:endParaRPr kumimoji="0" lang="ar-EG"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800" b="1" i="0" u="none" strike="noStrike" cap="none" normalizeH="0" baseline="0" dirty="0">
                        <a:ln>
                          <a:noFill/>
                        </a:ln>
                        <a:solidFill>
                          <a:srgbClr val="00B05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تقبل قيمة معينة</a:t>
                      </a:r>
                      <a:r>
                        <a:rPr kumimoji="0" lang="en-US"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endParaRPr kumimoji="0" lang="en-US" sz="18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endParaRPr kumimoji="0" lang="en-US" sz="18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rgbClr val="7030A0"/>
                          </a:solidFill>
                          <a:latin typeface="Calibri" panose="020F0502020204030204" pitchFamily="34" charset="0"/>
                          <a:ea typeface="Arial" pitchFamily="34" charset="0"/>
                          <a:cs typeface="Calibri" panose="020F0502020204030204" pitchFamily="34" charset="0"/>
                        </a:rPr>
                        <a:t> </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fontAlgn="base">
                        <a:spcBef>
                          <a:spcPct val="0"/>
                        </a:spcBef>
                        <a:spcAft>
                          <a:spcPts val="1000"/>
                        </a:spcAft>
                      </a:pPr>
                      <a:r>
                        <a:rPr lang="ar-SA" sz="1800" b="1" dirty="0">
                          <a:solidFill>
                            <a:srgbClr val="C00000"/>
                          </a:solidFill>
                          <a:latin typeface="Calibri" panose="020F0502020204030204" pitchFamily="34" charset="0"/>
                          <a:ea typeface="Arial" pitchFamily="34" charset="0"/>
                          <a:cs typeface="Calibri" panose="020F0502020204030204" pitchFamily="34" charset="0"/>
                        </a:rPr>
                        <a:t>تعميق الفهم</a:t>
                      </a:r>
                      <a:r>
                        <a:rPr lang="en-US" sz="1800" b="1" dirty="0">
                          <a:solidFill>
                            <a:srgbClr val="C0000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endParaRPr lang="en-US" sz="18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rgbClr val="C00000"/>
                          </a:solidFill>
                          <a:latin typeface="Calibri" panose="020F0502020204030204" pitchFamily="34" charset="0"/>
                          <a:ea typeface="Arial" pitchFamily="34" charset="0"/>
                          <a:cs typeface="Calibri" panose="020F0502020204030204" pitchFamily="34" charset="0"/>
                        </a:rPr>
                        <a:t>أنشطة مثل</a:t>
                      </a:r>
                      <a:r>
                        <a:rPr lang="ar-EG" sz="1800" b="1" baseline="0" dirty="0">
                          <a:solidFill>
                            <a:srgbClr val="C0000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EG" sz="1800" b="1" baseline="0" dirty="0">
                          <a:solidFill>
                            <a:srgbClr val="C00000"/>
                          </a:solidFill>
                          <a:latin typeface="Calibri" panose="020F0502020204030204" pitchFamily="34" charset="0"/>
                          <a:ea typeface="Arial" pitchFamily="34" charset="0"/>
                          <a:cs typeface="Calibri" panose="020F0502020204030204" pitchFamily="34" charset="0"/>
                        </a:rPr>
                        <a:t>..............</a:t>
                      </a:r>
                      <a:endParaRPr lang="ar-SA" sz="18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rgbClr val="C00000"/>
                          </a:solidFill>
                          <a:latin typeface="Calibri" panose="020F0502020204030204" pitchFamily="34" charset="0"/>
                          <a:ea typeface="Arial" pitchFamily="34" charset="0"/>
                          <a:cs typeface="Calibri" panose="020F0502020204030204" pitchFamily="34" charset="0"/>
                        </a:rPr>
                        <a:t> </a:t>
                      </a:r>
                      <a:endParaRPr lang="ar-SA" sz="18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الممارسة</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أداء المهارة أو الأداء الحركي بطريقة نمطية آلية، وذلك عندما تؤدي هذه الأعمال والمهارات والحركات بثقة وجرأة حيث أصبحت المهارة أو الحركة معتادة ومألوفة ومن الأفعال التي تستخدم في هذا المستوى </a:t>
                      </a:r>
                      <a:endParaRPr lang="ar-EG" sz="1800" dirty="0">
                        <a:solidFill>
                          <a:srgbClr val="00206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EG" sz="1800" b="1" dirty="0">
                          <a:solidFill>
                            <a:srgbClr val="002060"/>
                          </a:solidFill>
                          <a:latin typeface="Calibri" panose="020F0502020204030204" pitchFamily="34" charset="0"/>
                          <a:ea typeface="Arial" pitchFamily="34" charset="0"/>
                          <a:cs typeface="Calibri" panose="020F0502020204030204" pitchFamily="34" charset="0"/>
                        </a:rPr>
                        <a:t> </a:t>
                      </a:r>
                      <a:endParaRPr lang="ar-SA" sz="1800" b="1" dirty="0">
                        <a:solidFill>
                          <a:srgbClr val="00206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839216">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تفضيل قيمة معينة</a:t>
                      </a:r>
                      <a:r>
                        <a:rPr kumimoji="0" lang="ar-SA" sz="18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2"/>
                  </a:ext>
                </a:extLst>
              </a:tr>
              <a:tr h="1792984">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الالتزام</a:t>
                      </a:r>
                      <a:r>
                        <a:rPr kumimoji="0" lang="en-US"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بالقيمة</a:t>
                      </a:r>
                      <a:endParaRPr kumimoji="0" lang="en-US"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2000" b="1" dirty="0">
                <a:latin typeface="Calibri" panose="020F0502020204030204" pitchFamily="34" charset="0"/>
                <a:cs typeface="Calibri" panose="020F0502020204030204" pitchFamily="34" charset="0"/>
              </a:rPr>
              <a:t>المستوى  </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4</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a:t>
            </a:r>
            <a:r>
              <a:rPr lang="ar-EG" sz="2000" b="1" dirty="0">
                <a:latin typeface="Calibri" panose="020F0502020204030204" pitchFamily="34" charset="0"/>
                <a:cs typeface="Calibri" panose="020F0502020204030204" pitchFamily="34" charset="0"/>
              </a:rPr>
              <a:t> </a:t>
            </a:r>
            <a:r>
              <a:rPr lang="ar-SA" sz="2000" b="1" dirty="0">
                <a:latin typeface="Calibri" panose="020F0502020204030204" pitchFamily="34" charset="0"/>
                <a:cs typeface="Calibri" panose="020F0502020204030204" pitchFamily="34" charset="0"/>
              </a:rPr>
              <a:t>التحليل– تكوين اتجاه – الممارسة)</a:t>
            </a:r>
            <a:endParaRPr lang="en-US" sz="2000" dirty="0">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71630953"/>
              </p:ext>
            </p:extLst>
          </p:nvPr>
        </p:nvGraphicFramePr>
        <p:xfrm>
          <a:off x="0" y="785819"/>
          <a:ext cx="9144000" cy="5955549"/>
        </p:xfrm>
        <a:graphic>
          <a:graphicData uri="http://schemas.openxmlformats.org/drawingml/2006/table">
            <a:tbl>
              <a:tblPr rtl="1" firstRow="1" bandRow="1">
                <a:tableStyleId>{3C2FFA5D-87B4-456A-9821-1D502468CF0F}</a:tableStyleId>
              </a:tblPr>
              <a:tblGrid>
                <a:gridCol w="2472474">
                  <a:extLst>
                    <a:ext uri="{9D8B030D-6E8A-4147-A177-3AD203B41FA5}">
                      <a16:colId xmlns:a16="http://schemas.microsoft.com/office/drawing/2014/main" val="20000"/>
                    </a:ext>
                  </a:extLst>
                </a:gridCol>
                <a:gridCol w="2037614">
                  <a:extLst>
                    <a:ext uri="{9D8B030D-6E8A-4147-A177-3AD203B41FA5}">
                      <a16:colId xmlns:a16="http://schemas.microsoft.com/office/drawing/2014/main" val="20001"/>
                    </a:ext>
                  </a:extLst>
                </a:gridCol>
                <a:gridCol w="2147872">
                  <a:extLst>
                    <a:ext uri="{9D8B030D-6E8A-4147-A177-3AD203B41FA5}">
                      <a16:colId xmlns:a16="http://schemas.microsoft.com/office/drawing/2014/main" val="20002"/>
                    </a:ext>
                  </a:extLst>
                </a:gridCol>
                <a:gridCol w="2486040">
                  <a:extLst>
                    <a:ext uri="{9D8B030D-6E8A-4147-A177-3AD203B41FA5}">
                      <a16:colId xmlns:a16="http://schemas.microsoft.com/office/drawing/2014/main" val="20003"/>
                    </a:ext>
                  </a:extLst>
                </a:gridCol>
              </a:tblGrid>
              <a:tr h="472185">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a:t>
                      </a:r>
                      <a:r>
                        <a:rPr lang="ar-SA" sz="1800" dirty="0">
                          <a:solidFill>
                            <a:srgbClr val="FF0000"/>
                          </a:solidFill>
                          <a:latin typeface="Calibri" panose="020F0502020204030204" pitchFamily="34" charset="0"/>
                          <a:cs typeface="Calibri" panose="020F0502020204030204" pitchFamily="34" charset="0"/>
                        </a:rPr>
                        <a:t> </a:t>
                      </a:r>
                      <a:endParaRPr lang="ar-EG" dirty="0">
                        <a:solidFill>
                          <a:srgbClr val="FF0000"/>
                        </a:solidFill>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4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547204">
                <a:tc rowSpan="3">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24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32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التحليل</a:t>
                      </a:r>
                      <a:endParaRPr kumimoji="0" lang="en-US" sz="3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EG" sz="1800" b="1" u="sng" dirty="0">
                        <a:solidFill>
                          <a:schemeClr val="tx1"/>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2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6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تحليل العناصر </a:t>
                      </a:r>
                      <a:endParaRPr kumimoji="0" lang="en-US"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تحليل العلاقات :</a:t>
                      </a:r>
                      <a:r>
                        <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sng"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تحليل المبادئ التنظيمية</a:t>
                      </a:r>
                      <a:r>
                        <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يجزئ ـ يفرق ـ يميز</a:t>
                      </a:r>
                      <a:endParaRPr kumimoji="0" lang="en-US"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ـ يتعرف على</a:t>
                      </a: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ـ يوضح ـ يستنتج</a:t>
                      </a: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ـ يربط ـ يختار</a:t>
                      </a: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ـ يفصل ـ يقسم ـ يحدد العناصر ـ يحلل ـ يقارن </a:t>
                      </a: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ـ يوازن ـ يصنف</a:t>
                      </a:r>
                      <a:r>
                        <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ar-EG"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تكوين اتجاه</a:t>
                      </a:r>
                      <a:endParaRPr kumimoji="0" lang="ar-SA" sz="2800" b="1" i="0" u="none" strike="noStrike" cap="none" normalizeH="0" baseline="0" dirty="0">
                        <a:ln>
                          <a:noFill/>
                        </a:ln>
                        <a:solidFill>
                          <a:srgbClr val="00B05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تقبل قيمة معينة</a:t>
                      </a:r>
                      <a:r>
                        <a:rPr kumimoji="0" lang="en-US"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يبادر ـ يبرز ـ يعمل ـ يقترح </a:t>
                      </a:r>
                      <a:endParaRPr kumimoji="0" lang="ar-EG"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 يمارس ـ يتابع ـ يقدر</a:t>
                      </a:r>
                      <a:endParaRPr kumimoji="0" lang="ar-EG"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ـ يشارك ـ يساهم ـ يدعو </a:t>
                      </a:r>
                      <a:endParaRPr kumimoji="0" lang="ar-EG"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fontAlgn="base">
                        <a:spcBef>
                          <a:spcPct val="0"/>
                        </a:spcBef>
                        <a:spcAft>
                          <a:spcPts val="1000"/>
                        </a:spcAft>
                      </a:pPr>
                      <a:r>
                        <a:rPr lang="ar-SA" sz="3200" b="1" dirty="0">
                          <a:solidFill>
                            <a:srgbClr val="C00000"/>
                          </a:solidFill>
                          <a:latin typeface="Calibri" panose="020F0502020204030204" pitchFamily="34" charset="0"/>
                          <a:ea typeface="Arial" pitchFamily="34" charset="0"/>
                          <a:cs typeface="Calibri" panose="020F0502020204030204" pitchFamily="34" charset="0"/>
                        </a:rPr>
                        <a:t>تعميق الفهم</a:t>
                      </a:r>
                      <a:r>
                        <a:rPr lang="en-US" sz="3200" b="1" dirty="0">
                          <a:solidFill>
                            <a:srgbClr val="C00000"/>
                          </a:solidFill>
                          <a:latin typeface="Calibri" panose="020F0502020204030204" pitchFamily="34" charset="0"/>
                          <a:ea typeface="Arial" pitchFamily="34" charset="0"/>
                          <a:cs typeface="Calibri" panose="020F0502020204030204" pitchFamily="34" charset="0"/>
                        </a:rPr>
                        <a:t> </a:t>
                      </a:r>
                      <a:endParaRPr lang="en-US" sz="40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SA" sz="2000" b="1" dirty="0">
                          <a:solidFill>
                            <a:srgbClr val="C00000"/>
                          </a:solidFill>
                          <a:latin typeface="Calibri" panose="020F0502020204030204" pitchFamily="34" charset="0"/>
                          <a:ea typeface="Arial" pitchFamily="34" charset="0"/>
                          <a:cs typeface="Calibri" panose="020F0502020204030204" pitchFamily="34" charset="0"/>
                        </a:rPr>
                        <a:t>مع تكرار الممارسة تنكشف: </a:t>
                      </a:r>
                    </a:p>
                    <a:p>
                      <a:pPr algn="ctr" fontAlgn="base">
                        <a:spcBef>
                          <a:spcPct val="0"/>
                        </a:spcBef>
                        <a:spcAft>
                          <a:spcPts val="1000"/>
                        </a:spcAft>
                      </a:pPr>
                      <a:r>
                        <a:rPr lang="ar-SA" sz="2000" b="1" dirty="0">
                          <a:solidFill>
                            <a:srgbClr val="C00000"/>
                          </a:solidFill>
                          <a:latin typeface="Calibri" panose="020F0502020204030204" pitchFamily="34" charset="0"/>
                          <a:ea typeface="Arial" pitchFamily="34" charset="0"/>
                          <a:cs typeface="Calibri" panose="020F0502020204030204" pitchFamily="34" charset="0"/>
                        </a:rPr>
                        <a:t>- حقائق القيمة وجوانبها.</a:t>
                      </a:r>
                      <a:r>
                        <a:rPr lang="en-US" sz="2000" b="1" dirty="0">
                          <a:solidFill>
                            <a:srgbClr val="C0000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SA" sz="2000" b="1" dirty="0">
                          <a:solidFill>
                            <a:srgbClr val="C00000"/>
                          </a:solidFill>
                          <a:latin typeface="Calibri" panose="020F0502020204030204" pitchFamily="34" charset="0"/>
                          <a:ea typeface="Arial" pitchFamily="34" charset="0"/>
                          <a:cs typeface="Calibri" panose="020F0502020204030204" pitchFamily="34" charset="0"/>
                        </a:rPr>
                        <a:t>- عقبات ومعوقات تنفيذها.</a:t>
                      </a:r>
                      <a:r>
                        <a:rPr lang="en-US" sz="2000" b="1" dirty="0">
                          <a:solidFill>
                            <a:srgbClr val="C00000"/>
                          </a:solidFill>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SA" sz="2000" b="1" dirty="0">
                          <a:solidFill>
                            <a:srgbClr val="C00000"/>
                          </a:solidFill>
                          <a:latin typeface="Calibri" panose="020F0502020204030204" pitchFamily="34" charset="0"/>
                          <a:ea typeface="Arial" pitchFamily="34" charset="0"/>
                          <a:cs typeface="Calibri" panose="020F0502020204030204" pitchFamily="34" charset="0"/>
                        </a:rPr>
                        <a:t> ويتمرس الطالب على التغلب عليها</a:t>
                      </a:r>
                      <a:r>
                        <a:rPr lang="ar-SA" b="1" dirty="0">
                          <a:solidFill>
                            <a:srgbClr val="C00000"/>
                          </a:solidFill>
                          <a:latin typeface="Calibri" panose="020F0502020204030204" pitchFamily="34" charset="0"/>
                          <a:ea typeface="Arial" pitchFamily="34" charset="0"/>
                          <a:cs typeface="Calibri" panose="020F0502020204030204" pitchFamily="34" charset="0"/>
                        </a:rPr>
                        <a:t>.</a:t>
                      </a:r>
                      <a:endParaRPr lang="ar-EG" b="1" dirty="0">
                        <a:solidFill>
                          <a:srgbClr val="C0000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2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الممارسة</a:t>
                      </a:r>
                      <a:endParaRPr kumimoji="0" lang="ar-SA" sz="3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أداء المهارة أو الأداء الحركي بطريقة نمطية آلية، وذلك عندما تؤدي هذه الأعمال والمهارات والحركات بثقة وجرأة حيث أصبحت المهارة أو الحركة معتادة ومألوفة ومن الأفعال التي تستخدم في هذا المستوى </a:t>
                      </a:r>
                      <a:endParaRPr lang="ar-EG" sz="2000" dirty="0">
                        <a:solidFill>
                          <a:srgbClr val="00206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يتعود ـ يرسم ـ يبرهن ـ يقود</a:t>
                      </a:r>
                      <a:r>
                        <a:rPr lang="ar-EG" sz="1800" b="1" dirty="0">
                          <a:solidFill>
                            <a:srgbClr val="002060"/>
                          </a:solidFill>
                          <a:latin typeface="Calibri" panose="020F0502020204030204" pitchFamily="34" charset="0"/>
                          <a:ea typeface="Arial" pitchFamily="34" charset="0"/>
                          <a:cs typeface="Calibri" panose="020F0502020204030204" pitchFamily="34" charset="0"/>
                        </a:rPr>
                        <a:t> </a:t>
                      </a:r>
                      <a:endParaRPr lang="ar-SA" sz="2000" b="1" dirty="0">
                        <a:solidFill>
                          <a:srgbClr val="00206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374927">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تفضيل قيمة معينة</a:t>
                      </a:r>
                      <a:r>
                        <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 ينضم إلى ـ يحتج ـ يحافظ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2"/>
                  </a:ext>
                </a:extLst>
              </a:tr>
              <a:tr h="1561233">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الالتزام</a:t>
                      </a:r>
                      <a:r>
                        <a:rPr kumimoji="0" lang="en-US"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EG"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بالقيمة</a:t>
                      </a:r>
                      <a:endParaRPr kumimoji="0" lang="en-US" sz="24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 يكره ـ يتجنب ـ يعترف </a:t>
                      </a:r>
                      <a:endParaRPr kumimoji="0" lang="ar-EG"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 يثمن ـ يدعم ـ </a:t>
                      </a:r>
                      <a:r>
                        <a:rPr kumimoji="0" lang="ar-EG" sz="20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يجاد</a:t>
                      </a: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ل</a:t>
                      </a:r>
                      <a:endParaRPr kumimoji="0" lang="ar-EG"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3200" b="1" dirty="0">
                <a:solidFill>
                  <a:schemeClr val="tx1"/>
                </a:solidFill>
                <a:latin typeface="Calibri" panose="020F0502020204030204" pitchFamily="34" charset="0"/>
                <a:cs typeface="Calibri" panose="020F0502020204030204" pitchFamily="34" charset="0"/>
              </a:rPr>
              <a:t>نشاط (  </a:t>
            </a:r>
            <a:r>
              <a:rPr lang="ar-SA" sz="3200" b="1" dirty="0">
                <a:solidFill>
                  <a:schemeClr val="tx1"/>
                </a:solidFill>
                <a:latin typeface="Calibri" panose="020F0502020204030204" pitchFamily="34" charset="0"/>
                <a:cs typeface="Calibri" panose="020F0502020204030204" pitchFamily="34" charset="0"/>
              </a:rPr>
              <a:t>13</a:t>
            </a:r>
            <a:r>
              <a:rPr lang="ar-EG" sz="3200" b="1" dirty="0">
                <a:solidFill>
                  <a:schemeClr val="tx1"/>
                </a:solidFill>
                <a:latin typeface="Calibri" panose="020F0502020204030204" pitchFamily="34" charset="0"/>
                <a:cs typeface="Calibri" panose="020F0502020204030204" pitchFamily="34" charset="0"/>
              </a:rPr>
              <a:t>) </a:t>
            </a:r>
            <a:r>
              <a:rPr lang="ar-SA" sz="3200" b="1" dirty="0">
                <a:solidFill>
                  <a:schemeClr val="tx1"/>
                </a:solidFill>
                <a:latin typeface="Calibri" panose="020F0502020204030204" pitchFamily="34" charset="0"/>
                <a:cs typeface="Calibri" panose="020F0502020204030204" pitchFamily="34" charset="0"/>
              </a:rPr>
              <a:t>(10 </a:t>
            </a:r>
            <a:r>
              <a:rPr lang="ar-SA" sz="3200" b="1" dirty="0" err="1">
                <a:solidFill>
                  <a:schemeClr val="tx1"/>
                </a:solidFill>
                <a:latin typeface="Calibri" panose="020F0502020204030204" pitchFamily="34" charset="0"/>
                <a:cs typeface="Calibri" panose="020F0502020204030204" pitchFamily="34" charset="0"/>
              </a:rPr>
              <a:t>ق</a:t>
            </a:r>
            <a:r>
              <a:rPr lang="ar-SA" sz="3200" b="1" dirty="0">
                <a:solidFill>
                  <a:schemeClr val="tx1"/>
                </a:solidFill>
                <a:latin typeface="Calibri" panose="020F0502020204030204" pitchFamily="34" charset="0"/>
                <a:cs typeface="Calibri" panose="020F0502020204030204" pitchFamily="34" charset="0"/>
              </a:rPr>
              <a:t> </a:t>
            </a:r>
            <a:r>
              <a:rPr lang="ar-SA" sz="3200" b="1" dirty="0" err="1">
                <a:solidFill>
                  <a:schemeClr val="tx1"/>
                </a:solidFill>
                <a:latin typeface="Calibri" panose="020F0502020204030204" pitchFamily="34" charset="0"/>
                <a:cs typeface="Calibri" panose="020F0502020204030204" pitchFamily="34" charset="0"/>
              </a:rPr>
              <a:t>جماعى</a:t>
            </a:r>
            <a:r>
              <a:rPr lang="ar-SA" sz="3200" b="1" dirty="0">
                <a:solidFill>
                  <a:schemeClr val="tx1"/>
                </a:solidFill>
                <a:latin typeface="Calibri" panose="020F0502020204030204" pitchFamily="34" charset="0"/>
                <a:cs typeface="Calibri" panose="020F0502020204030204" pitchFamily="34" charset="0"/>
              </a:rPr>
              <a:t> )</a:t>
            </a:r>
            <a:endParaRPr lang="ar-SA" sz="5400" dirty="0">
              <a:solidFill>
                <a:schemeClr val="tx1"/>
              </a:solidFill>
              <a:latin typeface="Calibri" panose="020F0502020204030204" pitchFamily="34" charset="0"/>
              <a:cs typeface="Calibri" panose="020F0502020204030204" pitchFamily="34" charset="0"/>
            </a:endParaRPr>
          </a:p>
          <a:p>
            <a:pPr algn="ctr"/>
            <a:endParaRPr lang="ar-SA" sz="32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4860032" y="1112774"/>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algn="ctr"/>
            <a:r>
              <a:rPr lang="ar-SA" sz="1400" b="1" dirty="0">
                <a:solidFill>
                  <a:srgbClr val="002060"/>
                </a:solidFill>
                <a:latin typeface="Calibri" panose="020F0502020204030204" pitchFamily="34" charset="0"/>
                <a:ea typeface="Calibri" pitchFamily="34" charset="0"/>
                <a:cs typeface="Calibri" panose="020F0502020204030204" pitchFamily="34" charset="0"/>
              </a:rPr>
              <a:t>(</a:t>
            </a:r>
            <a:r>
              <a:rPr lang="ar-SA" sz="1400" b="1" dirty="0">
                <a:solidFill>
                  <a:srgbClr val="002060"/>
                </a:solidFill>
                <a:latin typeface="Calibri" panose="020F0502020204030204" pitchFamily="34" charset="0"/>
                <a:cs typeface="Calibri" panose="020F0502020204030204" pitchFamily="34" charset="0"/>
              </a:rPr>
              <a:t>التحليل– تكوين اتجاه – الممارسة</a:t>
            </a:r>
            <a:r>
              <a:rPr lang="ar-SA" sz="1400" b="1" dirty="0">
                <a:solidFill>
                  <a:srgbClr val="002060"/>
                </a:solidFill>
                <a:latin typeface="Calibri" panose="020F0502020204030204" pitchFamily="34" charset="0"/>
                <a:ea typeface="Calibri" pitchFamily="34" charset="0"/>
                <a:cs typeface="Calibri" panose="020F0502020204030204" pitchFamily="34" charset="0"/>
              </a:rPr>
              <a:t>)</a:t>
            </a:r>
            <a:endParaRPr lang="ar-SA" sz="2400" dirty="0">
              <a:solidFill>
                <a:srgbClr val="002060"/>
              </a:solidFill>
              <a:latin typeface="Calibri" panose="020F0502020204030204" pitchFamily="34" charset="0"/>
              <a:cs typeface="Calibri" panose="020F0502020204030204" pitchFamily="34" charset="0"/>
            </a:endParaRPr>
          </a:p>
          <a:p>
            <a:pPr algn="ctr"/>
            <a:endParaRPr lang="ar-EG" sz="2400" b="1" dirty="0">
              <a:solidFill>
                <a:srgbClr val="C00000"/>
              </a:solidFill>
              <a:latin typeface="Calibri" panose="020F0502020204030204" pitchFamily="34" charset="0"/>
              <a:cs typeface="Calibri" panose="020F0502020204030204" pitchFamily="34" charset="0"/>
            </a:endParaRP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725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80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الهدف العام للبرنامج</a:t>
            </a:r>
            <a:endParaRPr lang="en-US" sz="80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6388" name="Slide Number Placeholder 12"/>
          <p:cNvSpPr>
            <a:spLocks noGrp="1"/>
          </p:cNvSpPr>
          <p:nvPr>
            <p:ph type="sldNum" sz="quarter" idx="12"/>
          </p:nvPr>
        </p:nvSpPr>
        <p:spPr bwMode="auto">
          <a:xfrm>
            <a:off x="8385175" y="6610350"/>
            <a:ext cx="758825" cy="247650"/>
          </a:xfrm>
          <a:noFill/>
          <a:ln>
            <a:miter lim="800000"/>
            <a:headEnd/>
            <a:tailEnd/>
          </a:ln>
        </p:spPr>
        <p:txBody>
          <a:bodyPr wrap="square" lIns="91440" tIns="45720" rIns="91440" bIns="45720" numCol="1" anchor="t" anchorCtr="0" compatLnSpc="1">
            <a:prstTxWarp prst="textNoShape">
              <a:avLst/>
            </a:prstTxWarp>
          </a:bodyPr>
          <a:lstStyle/>
          <a:p>
            <a:pPr algn="ctr"/>
            <a:fld id="{CE2E79E3-88F4-4A5A-AA29-9E54C276E4EE}" type="slidenum">
              <a:rPr lang="ar-SA" sz="1400" b="1" smtClean="0">
                <a:solidFill>
                  <a:schemeClr val="tx1"/>
                </a:solidFill>
                <a:latin typeface="Calibri" panose="020F0502020204030204" pitchFamily="34" charset="0"/>
                <a:cs typeface="Calibri" panose="020F0502020204030204" pitchFamily="34" charset="0"/>
              </a:rPr>
              <a:pPr algn="ctr"/>
              <a:t>6</a:t>
            </a:fld>
            <a:endParaRPr lang="ar-SA" sz="1400" b="1">
              <a:solidFill>
                <a:schemeClr val="tx1"/>
              </a:solidFill>
              <a:latin typeface="Calibri" panose="020F0502020204030204" pitchFamily="34" charset="0"/>
              <a:cs typeface="Calibri" panose="020F0502020204030204" pitchFamily="34" charset="0"/>
            </a:endParaRPr>
          </a:p>
        </p:txBody>
      </p:sp>
      <p:sp>
        <p:nvSpPr>
          <p:cNvPr id="2" name="مستطيل مستدير الزوايا 1"/>
          <p:cNvSpPr/>
          <p:nvPr/>
        </p:nvSpPr>
        <p:spPr>
          <a:xfrm>
            <a:off x="11048" y="2492897"/>
            <a:ext cx="9144000" cy="215871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1" anchor="ctr"/>
          <a:lstStyle/>
          <a:p>
            <a:pPr lvl="0" algn="ctr"/>
            <a:r>
              <a:rPr lang="ar-EG" sz="3200" b="1" dirty="0">
                <a:solidFill>
                  <a:srgbClr val="002060"/>
                </a:solidFill>
                <a:latin typeface="Calibri" panose="020F0502020204030204" pitchFamily="34" charset="0"/>
                <a:cs typeface="Calibri" panose="020F0502020204030204" pitchFamily="34" charset="0"/>
              </a:rPr>
              <a:t>أن  يعرف طريقة صياغة الأهداف التعليمية بطريقة صحيحة </a:t>
            </a:r>
          </a:p>
        </p:txBody>
      </p:sp>
      <p:sp>
        <p:nvSpPr>
          <p:cNvPr id="3" name="مستطيل مستدير الزوايا 2"/>
          <p:cNvSpPr/>
          <p:nvPr/>
        </p:nvSpPr>
        <p:spPr>
          <a:xfrm>
            <a:off x="4427984" y="1402290"/>
            <a:ext cx="4464496" cy="72008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rtlCol="1" anchor="ctr"/>
          <a:lstStyle/>
          <a:p>
            <a:r>
              <a:rPr lang="ar-SA" sz="2400" b="1" dirty="0">
                <a:solidFill>
                  <a:srgbClr val="002060"/>
                </a:solidFill>
                <a:latin typeface="Calibri" panose="020F0502020204030204" pitchFamily="34" charset="0"/>
                <a:cs typeface="Calibri" panose="020F0502020204030204" pitchFamily="34" charset="0"/>
              </a:rPr>
              <a:t>أن يكون المتدرب قادراً على:</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2000" b="1" dirty="0">
                <a:solidFill>
                  <a:schemeClr val="tx1"/>
                </a:solidFill>
                <a:latin typeface="Calibri" panose="020F0502020204030204" pitchFamily="34" charset="0"/>
                <a:cs typeface="Calibri" panose="020F0502020204030204" pitchFamily="34" charset="0"/>
              </a:rPr>
              <a:t>نشاط (</a:t>
            </a:r>
            <a:r>
              <a:rPr lang="ar-SA" sz="2000" b="1" dirty="0">
                <a:solidFill>
                  <a:schemeClr val="tx1"/>
                </a:solidFill>
                <a:latin typeface="Calibri" panose="020F0502020204030204" pitchFamily="34" charset="0"/>
                <a:cs typeface="Calibri" panose="020F0502020204030204" pitchFamily="34" charset="0"/>
              </a:rPr>
              <a:t>14</a:t>
            </a:r>
            <a:r>
              <a:rPr lang="ar-EG" sz="2000" b="1" dirty="0">
                <a:solidFill>
                  <a:schemeClr val="tx1"/>
                </a:solidFill>
                <a:latin typeface="Calibri" panose="020F0502020204030204" pitchFamily="34" charset="0"/>
                <a:cs typeface="Calibri" panose="020F0502020204030204" pitchFamily="34" charset="0"/>
              </a:rPr>
              <a:t> ) أكمل نشاط (  </a:t>
            </a:r>
            <a:r>
              <a:rPr lang="ar-SA" sz="2000" b="1" dirty="0">
                <a:solidFill>
                  <a:schemeClr val="tx1"/>
                </a:solidFill>
                <a:latin typeface="Calibri" panose="020F0502020204030204" pitchFamily="34" charset="0"/>
                <a:cs typeface="Calibri" panose="020F0502020204030204" pitchFamily="34" charset="0"/>
              </a:rPr>
              <a:t>13</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SA" sz="2000" b="1" dirty="0">
                <a:solidFill>
                  <a:schemeClr val="tx1"/>
                </a:solidFill>
                <a:latin typeface="Calibri" panose="020F0502020204030204" pitchFamily="34" charset="0"/>
                <a:ea typeface="Calibri" panose="020F0502020204030204" pitchFamily="34" charset="0"/>
                <a:cs typeface="Calibri" panose="020F0502020204030204" pitchFamily="34" charset="0"/>
              </a:rPr>
              <a:t>المستوى5 (التركيب – التنظيم القيمي– الإتقان)</a:t>
            </a:r>
            <a:endParaRPr lang="ar-SA" sz="3600" dirty="0">
              <a:solidFill>
                <a:schemeClr val="tx1"/>
              </a:solidFill>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1404414205"/>
              </p:ext>
            </p:extLst>
          </p:nvPr>
        </p:nvGraphicFramePr>
        <p:xfrm>
          <a:off x="-32" y="812038"/>
          <a:ext cx="9036496" cy="6197512"/>
        </p:xfrm>
        <a:graphic>
          <a:graphicData uri="http://schemas.openxmlformats.org/drawingml/2006/table">
            <a:tbl>
              <a:tblPr rtl="1" firstRow="1" bandRow="1">
                <a:tableStyleId>{3C2FFA5D-87B4-456A-9821-1D502468CF0F}</a:tableStyleId>
              </a:tblPr>
              <a:tblGrid>
                <a:gridCol w="2136772">
                  <a:extLst>
                    <a:ext uri="{9D8B030D-6E8A-4147-A177-3AD203B41FA5}">
                      <a16:colId xmlns:a16="http://schemas.microsoft.com/office/drawing/2014/main" val="20000"/>
                    </a:ext>
                  </a:extLst>
                </a:gridCol>
                <a:gridCol w="2320292">
                  <a:extLst>
                    <a:ext uri="{9D8B030D-6E8A-4147-A177-3AD203B41FA5}">
                      <a16:colId xmlns:a16="http://schemas.microsoft.com/office/drawing/2014/main" val="20001"/>
                    </a:ext>
                  </a:extLst>
                </a:gridCol>
                <a:gridCol w="2122620">
                  <a:extLst>
                    <a:ext uri="{9D8B030D-6E8A-4147-A177-3AD203B41FA5}">
                      <a16:colId xmlns:a16="http://schemas.microsoft.com/office/drawing/2014/main" val="20002"/>
                    </a:ext>
                  </a:extLst>
                </a:gridCol>
                <a:gridCol w="2456812">
                  <a:extLst>
                    <a:ext uri="{9D8B030D-6E8A-4147-A177-3AD203B41FA5}">
                      <a16:colId xmlns:a16="http://schemas.microsoft.com/office/drawing/2014/main" val="20003"/>
                    </a:ext>
                  </a:extLst>
                </a:gridCol>
              </a:tblGrid>
              <a:tr h="542414">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 </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93458">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التركيب </a:t>
                      </a:r>
                      <a:endParaRPr kumimoji="0" lang="ar-EG"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تركيب العناصر المختلفة لإنتاج </a:t>
                      </a:r>
                      <a:endParaRPr kumimoji="0" lang="ar-EG"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شيء جديد منها سواء كان ماديا </a:t>
                      </a:r>
                      <a:endParaRPr kumimoji="0" lang="ar-EG"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أم فكريا أم مع</a:t>
                      </a:r>
                      <a:r>
                        <a:rPr kumimoji="0" lang="ar-EG"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a:t>
                      </a: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نويا </a:t>
                      </a:r>
                      <a:endParaRPr kumimoji="0" lang="en-US"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إنتاج تواصل وتفاهم فردي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اقتراح خطة أو مجموعة من الإجراءات أو العمليات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اشتقاق مجموعة من العلاقات المجردة</a:t>
                      </a:r>
                      <a:r>
                        <a:rPr kumimoji="0" lang="en-US" sz="12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a:t>
                      </a:r>
                      <a:endParaRPr kumimoji="0" lang="ar-SA"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تكوين مفهوماً لقيمة معينة</a:t>
                      </a:r>
                      <a:r>
                        <a:rPr kumimoji="0" lang="en-US"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EG"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a:t>
                      </a:r>
                      <a:endParaRPr kumimoji="0" lang="ar-SA"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EG" sz="1800" b="1" dirty="0">
                          <a:solidFill>
                            <a:srgbClr val="7030A0"/>
                          </a:solidFill>
                          <a:latin typeface="Calibri" panose="020F0502020204030204" pitchFamily="34" charset="0"/>
                          <a:ea typeface="Arial" pitchFamily="34" charset="0"/>
                          <a:cs typeface="Calibri" panose="020F0502020204030204" pitchFamily="34" charset="0"/>
                        </a:rPr>
                        <a:t> </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تجويد مستوى التطبيق</a:t>
                      </a:r>
                      <a:endParaRPr kumimoji="0" lang="en-US" sz="18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أنشطة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kern="1200"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a:t>
                      </a:r>
                      <a:endParaRPr kumimoji="0" lang="en-US" sz="1600" b="1" i="0" u="none" strike="noStrike" kern="1200"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rgbClr val="C00000"/>
                          </a:solidFill>
                          <a:latin typeface="Calibri" panose="020F0502020204030204" pitchFamily="34" charset="0"/>
                          <a:ea typeface="Arial" pitchFamily="34" charset="0"/>
                          <a:cs typeface="Calibri" panose="020F0502020204030204" pitchFamily="34" charset="0"/>
                        </a:rPr>
                        <a:t> </a:t>
                      </a:r>
                      <a:endParaRPr lang="ar-SA" sz="10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000" b="1" dirty="0">
                          <a:solidFill>
                            <a:srgbClr val="C00000"/>
                          </a:solidFill>
                          <a:latin typeface="Calibri" panose="020F0502020204030204" pitchFamily="34" charset="0"/>
                          <a:ea typeface="Arial" pitchFamily="34" charset="0"/>
                          <a:cs typeface="Calibri" panose="020F0502020204030204" pitchFamily="34" charset="0"/>
                        </a:rPr>
                        <a:t> </a:t>
                      </a:r>
                      <a:endParaRPr lang="ar-SA" sz="10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3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أداء المهارات </a:t>
                      </a:r>
                      <a:endPar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بأقصى سرعة وأكثر إتقاناً ويتم التخلص فيه </a:t>
                      </a: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من</a:t>
                      </a: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الشك في أداء المهارة </a:t>
                      </a:r>
                      <a:endPar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و يتم التخلص  من الأداء الآلي للمهارة </a:t>
                      </a:r>
                      <a:endPar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a:t>
                      </a:r>
                      <a:endParaRPr kumimoji="0" lang="ar-SA"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693458">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تنظيم نسق قيمي </a:t>
                      </a:r>
                      <a:endParaRPr kumimoji="0" lang="ar-EG"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8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a:t>
                      </a:r>
                      <a:endParaRPr kumimoji="0" lang="ar-SA" sz="18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r>
              <a:rPr lang="ar-SA" sz="2000" b="1" dirty="0">
                <a:solidFill>
                  <a:schemeClr val="tx1"/>
                </a:solidFill>
                <a:latin typeface="Calibri" panose="020F0502020204030204" pitchFamily="34" charset="0"/>
                <a:ea typeface="Calibri" panose="020F0502020204030204" pitchFamily="34" charset="0"/>
                <a:cs typeface="Calibri" panose="020F0502020204030204" pitchFamily="34" charset="0"/>
              </a:rPr>
              <a:t>المستوى5 (التركيب – التنظيم القيمي– الإتقان)</a:t>
            </a:r>
            <a:endParaRPr lang="ar-SA" sz="3600" dirty="0">
              <a:solidFill>
                <a:schemeClr val="tx1"/>
              </a:solidFill>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671911583"/>
              </p:ext>
            </p:extLst>
          </p:nvPr>
        </p:nvGraphicFramePr>
        <p:xfrm>
          <a:off x="0" y="785818"/>
          <a:ext cx="9144000" cy="5955551"/>
        </p:xfrm>
        <a:graphic>
          <a:graphicData uri="http://schemas.openxmlformats.org/drawingml/2006/table">
            <a:tbl>
              <a:tblPr rtl="1" firstRow="1" bandRow="1">
                <a:tableStyleId>{3C2FFA5D-87B4-456A-9821-1D502468CF0F}</a:tableStyleId>
              </a:tblPr>
              <a:tblGrid>
                <a:gridCol w="2871192">
                  <a:extLst>
                    <a:ext uri="{9D8B030D-6E8A-4147-A177-3AD203B41FA5}">
                      <a16:colId xmlns:a16="http://schemas.microsoft.com/office/drawing/2014/main" val="20000"/>
                    </a:ext>
                  </a:extLst>
                </a:gridCol>
                <a:gridCol w="2225452">
                  <a:extLst>
                    <a:ext uri="{9D8B030D-6E8A-4147-A177-3AD203B41FA5}">
                      <a16:colId xmlns:a16="http://schemas.microsoft.com/office/drawing/2014/main" val="20001"/>
                    </a:ext>
                  </a:extLst>
                </a:gridCol>
                <a:gridCol w="2017730">
                  <a:extLst>
                    <a:ext uri="{9D8B030D-6E8A-4147-A177-3AD203B41FA5}">
                      <a16:colId xmlns:a16="http://schemas.microsoft.com/office/drawing/2014/main" val="20002"/>
                    </a:ext>
                  </a:extLst>
                </a:gridCol>
                <a:gridCol w="2029626">
                  <a:extLst>
                    <a:ext uri="{9D8B030D-6E8A-4147-A177-3AD203B41FA5}">
                      <a16:colId xmlns:a16="http://schemas.microsoft.com/office/drawing/2014/main" val="20003"/>
                    </a:ext>
                  </a:extLst>
                </a:gridCol>
              </a:tblGrid>
              <a:tr h="530459">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 </a:t>
                      </a:r>
                      <a:endParaRPr kumimoji="0" lang="ar-EG" sz="16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712546">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التركيب </a:t>
                      </a:r>
                      <a:endPar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تركيب العناصر المختلفة لإنتاج </a:t>
                      </a:r>
                      <a:endParaRPr kumimoji="0" lang="ar-EG"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شيء جديد منها سواء كان ماديا أم فكريا أم مع</a:t>
                      </a:r>
                      <a:r>
                        <a:rPr kumimoji="0" lang="ar-EG"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ـ</a:t>
                      </a: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نويا </a:t>
                      </a:r>
                      <a:endParaRPr kumimoji="0" lang="en-US"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إنتاج تواصل وتفاهم فردي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اقتراح خطة أو مجموعة من الإجراءات أو العمليات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اشتقاق مجموعة من العلاقات المجردة</a:t>
                      </a:r>
                      <a:r>
                        <a:rPr kumimoji="0" lang="en-US"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يجمع – ينسق – يؤلف – يكتب – يولد – يروي – ينتج – يملي – ينص – يصوغ – يعدل – يضع خطة – يبني – يركب – يصمم  – يقترح – يشتق – تعميما  يصنف  ـ يبتكر ـ يصمم ـ يشرح بطريقة جديدةـ ينظم ـ يعيد الترتيب أو التنظيم ـ يعيد البناء ـ يربط بين ـ يراجع ـ يعيد الكتابة ـ يلخص ـ يحكي ـ يكتب موضوعاً ـ يقترح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تكوين مفهوماً لقيمة معينة</a:t>
                      </a:r>
                      <a:r>
                        <a:rPr kumimoji="0" lang="en-US"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تختار / تبرر...</a:t>
                      </a:r>
                      <a:r>
                        <a:rPr kumimoji="0" lang="en-US"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ـ يصوغ ـ يصحح ـ يجمع بين ـ يغير ـ يعمم ـ يدعم ـ يتحمل ـ يتقبل. يناقش ، ينظر ، يجرد </a:t>
                      </a: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يقرر العلاقات ، </a:t>
                      </a: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يختار ، </a:t>
                      </a: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endParaRPr lang="ar-SA" sz="16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تجويد مستوى التطبيق</a:t>
                      </a:r>
                      <a:endParaRPr kumimoji="0" lang="en-US"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مع الاستمرارية وتناول القيمة </a:t>
                      </a:r>
                      <a:r>
                        <a:rPr kumimoji="0" lang="ar-EG"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أو المهارة </a:t>
                      </a:r>
                      <a:r>
                        <a:rPr kumimoji="0" lang="ar-SA"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بشكل متدرج، ومع التصويب المستمر يرتقى الفهم والتطبيق.</a:t>
                      </a:r>
                      <a:endParaRPr kumimoji="0" lang="ar-EG"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600" b="1" i="0" u="none" strike="noStrike"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المحتوى :القوانين ، القواعد ، الأسس ، المعايير ، النظم ، الأهداف ، الفلسفات</a:t>
                      </a:r>
                      <a:r>
                        <a:rPr kumimoji="0" lang="en-US" sz="1600" b="1" i="0" u="none" strike="noStrike" kern="1200" cap="none" normalizeH="0" baseline="0" dirty="0">
                          <a:ln>
                            <a:noFill/>
                          </a:ln>
                          <a:solidFill>
                            <a:srgbClr val="0070C0"/>
                          </a:solidFill>
                          <a:effectLst/>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EG" sz="1600" b="1" dirty="0">
                          <a:solidFill>
                            <a:srgbClr val="C00000"/>
                          </a:solidFill>
                          <a:latin typeface="Calibri" panose="020F0502020204030204" pitchFamily="34" charset="0"/>
                          <a:ea typeface="Arial" pitchFamily="34" charset="0"/>
                          <a:cs typeface="Calibri" panose="020F0502020204030204" pitchFamily="34" charset="0"/>
                        </a:rPr>
                        <a:t> </a:t>
                      </a:r>
                      <a:endParaRPr lang="ar-SA" sz="16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600" b="1" dirty="0">
                          <a:solidFill>
                            <a:srgbClr val="C00000"/>
                          </a:solidFill>
                          <a:latin typeface="Calibri" panose="020F0502020204030204" pitchFamily="34" charset="0"/>
                          <a:ea typeface="Arial" pitchFamily="34" charset="0"/>
                          <a:cs typeface="Calibri" panose="020F0502020204030204" pitchFamily="34" charset="0"/>
                        </a:rPr>
                        <a:t> </a:t>
                      </a:r>
                      <a:endParaRPr lang="ar-SA" sz="16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EG" sz="20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SA"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أداء المهارات </a:t>
                      </a:r>
                      <a:endParaRPr kumimoji="0" lang="ar-EG"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بأقصى سرعة وأكثر إتقاناً ويتم التخلص فيه </a:t>
                      </a:r>
                      <a:r>
                        <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من</a:t>
                      </a: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الشك في أداء المهارة </a:t>
                      </a:r>
                      <a:endPar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و يتم التخلص  من الأداء الآلي للمهارة </a:t>
                      </a:r>
                      <a:endParaRPr kumimoji="0" lang="ar-EG"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يثبت </a:t>
                      </a:r>
                      <a:endPar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ـ</a:t>
                      </a:r>
                      <a:r>
                        <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ينسق </a:t>
                      </a:r>
                      <a:endPar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ـ ينظم</a:t>
                      </a:r>
                      <a:endPar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Char char="-"/>
                        <a:tabLst/>
                      </a:pP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تتقن</a:t>
                      </a:r>
                      <a:endPar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 </a:t>
                      </a:r>
                      <a:r>
                        <a:rPr kumimoji="0" lang="ar-SA"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تتحكم </a:t>
                      </a:r>
                      <a:endParaRPr kumimoji="0" lang="en-US" sz="1800" b="1" i="0" u="none" strike="noStrike" kern="1200"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12546">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تنظيم نسق قيمي </a:t>
                      </a:r>
                      <a:endParaRPr kumimoji="0" lang="ar-EG"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تفاضل </a:t>
                      </a: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ينظم ، ينسق </a:t>
                      </a: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تصنف </a:t>
                      </a:r>
                      <a:endParaRPr kumimoji="0" lang="ar-EG"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يحدد موقفا </a:t>
                      </a:r>
                      <a:endPar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يرتب أهمية ظاهرة معينة</a:t>
                      </a:r>
                      <a:endPar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ـ يوازن ـ يتمسك بـ </a:t>
                      </a:r>
                      <a:endPar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ـ يلتزم </a:t>
                      </a:r>
                      <a:r>
                        <a:rPr kumimoji="0" lang="ar-EG" sz="1600" b="1" i="0" u="none" strike="noStrike" kern="1200"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endParaRPr lang="ar-SA" sz="16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a:t>
            </a:r>
            <a:r>
              <a:rPr lang="ar-SA" sz="2000" b="1" dirty="0">
                <a:solidFill>
                  <a:schemeClr val="tx1"/>
                </a:solidFill>
                <a:latin typeface="Calibri" panose="020F0502020204030204" pitchFamily="34" charset="0"/>
                <a:cs typeface="Calibri" panose="020F0502020204030204" pitchFamily="34" charset="0"/>
              </a:rPr>
              <a:t>15</a:t>
            </a:r>
            <a:r>
              <a:rPr lang="ar-EG" sz="2000" b="1" dirty="0">
                <a:solidFill>
                  <a:schemeClr val="tx1"/>
                </a:solidFill>
                <a:latin typeface="Calibri" panose="020F0502020204030204" pitchFamily="34" charset="0"/>
                <a:cs typeface="Calibri" panose="020F0502020204030204" pitchFamily="34" charset="0"/>
              </a:rPr>
              <a:t>  ) نشاط (  </a:t>
            </a:r>
            <a:r>
              <a:rPr lang="ar-SA" sz="2000" b="1" dirty="0">
                <a:solidFill>
                  <a:schemeClr val="tx1"/>
                </a:solidFill>
                <a:latin typeface="Calibri" panose="020F0502020204030204" pitchFamily="34" charset="0"/>
                <a:cs typeface="Calibri" panose="020F0502020204030204" pitchFamily="34" charset="0"/>
              </a:rPr>
              <a:t>13</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400" b="1" dirty="0">
                <a:solidFill>
                  <a:schemeClr val="tx1"/>
                </a:solidFill>
                <a:latin typeface="Calibri" panose="020F0502020204030204" pitchFamily="34" charset="0"/>
                <a:ea typeface="Calibri" pitchFamily="34" charset="0"/>
                <a:cs typeface="Calibri" panose="020F0502020204030204" pitchFamily="34" charset="0"/>
              </a:rPr>
              <a:t> </a:t>
            </a:r>
            <a:endParaRPr lang="ar-SA" sz="40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4860032" y="1112774"/>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lvl="0" algn="ctr"/>
            <a:r>
              <a:rPr lang="ar-SA" b="1" dirty="0">
                <a:solidFill>
                  <a:schemeClr val="tx1"/>
                </a:solidFill>
                <a:latin typeface="Calibri" panose="020F0502020204030204" pitchFamily="34" charset="0"/>
                <a:ea typeface="Calibri" pitchFamily="34" charset="0"/>
                <a:cs typeface="Calibri" panose="020F0502020204030204" pitchFamily="34" charset="0"/>
              </a:rPr>
              <a:t>(التركيب – التنظيم القيمي– الإتقان)</a:t>
            </a:r>
            <a:endParaRPr lang="ar-SA" sz="3200" dirty="0">
              <a:solidFill>
                <a:schemeClr val="tx1"/>
              </a:solidFill>
              <a:latin typeface="Calibri" panose="020F0502020204030204" pitchFamily="34" charset="0"/>
              <a:cs typeface="Calibri" panose="020F0502020204030204" pitchFamily="34" charset="0"/>
            </a:endParaRPr>
          </a:p>
          <a:p>
            <a:pPr algn="ctr"/>
            <a:endParaRPr lang="ar-EG" sz="2400" b="1" dirty="0">
              <a:solidFill>
                <a:srgbClr val="C00000"/>
              </a:solidFill>
              <a:latin typeface="Calibri" panose="020F0502020204030204" pitchFamily="34" charset="0"/>
              <a:cs typeface="Calibri" panose="020F0502020204030204" pitchFamily="34" charset="0"/>
            </a:endParaRP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9940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16</a:t>
            </a:r>
            <a:r>
              <a:rPr lang="ar-EG" sz="2000" b="1" dirty="0">
                <a:solidFill>
                  <a:schemeClr val="tx1"/>
                </a:solidFill>
                <a:latin typeface="Calibri" panose="020F0502020204030204" pitchFamily="34" charset="0"/>
                <a:cs typeface="Calibri" panose="020F0502020204030204" pitchFamily="34" charset="0"/>
              </a:rPr>
              <a:t>) نشاط (  </a:t>
            </a:r>
            <a:r>
              <a:rPr lang="ar-SA" sz="2000" b="1" dirty="0">
                <a:solidFill>
                  <a:schemeClr val="tx1"/>
                </a:solidFill>
                <a:latin typeface="Calibri" panose="020F0502020204030204" pitchFamily="34" charset="0"/>
                <a:cs typeface="Calibri" panose="020F0502020204030204" pitchFamily="34" charset="0"/>
              </a:rPr>
              <a:t>13</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000" b="1" dirty="0">
                <a:solidFill>
                  <a:schemeClr val="bg1"/>
                </a:solidFill>
                <a:latin typeface="Calibri" panose="020F0502020204030204" pitchFamily="34" charset="0"/>
                <a:cs typeface="Calibri" panose="020F0502020204030204" pitchFamily="34" charset="0"/>
              </a:rPr>
              <a:t>المستوى 6 ( التقويم –السلوك القيمي – الإبداع) </a:t>
            </a:r>
            <a:endParaRPr lang="ar-SA" sz="2000" b="1" dirty="0">
              <a:solidFill>
                <a:schemeClr val="bg1"/>
              </a:solidFill>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2560229126"/>
              </p:ext>
            </p:extLst>
          </p:nvPr>
        </p:nvGraphicFramePr>
        <p:xfrm>
          <a:off x="72008" y="785818"/>
          <a:ext cx="9036496" cy="5929330"/>
        </p:xfrm>
        <a:graphic>
          <a:graphicData uri="http://schemas.openxmlformats.org/drawingml/2006/table">
            <a:tbl>
              <a:tblPr rtl="1" firstRow="1" bandRow="1">
                <a:tableStyleId>{3C2FFA5D-87B4-456A-9821-1D502468CF0F}</a:tableStyleId>
              </a:tblPr>
              <a:tblGrid>
                <a:gridCol w="2301498">
                  <a:extLst>
                    <a:ext uri="{9D8B030D-6E8A-4147-A177-3AD203B41FA5}">
                      <a16:colId xmlns:a16="http://schemas.microsoft.com/office/drawing/2014/main" val="20000"/>
                    </a:ext>
                  </a:extLst>
                </a:gridCol>
                <a:gridCol w="2155566">
                  <a:extLst>
                    <a:ext uri="{9D8B030D-6E8A-4147-A177-3AD203B41FA5}">
                      <a16:colId xmlns:a16="http://schemas.microsoft.com/office/drawing/2014/main" val="20001"/>
                    </a:ext>
                  </a:extLst>
                </a:gridCol>
                <a:gridCol w="2122620">
                  <a:extLst>
                    <a:ext uri="{9D8B030D-6E8A-4147-A177-3AD203B41FA5}">
                      <a16:colId xmlns:a16="http://schemas.microsoft.com/office/drawing/2014/main" val="20002"/>
                    </a:ext>
                  </a:extLst>
                </a:gridCol>
                <a:gridCol w="2456812">
                  <a:extLst>
                    <a:ext uri="{9D8B030D-6E8A-4147-A177-3AD203B41FA5}">
                      <a16:colId xmlns:a16="http://schemas.microsoft.com/office/drawing/2014/main" val="20003"/>
                    </a:ext>
                  </a:extLst>
                </a:gridCol>
              </a:tblGrid>
              <a:tr h="542414">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 </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20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386916">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التقويم</a:t>
                      </a:r>
                      <a:endParaRPr kumimoji="0" lang="ar-SA" sz="2800" b="0"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أي إصدار الأحكام في ضوء أدلة أو معايير داخلية أو خارجية</a:t>
                      </a:r>
                      <a:endParaRPr kumimoji="0" lang="en-US" sz="1600" b="0"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16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 ـ </a:t>
                      </a:r>
                      <a:r>
                        <a:rPr kumimoji="0" lang="ar-SA"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أحكام على أساس الشواهد أو الأدلة الداخلية</a:t>
                      </a:r>
                      <a:r>
                        <a:rPr kumimoji="0" lang="ar-SA" sz="16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endParaRPr kumimoji="0" lang="ar-EG" sz="16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ب</a:t>
                      </a:r>
                      <a:r>
                        <a:rPr kumimoji="0" lang="ar-EG"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أحكام على أساس المحكات أو المعايير الخارجية</a:t>
                      </a:r>
                      <a:r>
                        <a:rPr kumimoji="0" lang="en-US" sz="16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a:t>
                      </a:r>
                      <a:r>
                        <a:rPr kumimoji="0" lang="ar-EG"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ar-SA"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2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2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تمثل القيمة</a:t>
                      </a:r>
                      <a:endParaRPr kumimoji="0" lang="ar-EG" sz="2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وإشهارها  والاعتزاز بها والثبات في أدائها وممارستها </a:t>
                      </a:r>
                      <a:endPar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تهي</a:t>
                      </a: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ئة </a:t>
                      </a: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عام</a:t>
                      </a:r>
                      <a:endParaRPr kumimoji="0" lang="en-US"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تجسيد القيم</a:t>
                      </a:r>
                      <a:r>
                        <a:rPr kumimoji="0" lang="en-US"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ar-EG"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أفعال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endParaRPr kumimoji="0" lang="en-US"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EG" sz="1800" b="1" dirty="0">
                          <a:solidFill>
                            <a:srgbClr val="7030A0"/>
                          </a:solidFill>
                          <a:latin typeface="Calibri" panose="020F0502020204030204" pitchFamily="34" charset="0"/>
                          <a:ea typeface="Arial" pitchFamily="34" charset="0"/>
                          <a:cs typeface="Calibri" panose="020F0502020204030204" pitchFamily="34" charset="0"/>
                        </a:rPr>
                        <a:t> </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2800" b="1" dirty="0">
                          <a:solidFill>
                            <a:srgbClr val="C00000"/>
                          </a:solidFill>
                          <a:latin typeface="Calibri" panose="020F0502020204030204" pitchFamily="34" charset="0"/>
                          <a:ea typeface="Arial" pitchFamily="34" charset="0"/>
                          <a:cs typeface="Calibri" panose="020F0502020204030204" pitchFamily="34" charset="0"/>
                        </a:rPr>
                        <a:t>ذاتية التطبيق </a:t>
                      </a:r>
                      <a:endParaRPr lang="en-US" sz="28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SA" sz="2000" b="1" dirty="0">
                          <a:solidFill>
                            <a:srgbClr val="C00000"/>
                          </a:solidFill>
                          <a:latin typeface="Calibri" panose="020F0502020204030204" pitchFamily="34" charset="0"/>
                          <a:ea typeface="Arial" pitchFamily="34" charset="0"/>
                          <a:cs typeface="Calibri" panose="020F0502020204030204" pitchFamily="34" charset="0"/>
                        </a:rPr>
                        <a:t>دعم الذاتية تعريف وفهم للقيمة- حب الق</a:t>
                      </a:r>
                      <a:r>
                        <a:rPr lang="ar-EG" sz="2000" b="1" dirty="0">
                          <a:solidFill>
                            <a:srgbClr val="C00000"/>
                          </a:solidFill>
                          <a:latin typeface="Calibri" panose="020F0502020204030204" pitchFamily="34" charset="0"/>
                          <a:ea typeface="Arial" pitchFamily="34" charset="0"/>
                          <a:cs typeface="Calibri" panose="020F0502020204030204" pitchFamily="34" charset="0"/>
                        </a:rPr>
                        <a:t>ي</a:t>
                      </a:r>
                      <a:r>
                        <a:rPr lang="ar-SA" sz="2000" b="1" dirty="0">
                          <a:solidFill>
                            <a:srgbClr val="C00000"/>
                          </a:solidFill>
                          <a:latin typeface="Calibri" panose="020F0502020204030204" pitchFamily="34" charset="0"/>
                          <a:ea typeface="Arial" pitchFamily="34" charset="0"/>
                          <a:cs typeface="Calibri" panose="020F0502020204030204" pitchFamily="34" charset="0"/>
                        </a:rPr>
                        <a:t>مة والانتماء لها- التطبيق الصحيح) </a:t>
                      </a:r>
                      <a:endParaRPr lang="en-US" sz="20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SA" sz="20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20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أنشطة مثل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20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a:t>
                      </a:r>
                      <a:endParaRPr kumimoji="0" lang="ar-SA" sz="20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800" b="1" dirty="0">
                          <a:solidFill>
                            <a:srgbClr val="C00000"/>
                          </a:solidFill>
                          <a:latin typeface="Calibri" panose="020F0502020204030204" pitchFamily="34" charset="0"/>
                          <a:ea typeface="Arial" pitchFamily="34" charset="0"/>
                          <a:cs typeface="Calibri" panose="020F0502020204030204" pitchFamily="34" charset="0"/>
                        </a:rPr>
                        <a:t> </a:t>
                      </a:r>
                      <a:endParaRPr lang="ar-SA" sz="10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1000" b="1" dirty="0">
                          <a:solidFill>
                            <a:srgbClr val="C00000"/>
                          </a:solidFill>
                          <a:latin typeface="Calibri" panose="020F0502020204030204" pitchFamily="34" charset="0"/>
                          <a:ea typeface="Arial" pitchFamily="34" charset="0"/>
                          <a:cs typeface="Calibri" panose="020F0502020204030204" pitchFamily="34" charset="0"/>
                        </a:rPr>
                        <a:t> </a:t>
                      </a:r>
                      <a:endParaRPr lang="ar-SA" sz="10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28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a:t>
                      </a:r>
                      <a:r>
                        <a:rPr kumimoji="0" lang="ar-SA" sz="28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لإبداع</a:t>
                      </a:r>
                      <a:endParaRPr kumimoji="0" lang="ar-EG" sz="28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يمثل </a:t>
                      </a:r>
                      <a:r>
                        <a:rPr kumimoji="0" lang="ar-EG" sz="1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أعلى مستويات هذا المجال</a:t>
                      </a:r>
                      <a:endParaRPr kumimoji="0" lang="en-US" sz="1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حيث يدعو إلى </a:t>
                      </a:r>
                      <a:r>
                        <a:rPr kumimoji="0" lang="ar-SA"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ابتكار حركات ومهارات لم تكن موجودة فعلاً بناءً على المواقف الجديدة </a:t>
                      </a:r>
                      <a:endParaRPr kumimoji="0" lang="en-US"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ومن الأفعال التي يمكن استخدامها في هذا المجال : </a:t>
                      </a:r>
                      <a:endParaRPr kumimoji="0" lang="en-US" sz="14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a:t>
                      </a:r>
                      <a:r>
                        <a:rPr lang="ar-EG" sz="1600" b="1" dirty="0">
                          <a:solidFill>
                            <a:srgbClr val="7030A0"/>
                          </a:solidFill>
                          <a:latin typeface="Calibri" panose="020F0502020204030204" pitchFamily="34" charset="0"/>
                          <a:ea typeface="Arial" pitchFamily="34" charset="0"/>
                          <a:cs typeface="Calibri" panose="020F0502020204030204" pitchFamily="34" charset="0"/>
                        </a:rPr>
                        <a:t> </a:t>
                      </a:r>
                      <a:endParaRPr lang="ar-SA" sz="18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0"/>
            <a:ext cx="9144000" cy="749049"/>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r>
              <a:rPr lang="ar-EG" sz="2000" b="1" dirty="0">
                <a:solidFill>
                  <a:schemeClr val="bg1"/>
                </a:solidFill>
                <a:latin typeface="Calibri" panose="020F0502020204030204" pitchFamily="34" charset="0"/>
                <a:cs typeface="Calibri" panose="020F0502020204030204" pitchFamily="34" charset="0"/>
              </a:rPr>
              <a:t>المستوى 6 ( التقويم –السلوك القيمي – الإبداع) </a:t>
            </a:r>
            <a:endParaRPr lang="ar-SA" sz="2000" b="1" dirty="0">
              <a:solidFill>
                <a:schemeClr val="bg1"/>
              </a:solidFill>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3324638077"/>
              </p:ext>
            </p:extLst>
          </p:nvPr>
        </p:nvGraphicFramePr>
        <p:xfrm>
          <a:off x="53752" y="731063"/>
          <a:ext cx="9036496" cy="6126937"/>
        </p:xfrm>
        <a:graphic>
          <a:graphicData uri="http://schemas.openxmlformats.org/drawingml/2006/table">
            <a:tbl>
              <a:tblPr rtl="1" firstRow="1" bandRow="1">
                <a:tableStyleId>{3C2FFA5D-87B4-456A-9821-1D502468CF0F}</a:tableStyleId>
              </a:tblPr>
              <a:tblGrid>
                <a:gridCol w="2020281">
                  <a:extLst>
                    <a:ext uri="{9D8B030D-6E8A-4147-A177-3AD203B41FA5}">
                      <a16:colId xmlns:a16="http://schemas.microsoft.com/office/drawing/2014/main" val="20000"/>
                    </a:ext>
                  </a:extLst>
                </a:gridCol>
                <a:gridCol w="3412210">
                  <a:extLst>
                    <a:ext uri="{9D8B030D-6E8A-4147-A177-3AD203B41FA5}">
                      <a16:colId xmlns:a16="http://schemas.microsoft.com/office/drawing/2014/main" val="20001"/>
                    </a:ext>
                  </a:extLst>
                </a:gridCol>
                <a:gridCol w="1656452">
                  <a:extLst>
                    <a:ext uri="{9D8B030D-6E8A-4147-A177-3AD203B41FA5}">
                      <a16:colId xmlns:a16="http://schemas.microsoft.com/office/drawing/2014/main" val="20002"/>
                    </a:ext>
                  </a:extLst>
                </a:gridCol>
                <a:gridCol w="1947553">
                  <a:extLst>
                    <a:ext uri="{9D8B030D-6E8A-4147-A177-3AD203B41FA5}">
                      <a16:colId xmlns:a16="http://schemas.microsoft.com/office/drawing/2014/main" val="20003"/>
                    </a:ext>
                  </a:extLst>
                </a:gridCol>
              </a:tblGrid>
              <a:tr h="35020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المعرفي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الوجداني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الأنشطة </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kumimoji="0" lang="ar-SA"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المهاري</a:t>
                      </a:r>
                      <a:endParaRPr kumimoji="0" lang="ar-EG" sz="1800" b="1" i="0" u="none" strike="noStrike" kern="1200"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37189">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التقويم</a:t>
                      </a:r>
                      <a:endParaRPr kumimoji="0" lang="ar-SA" sz="1800" b="0"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أي إصدار الأحكام في ضوء أدلة أو معايير داخلية أو خارجية</a:t>
                      </a:r>
                      <a:endParaRPr kumimoji="0" lang="en-US" sz="1400" b="0"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EG" sz="14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 ـ </a:t>
                      </a:r>
                      <a:r>
                        <a:rPr kumimoji="0" lang="ar-SA"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أحكام على أساس الشواهد أو الأدلة الداخلية</a:t>
                      </a:r>
                      <a:r>
                        <a:rPr kumimoji="0" lang="ar-SA" sz="14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endParaRPr kumimoji="0" lang="ar-EG" sz="14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ب</a:t>
                      </a:r>
                      <a:r>
                        <a:rPr kumimoji="0" lang="ar-EG"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r>
                        <a:rPr kumimoji="0" lang="ar-SA" sz="1400" b="1"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أحكام على أساس المحكات أو المعايير الخارجية</a:t>
                      </a:r>
                      <a:r>
                        <a:rPr kumimoji="0" lang="en-US" sz="1400" b="0" i="0" u="none" strike="noStrike" cap="none" normalizeH="0" baseline="0" dirty="0">
                          <a:ln>
                            <a:noFill/>
                          </a:ln>
                          <a:solidFill>
                            <a:schemeClr val="tx1">
                              <a:lumMod val="95000"/>
                              <a:lumOff val="5000"/>
                            </a:schemeClr>
                          </a:solidFill>
                          <a:effectLst/>
                          <a:latin typeface="Calibri" panose="020F0502020204030204" pitchFamily="34" charset="0"/>
                          <a:ea typeface="Arial" pitchFamily="34" charset="0"/>
                          <a:cs typeface="Calibri" panose="020F0502020204030204" pitchFamily="34" charset="0"/>
                        </a:rPr>
                        <a:t>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002060"/>
                          </a:solidFill>
                          <a:effectLst/>
                          <a:latin typeface="Calibri" panose="020F0502020204030204" pitchFamily="34" charset="0"/>
                          <a:ea typeface="Arial" pitchFamily="34" charset="0"/>
                          <a:cs typeface="Calibri" panose="020F0502020204030204" pitchFamily="34" charset="0"/>
                        </a:rPr>
                        <a:t> ينقد ـ يقيم ـ يبدي رأيه ـ يحكم على ـ يقرر ـ يثمن ـ يستخلص ـ يقوم ـ يدعم ـ  ـ يبرر ـ يفسر . يدافع –  يجادل في – يقدر قيمة  – يتخذ قرارا يصدر حكما –   – يصحح –يتنبأ – يرتب حسب القيمة</a:t>
                      </a:r>
                      <a:r>
                        <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تمثل القيمة </a:t>
                      </a:r>
                      <a:endParaRPr kumimoji="0" lang="ar-EG"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وإشهارها  والاعتزاز بها والثبات في أدائها وممارستها </a:t>
                      </a:r>
                      <a:endParaRPr kumimoji="0" lang="ar-SA"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تهي</a:t>
                      </a: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ؤ </a:t>
                      </a: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عام</a:t>
                      </a:r>
                      <a:endParaRPr kumimoji="0" lang="en-US"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يميز ـ يستخدم ـ يؤمن ـ يستحي ـ يقترح ـ يساهم ـ يظهر ـ يعدل ـ يغير ـ يحل ـ يضبط ـ ـ يسأل ـ يؤثر ـ ينقح ـ يقاوم ـ يدير ـ يثابريعيد النظر ، يطلب موقفا ، يقاوم، يعبر قولا وفعلا ، يتابع ، يمارس </a:t>
                      </a:r>
                      <a:r>
                        <a:rPr kumimoji="0" lang="en-US" sz="14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p>
                    <a:p>
                      <a:pPr algn="ctr" fontAlgn="base">
                        <a:spcBef>
                          <a:spcPct val="0"/>
                        </a:spcBef>
                        <a:spcAft>
                          <a:spcPts val="1000"/>
                        </a:spcAft>
                      </a:pPr>
                      <a:r>
                        <a:rPr lang="ar-EG" sz="1600" b="1" dirty="0">
                          <a:solidFill>
                            <a:srgbClr val="7030A0"/>
                          </a:solidFill>
                          <a:latin typeface="Calibri" panose="020F0502020204030204" pitchFamily="34" charset="0"/>
                          <a:ea typeface="Arial" pitchFamily="34" charset="0"/>
                          <a:cs typeface="Calibri" panose="020F0502020204030204" pitchFamily="34" charset="0"/>
                        </a:rPr>
                        <a:t> </a:t>
                      </a:r>
                      <a:endParaRPr lang="ar-SA" sz="16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800" b="1" dirty="0">
                          <a:solidFill>
                            <a:srgbClr val="C00000"/>
                          </a:solidFill>
                          <a:latin typeface="Calibri" panose="020F0502020204030204" pitchFamily="34" charset="0"/>
                          <a:ea typeface="Arial" pitchFamily="34" charset="0"/>
                          <a:cs typeface="Calibri" panose="020F0502020204030204" pitchFamily="34" charset="0"/>
                        </a:rPr>
                        <a:t>ذاتية التطبيق </a:t>
                      </a:r>
                      <a:endParaRPr lang="en-US" sz="18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SA" sz="1800" b="1" dirty="0">
                          <a:solidFill>
                            <a:srgbClr val="C00000"/>
                          </a:solidFill>
                          <a:latin typeface="Calibri" panose="020F0502020204030204" pitchFamily="34" charset="0"/>
                          <a:ea typeface="Arial" pitchFamily="34" charset="0"/>
                          <a:cs typeface="Calibri" panose="020F0502020204030204" pitchFamily="34" charset="0"/>
                        </a:rPr>
                        <a:t>دعم الذاتية تعريف وفهم للقيمة- حب الق</a:t>
                      </a:r>
                      <a:r>
                        <a:rPr lang="ar-EG" sz="1800" b="1" dirty="0">
                          <a:solidFill>
                            <a:srgbClr val="C00000"/>
                          </a:solidFill>
                          <a:latin typeface="Calibri" panose="020F0502020204030204" pitchFamily="34" charset="0"/>
                          <a:ea typeface="Arial" pitchFamily="34" charset="0"/>
                          <a:cs typeface="Calibri" panose="020F0502020204030204" pitchFamily="34" charset="0"/>
                        </a:rPr>
                        <a:t>ي</a:t>
                      </a:r>
                      <a:r>
                        <a:rPr lang="ar-SA" sz="1800" b="1" dirty="0">
                          <a:solidFill>
                            <a:srgbClr val="C00000"/>
                          </a:solidFill>
                          <a:latin typeface="Calibri" panose="020F0502020204030204" pitchFamily="34" charset="0"/>
                          <a:ea typeface="Arial" pitchFamily="34" charset="0"/>
                          <a:cs typeface="Calibri" panose="020F0502020204030204" pitchFamily="34" charset="0"/>
                        </a:rPr>
                        <a:t>مة والانتماء لها- التطبيق الصحيح) </a:t>
                      </a:r>
                      <a:endParaRPr lang="en-US" sz="18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lang="ar-SA" sz="1800" b="1" dirty="0">
                        <a:solidFill>
                          <a:srgbClr val="C0000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المحتوى  :</a:t>
                      </a:r>
                      <a:br>
                        <a:rPr kumimoji="0" lang="ar-SA" sz="18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br>
                      <a:r>
                        <a:rPr kumimoji="0" lang="ar-SA" sz="1800" b="1" i="0" u="none" strike="noStrike" cap="none" normalizeH="0" baseline="0" dirty="0">
                          <a:ln>
                            <a:noFill/>
                          </a:ln>
                          <a:solidFill>
                            <a:srgbClr val="C00000"/>
                          </a:solidFill>
                          <a:effectLst/>
                          <a:latin typeface="Calibri" panose="020F0502020204030204" pitchFamily="34" charset="0"/>
                          <a:ea typeface="Arial" pitchFamily="34" charset="0"/>
                          <a:cs typeface="Calibri" panose="020F0502020204030204" pitchFamily="34" charset="0"/>
                        </a:rPr>
                        <a:t>الخطط ، أنماط السلوك والجهد ، الخلق ، العادات والتقاليد ، الدين ، المبادئ الوطنية ، أنماط السلوك . </a:t>
                      </a:r>
                    </a:p>
                    <a:p>
                      <a:pPr algn="ctr" fontAlgn="base">
                        <a:spcBef>
                          <a:spcPct val="0"/>
                        </a:spcBef>
                        <a:spcAft>
                          <a:spcPts val="1000"/>
                        </a:spcAft>
                      </a:pPr>
                      <a:r>
                        <a:rPr lang="ar-EG" sz="1600" b="1" dirty="0">
                          <a:solidFill>
                            <a:srgbClr val="C00000"/>
                          </a:solidFill>
                          <a:latin typeface="Calibri" panose="020F0502020204030204" pitchFamily="34" charset="0"/>
                          <a:ea typeface="Arial" pitchFamily="34" charset="0"/>
                          <a:cs typeface="Calibri" panose="020F0502020204030204" pitchFamily="34" charset="0"/>
                        </a:rPr>
                        <a:t> </a:t>
                      </a:r>
                      <a:endParaRPr lang="ar-SA" sz="900" b="1" dirty="0">
                        <a:solidFill>
                          <a:srgbClr val="C00000"/>
                        </a:solidFill>
                        <a:latin typeface="Calibri" panose="020F0502020204030204" pitchFamily="34" charset="0"/>
                        <a:ea typeface="Arial" pitchFamily="34" charset="0"/>
                        <a:cs typeface="Calibri" panose="020F0502020204030204" pitchFamily="34" charset="0"/>
                      </a:endParaRPr>
                    </a:p>
                    <a:p>
                      <a:pPr algn="ctr" fontAlgn="base">
                        <a:spcBef>
                          <a:spcPct val="0"/>
                        </a:spcBef>
                        <a:spcAft>
                          <a:spcPts val="1000"/>
                        </a:spcAft>
                      </a:pPr>
                      <a:r>
                        <a:rPr lang="ar-EG" sz="900" b="1" dirty="0">
                          <a:solidFill>
                            <a:srgbClr val="C00000"/>
                          </a:solidFill>
                          <a:latin typeface="Calibri" panose="020F0502020204030204" pitchFamily="34" charset="0"/>
                          <a:ea typeface="Arial" pitchFamily="34" charset="0"/>
                          <a:cs typeface="Calibri" panose="020F0502020204030204" pitchFamily="34" charset="0"/>
                        </a:rPr>
                        <a:t> </a:t>
                      </a:r>
                      <a:endParaRPr lang="ar-SA" sz="900" b="1" dirty="0">
                        <a:solidFill>
                          <a:schemeClr val="tx1"/>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EG" sz="2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a:t>
                      </a:r>
                      <a:r>
                        <a:rPr kumimoji="0" lang="ar-SA" sz="2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لإبداع</a:t>
                      </a:r>
                      <a:endParaRPr kumimoji="0" lang="ar-EG" sz="24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يمثل </a:t>
                      </a:r>
                      <a:r>
                        <a:rPr kumimoji="0" lang="ar-EG" sz="16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أعلى مستويات هذا المجال</a:t>
                      </a:r>
                      <a:endParaRPr kumimoji="0" lang="ar-EG" sz="16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kern="1200"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 حيث يدعو إلى </a:t>
                      </a: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ابتكار حركات ومهارات لم تكن موجودة فعلاً بناءً على المواقف الجديدة </a:t>
                      </a:r>
                      <a:endParaRPr kumimoji="0" lang="en-US"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ومن الأفعال التي يمكن استخدامها في هذا المجال : </a:t>
                      </a:r>
                      <a:endParaRPr kumimoji="0" lang="en-US"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1600" b="0"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SA" sz="1600" b="1" dirty="0">
                          <a:solidFill>
                            <a:srgbClr val="7030A0"/>
                          </a:solidFill>
                          <a:latin typeface="Calibri" panose="020F0502020204030204" pitchFamily="34" charset="0"/>
                          <a:ea typeface="Arial" pitchFamily="34" charset="0"/>
                          <a:cs typeface="Calibri" panose="020F0502020204030204" pitchFamily="34" charset="0"/>
                        </a:rPr>
                        <a:t>تصمم / تبني / تشيد / تبتكر/ تؤلف </a:t>
                      </a:r>
                      <a:endParaRPr lang="en-US" sz="1600" b="1" dirty="0">
                        <a:solidFill>
                          <a:srgbClr val="7030A0"/>
                        </a:solidFill>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a:ln>
                            <a:noFill/>
                          </a:ln>
                          <a:solidFill>
                            <a:srgbClr val="7030A0"/>
                          </a:solidFill>
                          <a:effectLst/>
                          <a:latin typeface="Calibri" panose="020F0502020204030204" pitchFamily="34" charset="0"/>
                          <a:ea typeface="Arial" pitchFamily="34" charset="0"/>
                          <a:cs typeface="Calibri" panose="020F0502020204030204" pitchFamily="34" charset="0"/>
                        </a:rPr>
                        <a:t>يرسم ـ يصمم ـ ينتج بسرعة ـ يبني ـ يعمل بثقة ـ يتمكن من ـ يشيد ـ يجيد ـ يبرز</a:t>
                      </a:r>
                      <a:endParaRPr kumimoji="0" lang="ar-EG" sz="2800" b="0" i="0" u="none" strike="noStrike" cap="none" normalizeH="0" baseline="0" dirty="0">
                        <a:ln>
                          <a:noFill/>
                        </a:ln>
                        <a:solidFill>
                          <a:srgbClr val="7030A0"/>
                        </a:solidFill>
                        <a:effectLst/>
                        <a:latin typeface="Calibri" panose="020F0502020204030204"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lang="ar-EG" sz="1400" b="1" dirty="0">
                          <a:solidFill>
                            <a:srgbClr val="7030A0"/>
                          </a:solidFill>
                          <a:latin typeface="Calibri" panose="020F0502020204030204" pitchFamily="34" charset="0"/>
                          <a:ea typeface="Arial" pitchFamily="34" charset="0"/>
                          <a:cs typeface="Calibri" panose="020F0502020204030204" pitchFamily="34" charset="0"/>
                        </a:rPr>
                        <a:t> </a:t>
                      </a:r>
                      <a:endParaRPr lang="ar-SA" sz="16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623988">
                <a:tc vMerge="1">
                  <a:txBody>
                    <a:bodyPr/>
                    <a:lstStyle/>
                    <a:p>
                      <a:pPr rtl="1"/>
                      <a:endParaRPr lang="ar-EG"/>
                    </a:p>
                  </a:txBody>
                  <a:tcPr/>
                </a:tc>
                <a:tc>
                  <a:txBody>
                    <a:bodyPr/>
                    <a:lstStyle/>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SA" sz="18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تجسيد القيم</a:t>
                      </a:r>
                      <a:r>
                        <a:rPr kumimoji="0" lang="en-US" sz="18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endParaRPr kumimoji="0" lang="en-US" sz="1600" b="0"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defRPr/>
                      </a:pP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a:t>
                      </a: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سلك / </a:t>
                      </a:r>
                      <a:r>
                        <a:rPr kumimoji="0" lang="ar-EG"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a:t>
                      </a: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تصرف</a:t>
                      </a:r>
                      <a:r>
                        <a:rPr kumimoji="0" lang="en-US"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 </a:t>
                      </a:r>
                      <a:r>
                        <a:rPr kumimoji="0" lang="ar-SA" sz="16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يتحقق  يتجنب ، يقرر </a:t>
                      </a:r>
                      <a:r>
                        <a:rPr kumimoji="0" lang="ar-SA" sz="2000" b="1" i="0" u="none" strike="noStrike" cap="none" normalizeH="0" baseline="0" dirty="0">
                          <a:ln>
                            <a:noFill/>
                          </a:ln>
                          <a:solidFill>
                            <a:schemeClr val="tx1"/>
                          </a:solidFill>
                          <a:effectLst/>
                          <a:latin typeface="Calibri" panose="020F0502020204030204" pitchFamily="34" charset="0"/>
                          <a:ea typeface="Arial" pitchFamily="34" charset="0"/>
                          <a:cs typeface="Calibri" panose="020F0502020204030204" pitchFamily="34" charset="0"/>
                        </a:rPr>
                        <a:t>ـ يؤدي </a:t>
                      </a:r>
                      <a:endParaRPr lang="ar-SA" sz="2000" b="1" dirty="0">
                        <a:solidFill>
                          <a:srgbClr val="7030A0"/>
                        </a:solidFill>
                        <a:latin typeface="Calibri" panose="020F0502020204030204" pitchFamily="34" charset="0"/>
                        <a:ea typeface="Arial"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EG"/>
                    </a:p>
                  </a:txBody>
                  <a:tcPr/>
                </a:tc>
                <a:tc vMerge="1">
                  <a:txBody>
                    <a:bodyPr/>
                    <a:lstStyle/>
                    <a:p>
                      <a:pPr rtl="1"/>
                      <a:endParaRPr lang="ar-EG"/>
                    </a:p>
                  </a:txBody>
                  <a:tcPr/>
                </a:tc>
                <a:extLst>
                  <a:ext uri="{0D108BD9-81ED-4DB2-BD59-A6C34878D82A}">
                    <a16:rowId xmlns:a16="http://schemas.microsoft.com/office/drawing/2014/main" val="10002"/>
                  </a:ext>
                </a:extLst>
              </a:tr>
            </a:tbl>
          </a:graphicData>
        </a:graphic>
      </p:graphicFrame>
      <p:grpSp>
        <p:nvGrpSpPr>
          <p:cNvPr id="2" name="Group 5"/>
          <p:cNvGrpSpPr>
            <a:grpSpLocks/>
          </p:cNvGrpSpPr>
          <p:nvPr/>
        </p:nvGrpSpPr>
        <p:grpSpPr bwMode="auto">
          <a:xfrm>
            <a:off x="4139953" y="4005065"/>
            <a:ext cx="2592288" cy="1152128"/>
            <a:chOff x="604" y="10453"/>
            <a:chExt cx="4716" cy="1720"/>
          </a:xfrm>
        </p:grpSpPr>
        <p:sp>
          <p:nvSpPr>
            <p:cNvPr id="6" name="Oval 6"/>
            <p:cNvSpPr>
              <a:spLocks noChangeArrowheads="1"/>
            </p:cNvSpPr>
            <p:nvPr/>
          </p:nvSpPr>
          <p:spPr bwMode="auto">
            <a:xfrm>
              <a:off x="2536" y="10958"/>
              <a:ext cx="540" cy="612"/>
            </a:xfrm>
            <a:prstGeom prst="ellipse">
              <a:avLst/>
            </a:prstGeom>
            <a:solidFill>
              <a:srgbClr val="7030A0"/>
            </a:solidFill>
            <a:ln w="9525">
              <a:solidFill>
                <a:srgbClr val="000000"/>
              </a:solidFill>
              <a:round/>
              <a:headEnd/>
              <a:tailEnd/>
            </a:ln>
          </p:spPr>
          <p:txBody>
            <a:bodyPr vert="horz" wrap="square" lIns="0" tIns="0" rIns="0" bIns="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a:ln>
                    <a:noFill/>
                  </a:ln>
                  <a:solidFill>
                    <a:schemeClr val="bg1"/>
                  </a:solidFill>
                  <a:effectLst/>
                  <a:latin typeface="SKR HEAD1" charset="-78"/>
                  <a:ea typeface="Arial" pitchFamily="34" charset="0"/>
                  <a:cs typeface="SKR HEAD1" charset="-78"/>
                </a:rPr>
                <a:t>100%</a:t>
              </a:r>
              <a:endParaRPr kumimoji="0" lang="ar-SA" sz="1600" b="1" i="0" u="none" strike="noStrike" cap="none" normalizeH="0" baseline="0" dirty="0">
                <a:ln>
                  <a:noFill/>
                </a:ln>
                <a:solidFill>
                  <a:schemeClr val="bg1"/>
                </a:solidFill>
                <a:effectLst/>
                <a:latin typeface="Arial" pitchFamily="34" charset="0"/>
                <a:cs typeface="Arial" pitchFamily="34" charset="0"/>
              </a:endParaRPr>
            </a:p>
          </p:txBody>
        </p:sp>
        <p:sp>
          <p:nvSpPr>
            <p:cNvPr id="7" name="AutoShape 7"/>
            <p:cNvSpPr>
              <a:spLocks noChangeArrowheads="1"/>
            </p:cNvSpPr>
            <p:nvPr/>
          </p:nvSpPr>
          <p:spPr bwMode="auto">
            <a:xfrm>
              <a:off x="2683" y="10783"/>
              <a:ext cx="201" cy="179"/>
            </a:xfrm>
            <a:prstGeom prst="upArrow">
              <a:avLst>
                <a:gd name="adj1" fmla="val 50000"/>
                <a:gd name="adj2" fmla="val 25000"/>
              </a:avLst>
            </a:prstGeom>
            <a:solidFill>
              <a:srgbClr val="33333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endParaRPr lang="ar-SA"/>
            </a:p>
          </p:txBody>
        </p:sp>
        <p:sp>
          <p:nvSpPr>
            <p:cNvPr id="8" name="AutoShape 8"/>
            <p:cNvSpPr>
              <a:spLocks noChangeArrowheads="1"/>
            </p:cNvSpPr>
            <p:nvPr/>
          </p:nvSpPr>
          <p:spPr bwMode="auto">
            <a:xfrm>
              <a:off x="2337" y="11165"/>
              <a:ext cx="180" cy="180"/>
            </a:xfrm>
            <a:prstGeom prst="leftArrow">
              <a:avLst>
                <a:gd name="adj1" fmla="val 50000"/>
                <a:gd name="adj2" fmla="val 25000"/>
              </a:avLst>
            </a:prstGeom>
            <a:solidFill>
              <a:srgbClr val="33333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endParaRPr lang="ar-SA"/>
            </a:p>
          </p:txBody>
        </p:sp>
        <p:sp>
          <p:nvSpPr>
            <p:cNvPr id="9" name="AutoShape 9"/>
            <p:cNvSpPr>
              <a:spLocks noChangeArrowheads="1"/>
            </p:cNvSpPr>
            <p:nvPr/>
          </p:nvSpPr>
          <p:spPr bwMode="auto">
            <a:xfrm>
              <a:off x="2687" y="11565"/>
              <a:ext cx="180" cy="180"/>
            </a:xfrm>
            <a:prstGeom prst="downArrow">
              <a:avLst>
                <a:gd name="adj1" fmla="val 50000"/>
                <a:gd name="adj2" fmla="val 25000"/>
              </a:avLst>
            </a:prstGeom>
            <a:solidFill>
              <a:srgbClr val="33333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endParaRPr lang="ar-SA"/>
            </a:p>
          </p:txBody>
        </p:sp>
        <p:sp>
          <p:nvSpPr>
            <p:cNvPr id="10" name="AutoShape 10"/>
            <p:cNvSpPr>
              <a:spLocks noChangeArrowheads="1"/>
            </p:cNvSpPr>
            <p:nvPr/>
          </p:nvSpPr>
          <p:spPr bwMode="auto">
            <a:xfrm>
              <a:off x="3077" y="11139"/>
              <a:ext cx="179" cy="179"/>
            </a:xfrm>
            <a:prstGeom prst="rightArrow">
              <a:avLst>
                <a:gd name="adj1" fmla="val 50000"/>
                <a:gd name="adj2" fmla="val 25000"/>
              </a:avLst>
            </a:prstGeom>
            <a:solidFill>
              <a:srgbClr val="33333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endParaRPr lang="ar-SA"/>
            </a:p>
          </p:txBody>
        </p:sp>
        <p:sp>
          <p:nvSpPr>
            <p:cNvPr id="12" name="Text Box 11"/>
            <p:cNvSpPr txBox="1">
              <a:spLocks noChangeArrowheads="1"/>
            </p:cNvSpPr>
            <p:nvPr/>
          </p:nvSpPr>
          <p:spPr bwMode="auto">
            <a:xfrm>
              <a:off x="3302" y="11012"/>
              <a:ext cx="2018" cy="333"/>
            </a:xfrm>
            <a:prstGeom prst="rect">
              <a:avLst/>
            </a:prstGeom>
            <a:solidFill>
              <a:srgbClr val="7030A0"/>
            </a:solidFill>
            <a:ln w="9525">
              <a:noFill/>
              <a:miter lim="800000"/>
              <a:headEnd/>
              <a:tailEnd/>
            </a:ln>
          </p:spPr>
          <p:txBody>
            <a:bodyPr vert="horz" wrap="square" lIns="0" tIns="0" rIns="0" bIns="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bg1"/>
                  </a:solidFill>
                  <a:effectLst/>
                  <a:latin typeface="Calibri" pitchFamily="34" charset="0"/>
                  <a:ea typeface="Arial" pitchFamily="34" charset="0"/>
                  <a:cs typeface="SKR HEAD1" charset="-78"/>
                </a:rPr>
                <a:t>في السر </a:t>
              </a:r>
              <a:r>
                <a:rPr kumimoji="0" lang="ar-SA" sz="1200" b="1" i="0" u="none" strike="noStrike" cap="none" normalizeH="0" baseline="0" dirty="0">
                  <a:ln>
                    <a:noFill/>
                  </a:ln>
                  <a:solidFill>
                    <a:schemeClr val="bg1"/>
                  </a:solidFill>
                  <a:effectLst/>
                  <a:latin typeface="Calibri" pitchFamily="34" charset="0"/>
                  <a:ea typeface="Arial" pitchFamily="34" charset="0"/>
                  <a:cs typeface="SKR HEAD1" charset="-78"/>
                </a:rPr>
                <a:t>والعلن</a:t>
              </a:r>
              <a:endParaRPr kumimoji="0" lang="ar-SA" sz="2000" b="1" i="0" u="none" strike="noStrike" cap="none" normalizeH="0" baseline="0" dirty="0">
                <a:ln>
                  <a:noFill/>
                </a:ln>
                <a:solidFill>
                  <a:schemeClr val="bg1"/>
                </a:solidFill>
                <a:effectLst/>
                <a:latin typeface="Arial" pitchFamily="34" charset="0"/>
                <a:cs typeface="Arial" pitchFamily="34" charset="0"/>
              </a:endParaRPr>
            </a:p>
          </p:txBody>
        </p:sp>
        <p:sp>
          <p:nvSpPr>
            <p:cNvPr id="13" name="Text Box 12"/>
            <p:cNvSpPr txBox="1">
              <a:spLocks noChangeArrowheads="1"/>
            </p:cNvSpPr>
            <p:nvPr/>
          </p:nvSpPr>
          <p:spPr bwMode="auto">
            <a:xfrm>
              <a:off x="604" y="11049"/>
              <a:ext cx="1710" cy="296"/>
            </a:xfrm>
            <a:prstGeom prst="rect">
              <a:avLst/>
            </a:prstGeom>
            <a:solidFill>
              <a:srgbClr val="7030A0"/>
            </a:solidFill>
            <a:ln w="9525">
              <a:noFill/>
              <a:miter lim="800000"/>
              <a:headEnd/>
              <a:tailEnd/>
            </a:ln>
          </p:spPr>
          <p:txBody>
            <a:bodyPr vert="horz" wrap="square" lIns="0" tIns="0" rIns="0" bIns="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bg1"/>
                  </a:solidFill>
                  <a:effectLst/>
                  <a:latin typeface="Calibri" pitchFamily="34" charset="0"/>
                  <a:ea typeface="Arial" pitchFamily="34" charset="0"/>
                  <a:cs typeface="SKR HEAD1" charset="-78"/>
                </a:rPr>
                <a:t>في كافة الأماكن</a:t>
              </a:r>
              <a:endParaRPr kumimoji="0" lang="ar-SA" sz="2000" b="1" i="0" u="none" strike="noStrike" cap="none" normalizeH="0" baseline="0" dirty="0">
                <a:ln>
                  <a:noFill/>
                </a:ln>
                <a:solidFill>
                  <a:schemeClr val="bg1"/>
                </a:solidFill>
                <a:effectLst/>
                <a:latin typeface="Arial" pitchFamily="34" charset="0"/>
                <a:cs typeface="Arial" pitchFamily="34" charset="0"/>
              </a:endParaRPr>
            </a:p>
          </p:txBody>
        </p:sp>
        <p:sp>
          <p:nvSpPr>
            <p:cNvPr id="14" name="Text Box 13"/>
            <p:cNvSpPr txBox="1">
              <a:spLocks noChangeArrowheads="1"/>
            </p:cNvSpPr>
            <p:nvPr/>
          </p:nvSpPr>
          <p:spPr bwMode="auto">
            <a:xfrm>
              <a:off x="1813" y="10453"/>
              <a:ext cx="1927" cy="323"/>
            </a:xfrm>
            <a:prstGeom prst="rect">
              <a:avLst/>
            </a:prstGeom>
            <a:solidFill>
              <a:srgbClr val="7030A0"/>
            </a:solidFill>
            <a:ln w="9525">
              <a:noFill/>
              <a:miter lim="800000"/>
              <a:headEnd/>
              <a:tailEnd/>
            </a:ln>
          </p:spPr>
          <p:txBody>
            <a:bodyPr vert="horz" wrap="square" lIns="0" tIns="0" rIns="0" bIns="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bg1"/>
                  </a:solidFill>
                  <a:effectLst/>
                  <a:latin typeface="Calibri" pitchFamily="34" charset="0"/>
                  <a:ea typeface="Arial" pitchFamily="34" charset="0"/>
                  <a:cs typeface="SKR HEAD1" charset="-78"/>
                </a:rPr>
                <a:t>في كافة الظروف</a:t>
              </a:r>
              <a:endParaRPr kumimoji="0" lang="ar-SA" sz="2000" b="1" i="0" u="none" strike="noStrike" cap="none" normalizeH="0" baseline="0" dirty="0">
                <a:ln>
                  <a:noFill/>
                </a:ln>
                <a:solidFill>
                  <a:schemeClr val="bg1"/>
                </a:solidFill>
                <a:effectLst/>
                <a:latin typeface="Arial" pitchFamily="34" charset="0"/>
                <a:cs typeface="Arial" pitchFamily="34" charset="0"/>
              </a:endParaRPr>
            </a:p>
          </p:txBody>
        </p:sp>
        <p:sp>
          <p:nvSpPr>
            <p:cNvPr id="17" name="Text Box 14"/>
            <p:cNvSpPr txBox="1">
              <a:spLocks noChangeArrowheads="1"/>
            </p:cNvSpPr>
            <p:nvPr/>
          </p:nvSpPr>
          <p:spPr bwMode="auto">
            <a:xfrm>
              <a:off x="1842" y="11775"/>
              <a:ext cx="2168" cy="398"/>
            </a:xfrm>
            <a:prstGeom prst="rect">
              <a:avLst/>
            </a:prstGeom>
            <a:solidFill>
              <a:srgbClr val="7030A0"/>
            </a:solidFill>
            <a:ln w="9525">
              <a:noFill/>
              <a:miter lim="800000"/>
              <a:headEnd/>
              <a:tailEnd/>
            </a:ln>
          </p:spPr>
          <p:txBody>
            <a:bodyPr vert="horz" wrap="square" lIns="0" tIns="0" rIns="0" bIns="0" numCol="1" anchor="t" anchorCtr="0" compatLnSpc="1">
              <a:prstTxWarp prst="textNoShape">
                <a:avLst/>
              </a:prstTxWarp>
            </a:bodyPr>
            <a:ls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a:ln>
                    <a:noFill/>
                  </a:ln>
                  <a:solidFill>
                    <a:schemeClr val="bg1"/>
                  </a:solidFill>
                  <a:effectLst/>
                  <a:latin typeface="Calibri" pitchFamily="34" charset="0"/>
                  <a:ea typeface="Arial" pitchFamily="34" charset="0"/>
                  <a:cs typeface="SKR HEAD1" charset="-78"/>
                </a:rPr>
                <a:t>في كافة الأوقات</a:t>
              </a:r>
              <a:endParaRPr kumimoji="0" lang="ar-SA" sz="2000" b="1" i="0" u="none" strike="noStrike" cap="none" normalizeH="0" baseline="0" dirty="0">
                <a:ln>
                  <a:noFill/>
                </a:ln>
                <a:solidFill>
                  <a:schemeClr val="bg1"/>
                </a:solidFill>
                <a:effectLst/>
                <a:latin typeface="Arial" pitchFamily="34" charset="0"/>
                <a:cs typeface="Arial" pitchFamily="34" charset="0"/>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0"/>
            <a:ext cx="9144000" cy="1052736"/>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lvl="0" algn="ctr"/>
            <a:endParaRPr lang="ar-EG" sz="2800" b="1" dirty="0">
              <a:solidFill>
                <a:schemeClr val="tx1"/>
              </a:solidFill>
              <a:latin typeface="Calibri" panose="020F0502020204030204" pitchFamily="34" charset="0"/>
              <a:ea typeface="Calibri" pitchFamily="34" charset="0"/>
              <a:cs typeface="Calibri" panose="020F0502020204030204" pitchFamily="34" charset="0"/>
            </a:endParaRPr>
          </a:p>
          <a:p>
            <a:pPr algn="ctr"/>
            <a:r>
              <a:rPr lang="ar-EG" sz="2000" b="1" dirty="0">
                <a:solidFill>
                  <a:schemeClr val="tx1"/>
                </a:solidFill>
                <a:latin typeface="Calibri" panose="020F0502020204030204" pitchFamily="34" charset="0"/>
                <a:cs typeface="Calibri" panose="020F0502020204030204" pitchFamily="34" charset="0"/>
              </a:rPr>
              <a:t>نشاط ( </a:t>
            </a:r>
            <a:r>
              <a:rPr lang="ar-SA" sz="2000" b="1" dirty="0">
                <a:solidFill>
                  <a:schemeClr val="tx1"/>
                </a:solidFill>
                <a:latin typeface="Calibri" panose="020F0502020204030204" pitchFamily="34" charset="0"/>
                <a:cs typeface="Calibri" panose="020F0502020204030204" pitchFamily="34" charset="0"/>
              </a:rPr>
              <a:t>17</a:t>
            </a:r>
            <a:r>
              <a:rPr lang="ar-EG" sz="2000" b="1" dirty="0">
                <a:solidFill>
                  <a:schemeClr val="tx1"/>
                </a:solidFill>
                <a:latin typeface="Calibri" panose="020F0502020204030204" pitchFamily="34" charset="0"/>
                <a:cs typeface="Calibri" panose="020F0502020204030204" pitchFamily="34" charset="0"/>
              </a:rPr>
              <a:t> ) نشاط (  </a:t>
            </a:r>
            <a:r>
              <a:rPr lang="ar-SA" sz="2000" b="1" dirty="0">
                <a:solidFill>
                  <a:schemeClr val="tx1"/>
                </a:solidFill>
                <a:latin typeface="Calibri" panose="020F0502020204030204" pitchFamily="34" charset="0"/>
                <a:cs typeface="Calibri" panose="020F0502020204030204" pitchFamily="34" charset="0"/>
              </a:rPr>
              <a:t>13</a:t>
            </a:r>
            <a:r>
              <a:rPr lang="ar-EG" sz="2000" b="1" dirty="0">
                <a:solidFill>
                  <a:schemeClr val="tx1"/>
                </a:solidFill>
                <a:latin typeface="Calibri" panose="020F0502020204030204" pitchFamily="34" charset="0"/>
                <a:cs typeface="Calibri" panose="020F0502020204030204" pitchFamily="34" charset="0"/>
              </a:rPr>
              <a:t>) </a:t>
            </a:r>
            <a:r>
              <a:rPr lang="ar-SA" sz="2000" b="1" dirty="0">
                <a:solidFill>
                  <a:schemeClr val="tx1"/>
                </a:solidFill>
                <a:latin typeface="Calibri" panose="020F0502020204030204" pitchFamily="34" charset="0"/>
                <a:cs typeface="Calibri" panose="020F0502020204030204" pitchFamily="34" charset="0"/>
              </a:rPr>
              <a:t>(10 </a:t>
            </a:r>
            <a:r>
              <a:rPr lang="ar-SA" sz="2000" b="1" dirty="0" err="1">
                <a:solidFill>
                  <a:schemeClr val="tx1"/>
                </a:solidFill>
                <a:latin typeface="Calibri" panose="020F0502020204030204" pitchFamily="34" charset="0"/>
                <a:cs typeface="Calibri" panose="020F0502020204030204" pitchFamily="34" charset="0"/>
              </a:rPr>
              <a:t>ق</a:t>
            </a:r>
            <a:r>
              <a:rPr lang="ar-SA" sz="2000" b="1" dirty="0">
                <a:solidFill>
                  <a:schemeClr val="tx1"/>
                </a:solidFill>
                <a:latin typeface="Calibri" panose="020F0502020204030204" pitchFamily="34" charset="0"/>
                <a:cs typeface="Calibri" panose="020F0502020204030204" pitchFamily="34" charset="0"/>
              </a:rPr>
              <a:t> </a:t>
            </a:r>
            <a:r>
              <a:rPr lang="ar-SA" sz="2000" b="1" dirty="0" err="1">
                <a:solidFill>
                  <a:schemeClr val="tx1"/>
                </a:solidFill>
                <a:latin typeface="Calibri" panose="020F0502020204030204" pitchFamily="34" charset="0"/>
                <a:cs typeface="Calibri" panose="020F0502020204030204" pitchFamily="34" charset="0"/>
              </a:rPr>
              <a:t>جماعى</a:t>
            </a:r>
            <a:r>
              <a:rPr lang="ar-SA" sz="2000" b="1" dirty="0">
                <a:solidFill>
                  <a:schemeClr val="tx1"/>
                </a:solidFill>
                <a:latin typeface="Calibri" panose="020F0502020204030204" pitchFamily="34" charset="0"/>
                <a:cs typeface="Calibri" panose="020F0502020204030204" pitchFamily="34" charset="0"/>
              </a:rPr>
              <a:t> )</a:t>
            </a:r>
            <a:endParaRPr lang="ar-EG" sz="2000" b="1" dirty="0">
              <a:solidFill>
                <a:schemeClr val="tx1"/>
              </a:solidFill>
              <a:latin typeface="Calibri" panose="020F0502020204030204" pitchFamily="34" charset="0"/>
              <a:cs typeface="Calibri" panose="020F0502020204030204" pitchFamily="34" charset="0"/>
            </a:endParaRPr>
          </a:p>
          <a:p>
            <a:pPr lvl="0" algn="ctr"/>
            <a:r>
              <a:rPr lang="ar-EG" sz="24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endParaRPr lang="ar-SA" sz="4000" dirty="0">
              <a:solidFill>
                <a:schemeClr val="tx1"/>
              </a:solidFill>
              <a:latin typeface="Calibri" panose="020F0502020204030204" pitchFamily="34" charset="0"/>
              <a:cs typeface="Calibri" panose="020F0502020204030204" pitchFamily="34" charset="0"/>
            </a:endParaRPr>
          </a:p>
        </p:txBody>
      </p:sp>
      <p:sp>
        <p:nvSpPr>
          <p:cNvPr id="6" name="Rounded Rectangle 5"/>
          <p:cNvSpPr/>
          <p:nvPr/>
        </p:nvSpPr>
        <p:spPr>
          <a:xfrm>
            <a:off x="4860032" y="1112774"/>
            <a:ext cx="3960440" cy="5805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3200" b="1" dirty="0">
                <a:latin typeface="Calibri" panose="020F0502020204030204" pitchFamily="34" charset="0"/>
                <a:cs typeface="Calibri" panose="020F0502020204030204" pitchFamily="34" charset="0"/>
              </a:rPr>
              <a:t>يقوم كل مجموعة من المعلمين لهم نفس التخصص باختيار أحد الدروس من منهجهم الدراسي للتطبيق عليه .</a:t>
            </a:r>
          </a:p>
          <a:p>
            <a:pPr algn="ctr"/>
            <a:r>
              <a:rPr lang="ar-EG" sz="3200" b="1" dirty="0">
                <a:latin typeface="Calibri" panose="020F0502020204030204" pitchFamily="34" charset="0"/>
                <a:cs typeface="Calibri" panose="020F0502020204030204" pitchFamily="34" charset="0"/>
              </a:rPr>
              <a:t>وتحديد الأهداف  وفق </a:t>
            </a:r>
            <a:r>
              <a:rPr lang="ar-EG" sz="3200" b="1" dirty="0">
                <a:solidFill>
                  <a:srgbClr val="C00000"/>
                </a:solidFill>
                <a:latin typeface="Calibri" panose="020F0502020204030204" pitchFamily="34" charset="0"/>
                <a:cs typeface="Calibri" panose="020F0502020204030204" pitchFamily="34" charset="0"/>
              </a:rPr>
              <a:t>المستوى السابق </a:t>
            </a:r>
          </a:p>
          <a:p>
            <a:pPr lvl="0" algn="ctr"/>
            <a:r>
              <a:rPr lang="ar-EG" b="1" dirty="0">
                <a:solidFill>
                  <a:srgbClr val="002060"/>
                </a:solidFill>
                <a:latin typeface="Calibri" panose="020F0502020204030204" pitchFamily="34" charset="0"/>
                <a:cs typeface="Calibri" panose="020F0502020204030204" pitchFamily="34" charset="0"/>
              </a:rPr>
              <a:t>( التقويم –السلوك القيمي – الإبداع)</a:t>
            </a:r>
            <a:endParaRPr lang="ar-EG" sz="2400" b="1" dirty="0">
              <a:solidFill>
                <a:srgbClr val="002060"/>
              </a:solidFill>
              <a:latin typeface="Calibri" panose="020F0502020204030204" pitchFamily="34" charset="0"/>
              <a:cs typeface="Calibri" panose="020F0502020204030204" pitchFamily="34" charset="0"/>
            </a:endParaRPr>
          </a:p>
        </p:txBody>
      </p:sp>
      <p:pic>
        <p:nvPicPr>
          <p:cNvPr id="10242" name="Picture 2" descr="https://encrypted-tbn1.gstatic.com/images?q=tbn:ANd9GcQLehjimuJzXO4MXh69PjA4WzjjVyzCs80FJqHe9XHRBZqn_lxo3Q"/>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4" y="1112774"/>
            <a:ext cx="4710032" cy="5777880"/>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666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buFont typeface="Wingdings 2"/>
              <a:buNone/>
              <a:defRPr/>
            </a:pPr>
            <a:r>
              <a:rPr lang="ar-SA" sz="3200" b="1" dirty="0">
                <a:latin typeface="Calibri" panose="020F0502020204030204" pitchFamily="34" charset="0"/>
                <a:cs typeface="Calibri" panose="020F0502020204030204" pitchFamily="34" charset="0"/>
              </a:rPr>
              <a:t>الأهداف التفصيلية للبرنامج</a:t>
            </a:r>
            <a:r>
              <a:rPr lang="en-US" sz="3200" b="1" dirty="0">
                <a:latin typeface="Calibri" panose="020F0502020204030204" pitchFamily="34" charset="0"/>
                <a:cs typeface="Calibri" panose="020F0502020204030204" pitchFamily="34" charset="0"/>
              </a:rPr>
              <a:t>   </a:t>
            </a:r>
          </a:p>
        </p:txBody>
      </p:sp>
      <p:sp>
        <p:nvSpPr>
          <p:cNvPr id="17412" name="Slide Number Placeholder 12"/>
          <p:cNvSpPr>
            <a:spLocks noGrp="1"/>
          </p:cNvSpPr>
          <p:nvPr>
            <p:ph type="sldNum" sz="quarter" idx="12"/>
          </p:nvPr>
        </p:nvSpPr>
        <p:spPr bwMode="auto">
          <a:xfrm>
            <a:off x="8385175" y="6610350"/>
            <a:ext cx="758825" cy="247650"/>
          </a:xfrm>
          <a:noFill/>
          <a:ln>
            <a:miter lim="800000"/>
            <a:headEnd/>
            <a:tailEnd/>
          </a:ln>
        </p:spPr>
        <p:txBody>
          <a:bodyPr wrap="square" lIns="91440" tIns="45720" rIns="91440" bIns="45720" numCol="1" anchor="t" anchorCtr="0" compatLnSpc="1">
            <a:prstTxWarp prst="textNoShape">
              <a:avLst/>
            </a:prstTxWarp>
          </a:bodyPr>
          <a:lstStyle/>
          <a:p>
            <a:pPr algn="ctr"/>
            <a:endParaRPr lang="ar-SA" sz="3200" b="1" dirty="0">
              <a:solidFill>
                <a:schemeClr val="tx1"/>
              </a:solidFill>
              <a:latin typeface="Calibri" panose="020F0502020204030204" pitchFamily="34" charset="0"/>
              <a:cs typeface="Calibri" panose="020F0502020204030204" pitchFamily="34" charset="0"/>
            </a:endParaRPr>
          </a:p>
        </p:txBody>
      </p:sp>
      <p:sp>
        <p:nvSpPr>
          <p:cNvPr id="17413"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p:txBody>
      </p:sp>
      <p:sp>
        <p:nvSpPr>
          <p:cNvPr id="17414" name="مستطيل 7"/>
          <p:cNvSpPr>
            <a:spLocks noChangeArrowheads="1"/>
          </p:cNvSpPr>
          <p:nvPr/>
        </p:nvSpPr>
        <p:spPr bwMode="auto">
          <a:xfrm>
            <a:off x="0" y="1219200"/>
            <a:ext cx="9144000" cy="8463855"/>
          </a:xfrm>
          <a:prstGeom prst="rect">
            <a:avLst/>
          </a:prstGeom>
          <a:noFill/>
          <a:ln w="9525">
            <a:noFill/>
            <a:miter lim="800000"/>
            <a:headEnd/>
            <a:tailEnd/>
          </a:ln>
        </p:spPr>
        <p:txBody>
          <a:bodyPr>
            <a:spAutoFit/>
          </a:bodyPr>
          <a:lstStyle/>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a:p>
            <a:endParaRPr lang="ar-SA" sz="3200" b="1" dirty="0">
              <a:latin typeface="Calibri" panose="020F0502020204030204" pitchFamily="34" charset="0"/>
              <a:cs typeface="Calibri" panose="020F0502020204030204" pitchFamily="34" charset="0"/>
            </a:endParaRPr>
          </a:p>
        </p:txBody>
      </p:sp>
      <p:sp>
        <p:nvSpPr>
          <p:cNvPr id="2" name="مستطيل مستدير الزوايا 1"/>
          <p:cNvSpPr/>
          <p:nvPr/>
        </p:nvSpPr>
        <p:spPr>
          <a:xfrm>
            <a:off x="215516" y="1317496"/>
            <a:ext cx="8712968" cy="5269582"/>
          </a:xfrm>
          <a:prstGeom prst="roundRect">
            <a:avLst/>
          </a:prstGeom>
          <a:ln>
            <a:noFill/>
          </a:ln>
          <a:effectLst/>
          <a:scene3d>
            <a:camera prst="orthographicFront">
              <a:rot lat="0" lon="0" rev="0"/>
            </a:camera>
            <a:lightRig rig="contrasting" dir="tl">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1" anchor="ctr"/>
          <a:lstStyle/>
          <a:p>
            <a:pPr marL="742950" lvl="0" indent="-742950">
              <a:buFont typeface="+mj-lt"/>
              <a:buAutoNum type="arabicPeriod"/>
            </a:pP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أن يعرف المعلم  مفهوم الأهداف التعليمية  .</a:t>
            </a:r>
            <a:endParaRPr lang="en-US" sz="3200" dirty="0">
              <a:solidFill>
                <a:srgbClr val="002060"/>
              </a:solidFill>
              <a:latin typeface="Calibri" panose="020F0502020204030204" pitchFamily="34" charset="0"/>
              <a:cs typeface="Calibri" panose="020F0502020204030204" pitchFamily="34" charset="0"/>
            </a:endParaRPr>
          </a:p>
          <a:p>
            <a:pPr marL="742950" lvl="0" indent="-742950">
              <a:buFont typeface="+mj-lt"/>
              <a:buAutoNum type="arabicPeriod"/>
            </a:pP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أن يعدد المعلم  أنواع الأهداف التعليمية  </a:t>
            </a:r>
            <a:r>
              <a:rPr lang="ar-SA"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a:t>
            </a:r>
            <a:endParaRPr lang="en-US" sz="3200" dirty="0">
              <a:solidFill>
                <a:srgbClr val="002060"/>
              </a:solidFill>
              <a:latin typeface="Calibri" panose="020F0502020204030204" pitchFamily="34" charset="0"/>
              <a:cs typeface="Calibri" panose="020F0502020204030204" pitchFamily="34" charset="0"/>
            </a:endParaRPr>
          </a:p>
          <a:p>
            <a:pPr marL="742950" lvl="0" indent="-742950">
              <a:buFont typeface="+mj-lt"/>
              <a:buAutoNum type="arabicPeriod"/>
            </a:pP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أن يتعرف المعلم  مميزات  الأهداف التعليمية  .</a:t>
            </a:r>
            <a:endParaRPr lang="en-US" sz="3200" dirty="0">
              <a:solidFill>
                <a:srgbClr val="002060"/>
              </a:solidFill>
              <a:latin typeface="Calibri" panose="020F0502020204030204" pitchFamily="34" charset="0"/>
              <a:cs typeface="Calibri" panose="020F0502020204030204" pitchFamily="34" charset="0"/>
            </a:endParaRPr>
          </a:p>
          <a:p>
            <a:pPr marL="742950" lvl="0" indent="-742950">
              <a:buFont typeface="+mj-lt"/>
              <a:buAutoNum type="arabicPeriod"/>
            </a:pP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أن يعدد المعلم  الأنشطة التعليمية </a:t>
            </a:r>
            <a:r>
              <a:rPr lang="ar-EG" sz="3200" b="1" dirty="0" err="1">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التى</a:t>
            </a: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 تناسب كل نوع من أنواع ومستويات الأهداف التعليمية  .</a:t>
            </a:r>
            <a:endParaRPr lang="en-US" sz="3200" dirty="0">
              <a:solidFill>
                <a:srgbClr val="002060"/>
              </a:solidFill>
              <a:latin typeface="Calibri" panose="020F0502020204030204" pitchFamily="34" charset="0"/>
              <a:cs typeface="Calibri" panose="020F0502020204030204" pitchFamily="34" charset="0"/>
            </a:endParaRPr>
          </a:p>
          <a:p>
            <a:pPr marL="742950" lvl="0" indent="-742950">
              <a:buFont typeface="+mj-lt"/>
              <a:buAutoNum type="arabicPeriod"/>
            </a:pPr>
            <a:r>
              <a:rPr lang="ar-EG" sz="3200" b="1" dirty="0">
                <a:solidFill>
                  <a:srgbClr val="002060"/>
                </a:solidFill>
                <a:effectLst>
                  <a:outerShdw blurRad="50800" dist="38100" algn="tr" rotWithShape="0">
                    <a:prstClr val="black">
                      <a:alpha val="40000"/>
                    </a:prstClr>
                  </a:outerShdw>
                </a:effectLst>
                <a:latin typeface="Calibri" panose="020F0502020204030204" pitchFamily="34" charset="0"/>
                <a:cs typeface="Calibri" panose="020F0502020204030204" pitchFamily="34" charset="0"/>
              </a:rPr>
              <a:t>أن يذكر المعلم مستويات الأهداف التعليمية  .</a:t>
            </a:r>
            <a:endParaRPr lang="en-US" sz="3200" dirty="0">
              <a:solidFill>
                <a:srgbClr val="002060"/>
              </a:solidFill>
              <a:latin typeface="Calibri" panose="020F0502020204030204" pitchFamily="34" charset="0"/>
              <a:cs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66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برنامج اليوم الأول</a:t>
            </a:r>
            <a:endParaRPr lang="en-US" sz="6600" b="1" dirty="0">
              <a:ln w="1905">
                <a:solidFill>
                  <a:srgbClr val="002060"/>
                </a:solidFill>
              </a:ln>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8436" name="Slide Number Placeholder 12"/>
          <p:cNvSpPr>
            <a:spLocks noGrp="1"/>
          </p:cNvSpPr>
          <p:nvPr>
            <p:ph type="sldNum" sz="quarter" idx="12"/>
          </p:nvPr>
        </p:nvSpPr>
        <p:spPr bwMode="auto">
          <a:xfrm>
            <a:off x="8385175" y="6610350"/>
            <a:ext cx="758825" cy="247650"/>
          </a:xfrm>
          <a:noFill/>
          <a:ln>
            <a:miter lim="800000"/>
            <a:headEnd/>
            <a:tailEnd/>
          </a:ln>
        </p:spPr>
        <p:txBody>
          <a:bodyPr wrap="square" lIns="91440" tIns="45720" rIns="91440" bIns="45720" numCol="1" anchor="t" anchorCtr="0" compatLnSpc="1">
            <a:prstTxWarp prst="textNoShape">
              <a:avLst/>
            </a:prstTxWarp>
          </a:bodyPr>
          <a:lstStyle/>
          <a:p>
            <a:pPr algn="ctr"/>
            <a:fld id="{E7793FAC-89EE-43AE-9189-368334A4961B}" type="slidenum">
              <a:rPr lang="ar-SA" sz="1400" b="1" smtClean="0">
                <a:solidFill>
                  <a:schemeClr val="tx1"/>
                </a:solidFill>
                <a:latin typeface="Calibri" panose="020F0502020204030204" pitchFamily="34" charset="0"/>
                <a:cs typeface="Calibri" panose="020F0502020204030204" pitchFamily="34" charset="0"/>
              </a:rPr>
              <a:pPr algn="ctr"/>
              <a:t>8</a:t>
            </a:fld>
            <a:endParaRPr lang="ar-SA" sz="1400" b="1">
              <a:solidFill>
                <a:schemeClr val="tx1"/>
              </a:solidFill>
              <a:latin typeface="Calibri" panose="020F0502020204030204" pitchFamily="34" charset="0"/>
              <a:cs typeface="Calibri" panose="020F0502020204030204" pitchFamily="34" charset="0"/>
            </a:endParaRPr>
          </a:p>
        </p:txBody>
      </p:sp>
      <p:sp>
        <p:nvSpPr>
          <p:cNvPr id="18437"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a:p>
            <a:endParaRPr lang="ar-EG" sz="3200">
              <a:latin typeface="Calibri" panose="020F0502020204030204" pitchFamily="34" charset="0"/>
              <a:cs typeface="Calibri" panose="020F0502020204030204"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694935687"/>
              </p:ext>
            </p:extLst>
          </p:nvPr>
        </p:nvGraphicFramePr>
        <p:xfrm>
          <a:off x="-32" y="1142985"/>
          <a:ext cx="9144032" cy="5715015"/>
        </p:xfrm>
        <a:graphic>
          <a:graphicData uri="http://schemas.openxmlformats.org/drawingml/2006/table">
            <a:tbl>
              <a:tblPr rtl="1" firstRow="1" bandRow="1">
                <a:tableStyleId>{21E4AEA4-8DFA-4A89-87EB-49C32662AFE0}</a:tableStyleId>
              </a:tblPr>
              <a:tblGrid>
                <a:gridCol w="578060">
                  <a:extLst>
                    <a:ext uri="{9D8B030D-6E8A-4147-A177-3AD203B41FA5}">
                      <a16:colId xmlns:a16="http://schemas.microsoft.com/office/drawing/2014/main" val="20000"/>
                    </a:ext>
                  </a:extLst>
                </a:gridCol>
                <a:gridCol w="7443440">
                  <a:extLst>
                    <a:ext uri="{9D8B030D-6E8A-4147-A177-3AD203B41FA5}">
                      <a16:colId xmlns:a16="http://schemas.microsoft.com/office/drawing/2014/main" val="20001"/>
                    </a:ext>
                  </a:extLst>
                </a:gridCol>
                <a:gridCol w="1122532">
                  <a:extLst>
                    <a:ext uri="{9D8B030D-6E8A-4147-A177-3AD203B41FA5}">
                      <a16:colId xmlns:a16="http://schemas.microsoft.com/office/drawing/2014/main" val="20002"/>
                    </a:ext>
                  </a:extLst>
                </a:gridCol>
              </a:tblGrid>
              <a:tr h="705205">
                <a:tc>
                  <a:txBody>
                    <a:bodyPr/>
                    <a:lstStyle/>
                    <a:p>
                      <a:pPr algn="ctr" rtl="1"/>
                      <a:r>
                        <a:rPr lang="ar-SA" sz="2800" b="1" baseline="0" dirty="0">
                          <a:latin typeface="Arial" pitchFamily="34" charset="0"/>
                          <a:cs typeface="Arial" pitchFamily="34" charset="0"/>
                        </a:rPr>
                        <a:t>م </a:t>
                      </a:r>
                      <a:endParaRPr lang="ar-SA" sz="2800" b="1" dirty="0">
                        <a:latin typeface="Arial" pitchFamily="34" charset="0"/>
                        <a:cs typeface="Arial" pitchFamily="34" charset="0"/>
                      </a:endParaRPr>
                    </a:p>
                  </a:txBody>
                  <a:tcPr/>
                </a:tc>
                <a:tc>
                  <a:txBody>
                    <a:bodyPr/>
                    <a:lstStyle/>
                    <a:p>
                      <a:pPr algn="ctr" rtl="1"/>
                      <a:r>
                        <a:rPr lang="ar-SA" sz="2800" b="1" dirty="0">
                          <a:latin typeface="Calibri" panose="020F0502020204030204" pitchFamily="34" charset="0"/>
                          <a:cs typeface="Calibri" panose="020F0502020204030204" pitchFamily="34" charset="0"/>
                        </a:rPr>
                        <a:t>المحاور</a:t>
                      </a:r>
                    </a:p>
                  </a:txBody>
                  <a:tcPr/>
                </a:tc>
                <a:tc>
                  <a:txBody>
                    <a:bodyPr/>
                    <a:lstStyle/>
                    <a:p>
                      <a:pPr algn="ctr" rtl="1"/>
                      <a:r>
                        <a:rPr lang="ar-SA" sz="2800" b="1" dirty="0">
                          <a:latin typeface="Calibri" panose="020F0502020204030204" pitchFamily="34" charset="0"/>
                          <a:cs typeface="Calibri" panose="020F0502020204030204" pitchFamily="34" charset="0"/>
                        </a:rPr>
                        <a:t>الزمن </a:t>
                      </a:r>
                    </a:p>
                  </a:txBody>
                  <a:tcPr/>
                </a:tc>
                <a:extLst>
                  <a:ext uri="{0D108BD9-81ED-4DB2-BD59-A6C34878D82A}">
                    <a16:rowId xmlns:a16="http://schemas.microsoft.com/office/drawing/2014/main" val="10000"/>
                  </a:ext>
                </a:extLst>
              </a:tr>
              <a:tr h="794167">
                <a:tc>
                  <a:txBody>
                    <a:bodyPr/>
                    <a:lstStyle/>
                    <a:p>
                      <a:pPr algn="ctr" rtl="1"/>
                      <a:r>
                        <a:rPr lang="ar-SA" sz="2800" b="1" dirty="0">
                          <a:latin typeface="Arial" pitchFamily="34" charset="0"/>
                          <a:cs typeface="Arial" pitchFamily="34" charset="0"/>
                        </a:rPr>
                        <a:t>1</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a:latin typeface="Calibri" panose="020F0502020204030204" pitchFamily="34" charset="0"/>
                          <a:cs typeface="Calibri" panose="020F0502020204030204" pitchFamily="34" charset="0"/>
                        </a:rPr>
                        <a:t>مقدمة وتعارف وكسر جليد</a:t>
                      </a:r>
                    </a:p>
                  </a:txBody>
                  <a:tcPr/>
                </a:tc>
                <a:tc>
                  <a:txBody>
                    <a:bodyPr/>
                    <a:lstStyle/>
                    <a:p>
                      <a:pPr algn="ctr" rtl="1"/>
                      <a:r>
                        <a:rPr lang="ar-SA" sz="2800" b="1" dirty="0">
                          <a:latin typeface="Calibri" panose="020F0502020204030204" pitchFamily="34" charset="0"/>
                          <a:cs typeface="Calibri" panose="020F0502020204030204" pitchFamily="34" charset="0"/>
                        </a:rPr>
                        <a:t>20</a:t>
                      </a:r>
                    </a:p>
                  </a:txBody>
                  <a:tcPr/>
                </a:tc>
                <a:extLst>
                  <a:ext uri="{0D108BD9-81ED-4DB2-BD59-A6C34878D82A}">
                    <a16:rowId xmlns:a16="http://schemas.microsoft.com/office/drawing/2014/main" val="10001"/>
                  </a:ext>
                </a:extLst>
              </a:tr>
              <a:tr h="794167">
                <a:tc>
                  <a:txBody>
                    <a:bodyPr/>
                    <a:lstStyle/>
                    <a:p>
                      <a:pPr algn="ctr" rtl="1"/>
                      <a:r>
                        <a:rPr lang="ar-SA" sz="2800" b="1" dirty="0">
                          <a:latin typeface="Arial" pitchFamily="34" charset="0"/>
                          <a:cs typeface="Arial" pitchFamily="34" charset="0"/>
                        </a:rPr>
                        <a:t>2</a:t>
                      </a:r>
                    </a:p>
                  </a:txBody>
                  <a:tcPr/>
                </a:tc>
                <a:tc>
                  <a:txBody>
                    <a:bodyPr/>
                    <a:lstStyle/>
                    <a:p>
                      <a:pPr algn="ctr" rtl="1"/>
                      <a:r>
                        <a:rPr lang="ar-SA" sz="2800" b="1" dirty="0">
                          <a:latin typeface="Calibri" panose="020F0502020204030204" pitchFamily="34" charset="0"/>
                          <a:cs typeface="Calibri" panose="020F0502020204030204" pitchFamily="34" charset="0"/>
                        </a:rPr>
                        <a:t>تعريف الأهداف  التعليمية وأنواعها</a:t>
                      </a:r>
                      <a:r>
                        <a:rPr lang="ar-SA" sz="2800" b="1" baseline="0" dirty="0">
                          <a:latin typeface="Calibri" panose="020F0502020204030204" pitchFamily="34" charset="0"/>
                          <a:cs typeface="Calibri" panose="020F0502020204030204" pitchFamily="34" charset="0"/>
                        </a:rPr>
                        <a:t> </a:t>
                      </a:r>
                      <a:r>
                        <a:rPr lang="ar-SA" sz="2800" b="1" dirty="0">
                          <a:latin typeface="Calibri" panose="020F0502020204030204" pitchFamily="34" charset="0"/>
                          <a:cs typeface="Calibri" panose="020F0502020204030204" pitchFamily="34" charset="0"/>
                        </a:rPr>
                        <a:t> </a:t>
                      </a:r>
                    </a:p>
                  </a:txBody>
                  <a:tcPr/>
                </a:tc>
                <a:tc>
                  <a:txBody>
                    <a:bodyPr/>
                    <a:lstStyle/>
                    <a:p>
                      <a:pPr algn="ctr" rtl="1"/>
                      <a:r>
                        <a:rPr lang="ar-SA" sz="2800" b="1" dirty="0">
                          <a:latin typeface="Calibri" panose="020F0502020204030204" pitchFamily="34" charset="0"/>
                          <a:cs typeface="Calibri" panose="020F0502020204030204" pitchFamily="34" charset="0"/>
                        </a:rPr>
                        <a:t>20</a:t>
                      </a:r>
                    </a:p>
                  </a:txBody>
                  <a:tcPr/>
                </a:tc>
                <a:extLst>
                  <a:ext uri="{0D108BD9-81ED-4DB2-BD59-A6C34878D82A}">
                    <a16:rowId xmlns:a16="http://schemas.microsoft.com/office/drawing/2014/main" val="10002"/>
                  </a:ext>
                </a:extLst>
              </a:tr>
              <a:tr h="705205">
                <a:tc>
                  <a:txBody>
                    <a:bodyPr/>
                    <a:lstStyle/>
                    <a:p>
                      <a:pPr algn="ctr" rtl="1"/>
                      <a:r>
                        <a:rPr lang="ar-SA" sz="2800" b="1" dirty="0">
                          <a:latin typeface="Arial" pitchFamily="34" charset="0"/>
                          <a:cs typeface="Arial" pitchFamily="34" charset="0"/>
                        </a:rPr>
                        <a:t>3</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800" b="1" kern="1200" dirty="0">
                          <a:solidFill>
                            <a:schemeClr val="dk1"/>
                          </a:solidFill>
                          <a:latin typeface="Calibri" panose="020F0502020204030204" pitchFamily="34" charset="0"/>
                          <a:ea typeface="+mn-ea"/>
                          <a:cs typeface="Calibri" panose="020F0502020204030204" pitchFamily="34" charset="0"/>
                        </a:rPr>
                        <a:t>مميزات وفوائد الأهداف التعليمية </a:t>
                      </a:r>
                      <a:r>
                        <a:rPr kumimoji="0" lang="ar-EG" sz="2800" b="1" kern="1200" dirty="0">
                          <a:solidFill>
                            <a:schemeClr val="dk1"/>
                          </a:solidFill>
                          <a:latin typeface="Calibri" panose="020F0502020204030204" pitchFamily="34" charset="0"/>
                          <a:ea typeface="+mn-ea"/>
                          <a:cs typeface="Calibri" panose="020F0502020204030204" pitchFamily="34" charset="0"/>
                        </a:rPr>
                        <a:t> </a:t>
                      </a:r>
                      <a:endParaRPr kumimoji="0" lang="ar-SA" sz="2800" b="1"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a:latin typeface="Calibri" panose="020F0502020204030204" pitchFamily="34" charset="0"/>
                          <a:cs typeface="Calibri" panose="020F0502020204030204" pitchFamily="34" charset="0"/>
                        </a:rPr>
                        <a:t>20</a:t>
                      </a:r>
                    </a:p>
                  </a:txBody>
                  <a:tcPr/>
                </a:tc>
                <a:extLst>
                  <a:ext uri="{0D108BD9-81ED-4DB2-BD59-A6C34878D82A}">
                    <a16:rowId xmlns:a16="http://schemas.microsoft.com/office/drawing/2014/main" val="10003"/>
                  </a:ext>
                </a:extLst>
              </a:tr>
              <a:tr h="705205">
                <a:tc>
                  <a:txBody>
                    <a:bodyPr/>
                    <a:lstStyle/>
                    <a:p>
                      <a:pPr algn="ctr" rtl="1"/>
                      <a:r>
                        <a:rPr lang="ar-SA" sz="2800" b="1" dirty="0">
                          <a:latin typeface="Arial" pitchFamily="34" charset="0"/>
                          <a:cs typeface="Arial" pitchFamily="34" charset="0"/>
                        </a:rPr>
                        <a:t>4</a:t>
                      </a: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800" b="1" kern="1200" dirty="0">
                          <a:solidFill>
                            <a:schemeClr val="dk1"/>
                          </a:solidFill>
                          <a:latin typeface="Calibri" panose="020F0502020204030204" pitchFamily="34" charset="0"/>
                          <a:ea typeface="+mn-ea"/>
                          <a:cs typeface="Calibri" panose="020F0502020204030204" pitchFamily="34" charset="0"/>
                        </a:rPr>
                        <a:t>أجزاء الهدف التعليمي</a:t>
                      </a:r>
                      <a:r>
                        <a:rPr kumimoji="0" lang="ar-SA" sz="2800" b="1" kern="1200" baseline="0" dirty="0">
                          <a:solidFill>
                            <a:schemeClr val="dk1"/>
                          </a:solidFill>
                          <a:latin typeface="Calibri" panose="020F0502020204030204" pitchFamily="34" charset="0"/>
                          <a:ea typeface="+mn-ea"/>
                          <a:cs typeface="Calibri" panose="020F0502020204030204" pitchFamily="34" charset="0"/>
                        </a:rPr>
                        <a:t> </a:t>
                      </a:r>
                      <a:endParaRPr kumimoji="0" lang="en-US" sz="2800" b="1"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rtl="1"/>
                      <a:r>
                        <a:rPr lang="ar-SA" sz="2800" b="1" dirty="0">
                          <a:latin typeface="Calibri" panose="020F0502020204030204" pitchFamily="34" charset="0"/>
                          <a:cs typeface="Calibri" panose="020F0502020204030204" pitchFamily="34" charset="0"/>
                        </a:rPr>
                        <a:t>30</a:t>
                      </a:r>
                    </a:p>
                  </a:txBody>
                  <a:tcPr/>
                </a:tc>
                <a:extLst>
                  <a:ext uri="{0D108BD9-81ED-4DB2-BD59-A6C34878D82A}">
                    <a16:rowId xmlns:a16="http://schemas.microsoft.com/office/drawing/2014/main" val="10004"/>
                  </a:ext>
                </a:extLst>
              </a:tr>
              <a:tr h="725105">
                <a:tc>
                  <a:txBody>
                    <a:bodyPr/>
                    <a:lstStyle/>
                    <a:p>
                      <a:pPr algn="ctr" rtl="1"/>
                      <a:r>
                        <a:rPr lang="ar-SA" sz="2800" b="1" dirty="0">
                          <a:latin typeface="Arial" pitchFamily="34" charset="0"/>
                          <a:cs typeface="Arial" pitchFamily="34" charset="0"/>
                        </a:rPr>
                        <a:t>5</a:t>
                      </a: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800" b="1" kern="1200" dirty="0">
                          <a:solidFill>
                            <a:schemeClr val="dk1"/>
                          </a:solidFill>
                          <a:latin typeface="Calibri" panose="020F0502020204030204" pitchFamily="34" charset="0"/>
                          <a:ea typeface="+mn-ea"/>
                          <a:cs typeface="Calibri" panose="020F0502020204030204" pitchFamily="34" charset="0"/>
                        </a:rPr>
                        <a:t>راحة </a:t>
                      </a:r>
                      <a:endParaRPr kumimoji="0" lang="en-US" sz="2800" b="1"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algn="ctr" rtl="1"/>
                      <a:r>
                        <a:rPr lang="ar-SA" sz="2800" b="1" dirty="0">
                          <a:latin typeface="Calibri" panose="020F0502020204030204" pitchFamily="34" charset="0"/>
                          <a:cs typeface="Calibri" panose="020F0502020204030204" pitchFamily="34" charset="0"/>
                        </a:rPr>
                        <a:t>30</a:t>
                      </a:r>
                    </a:p>
                  </a:txBody>
                  <a:tcPr/>
                </a:tc>
                <a:extLst>
                  <a:ext uri="{0D108BD9-81ED-4DB2-BD59-A6C34878D82A}">
                    <a16:rowId xmlns:a16="http://schemas.microsoft.com/office/drawing/2014/main" val="10005"/>
                  </a:ext>
                </a:extLst>
              </a:tr>
              <a:tr h="1285961">
                <a:tc>
                  <a:txBody>
                    <a:bodyPr/>
                    <a:lstStyle/>
                    <a:p>
                      <a:pPr algn="ctr" rtl="1"/>
                      <a:r>
                        <a:rPr lang="ar-SA" sz="2800" b="1" dirty="0">
                          <a:latin typeface="Arial" pitchFamily="34" charset="0"/>
                          <a:cs typeface="Arial" pitchFamily="34" charset="0"/>
                        </a:rPr>
                        <a:t>6</a:t>
                      </a: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2800" b="1" kern="1200" dirty="0">
                          <a:solidFill>
                            <a:schemeClr val="dk1"/>
                          </a:solidFill>
                          <a:latin typeface="Calibri" panose="020F0502020204030204" pitchFamily="34" charset="0"/>
                          <a:ea typeface="+mn-ea"/>
                          <a:cs typeface="Calibri" panose="020F0502020204030204" pitchFamily="34" charset="0"/>
                        </a:rPr>
                        <a:t>مستويات</a:t>
                      </a:r>
                      <a:r>
                        <a:rPr kumimoji="0" lang="ar-SA" sz="2800" b="1" kern="1200" baseline="0" dirty="0">
                          <a:solidFill>
                            <a:schemeClr val="dk1"/>
                          </a:solidFill>
                          <a:latin typeface="Calibri" panose="020F0502020204030204" pitchFamily="34" charset="0"/>
                          <a:ea typeface="+mn-ea"/>
                          <a:cs typeface="Calibri" panose="020F0502020204030204" pitchFamily="34" charset="0"/>
                        </a:rPr>
                        <a:t> الأهداف التعليمية </a:t>
                      </a:r>
                    </a:p>
                  </a:txBody>
                  <a:tcPr/>
                </a:tc>
                <a:tc>
                  <a:txBody>
                    <a:bodyPr/>
                    <a:lstStyle/>
                    <a:p>
                      <a:pPr algn="ctr" rtl="1"/>
                      <a:r>
                        <a:rPr lang="ar-SA" sz="2800" b="1" dirty="0">
                          <a:latin typeface="Calibri" panose="020F0502020204030204" pitchFamily="34" charset="0"/>
                          <a:cs typeface="Calibri" panose="020F0502020204030204" pitchFamily="34" charset="0"/>
                        </a:rPr>
                        <a:t>120</a:t>
                      </a:r>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50"/>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rtl="0"/>
            <a:endParaRPr lang="en-US">
              <a:latin typeface="Calibri" panose="020F0502020204030204" pitchFamily="34" charset="0"/>
              <a:cs typeface="Calibri" panose="020F0502020204030204" pitchFamily="34" charset="0"/>
            </a:endParaRPr>
          </a:p>
        </p:txBody>
      </p:sp>
      <p:sp>
        <p:nvSpPr>
          <p:cNvPr id="4099" name="Rectangle 2051"/>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rtl="0"/>
            <a:endParaRPr lang="en-US">
              <a:latin typeface="Calibri" panose="020F0502020204030204" pitchFamily="34" charset="0"/>
              <a:cs typeface="Calibri" panose="020F0502020204030204" pitchFamily="34" charset="0"/>
            </a:endParaRPr>
          </a:p>
        </p:txBody>
      </p:sp>
      <p:pic>
        <p:nvPicPr>
          <p:cNvPr id="4105" name="Picture 2063" descr="C:\Windows\Application Data\Microsoft\Media Catalog\Downloaded Clips\cl4f\j0198335.wmf"/>
          <p:cNvPicPr>
            <a:picLocks noChangeAspect="1" noChangeArrowheads="1"/>
          </p:cNvPicPr>
          <p:nvPr/>
        </p:nvPicPr>
        <p:blipFill>
          <a:blip r:embed="rId3" cstate="print"/>
          <a:srcRect/>
          <a:stretch>
            <a:fillRect/>
          </a:stretch>
        </p:blipFill>
        <p:spPr bwMode="auto">
          <a:xfrm>
            <a:off x="5220072" y="2420888"/>
            <a:ext cx="3273829" cy="2139715"/>
          </a:xfrm>
          <a:prstGeom prst="rect">
            <a:avLst/>
          </a:prstGeom>
          <a:noFill/>
          <a:ln w="9525">
            <a:noFill/>
            <a:miter lim="800000"/>
            <a:headEnd/>
            <a:tailEnd/>
          </a:ln>
        </p:spPr>
      </p:pic>
      <p:pic>
        <p:nvPicPr>
          <p:cNvPr id="4103" name="Picture 2064" descr="C:\Windows\Application Data\Microsoft\Media Catalog\Downloaded Clips\cl4f\j0198272.wmf"/>
          <p:cNvPicPr>
            <a:picLocks noChangeAspect="1" noChangeArrowheads="1"/>
          </p:cNvPicPr>
          <p:nvPr/>
        </p:nvPicPr>
        <p:blipFill>
          <a:blip r:embed="rId4" cstate="print"/>
          <a:srcRect/>
          <a:stretch>
            <a:fillRect/>
          </a:stretch>
        </p:blipFill>
        <p:spPr bwMode="auto">
          <a:xfrm>
            <a:off x="179512" y="2564904"/>
            <a:ext cx="3579190" cy="2243805"/>
          </a:xfrm>
          <a:prstGeom prst="rect">
            <a:avLst/>
          </a:prstGeom>
          <a:noFill/>
          <a:ln w="9525">
            <a:noFill/>
            <a:miter lim="800000"/>
            <a:headEnd/>
            <a:tailEnd/>
          </a:ln>
        </p:spPr>
      </p:pic>
      <p:sp>
        <p:nvSpPr>
          <p:cNvPr id="10" name="Subtitle 2"/>
          <p:cNvSpPr txBox="1">
            <a:spLocks/>
          </p:cNvSpPr>
          <p:nvPr/>
        </p:nvSpPr>
        <p:spPr>
          <a:xfrm>
            <a:off x="0" y="63197"/>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en-US" sz="4000" b="1" dirty="0">
                <a:solidFill>
                  <a:schemeClr val="bg1"/>
                </a:solidFill>
                <a:latin typeface="Calibri" panose="020F0502020204030204" pitchFamily="34" charset="0"/>
                <a:cs typeface="Calibri" panose="020F0502020204030204" pitchFamily="34" charset="0"/>
              </a:rPr>
              <a:t> </a:t>
            </a:r>
            <a:endParaRPr lang="ar-EG" sz="4000" b="1" dirty="0">
              <a:solidFill>
                <a:schemeClr val="bg1"/>
              </a:solidFill>
              <a:latin typeface="Calibri" panose="020F0502020204030204" pitchFamily="34" charset="0"/>
              <a:cs typeface="Calibri" panose="020F0502020204030204" pitchFamily="34" charset="0"/>
            </a:endParaRPr>
          </a:p>
          <a:p>
            <a:r>
              <a:rPr lang="ar-EG" sz="4000" b="1" dirty="0">
                <a:solidFill>
                  <a:schemeClr val="bg1"/>
                </a:solidFill>
                <a:latin typeface="Calibri" panose="020F0502020204030204" pitchFamily="34" charset="0"/>
                <a:cs typeface="Calibri" panose="020F0502020204030204" pitchFamily="34" charset="0"/>
              </a:rPr>
              <a:t>ما الفرق بين صاحب الهدف و عديم الهدف؟ </a:t>
            </a:r>
            <a:endParaRPr lang="ar-SA" sz="4000" b="1" dirty="0">
              <a:solidFill>
                <a:schemeClr val="bg1"/>
              </a:solidFill>
              <a:latin typeface="Calibri" panose="020F0502020204030204" pitchFamily="34" charset="0"/>
              <a:cs typeface="Calibri" panose="020F0502020204030204" pitchFamily="34" charset="0"/>
            </a:endParaRPr>
          </a:p>
        </p:txBody>
      </p:sp>
      <p:sp>
        <p:nvSpPr>
          <p:cNvPr id="12" name="مستطيل مستدير الزوايا 6"/>
          <p:cNvSpPr/>
          <p:nvPr/>
        </p:nvSpPr>
        <p:spPr>
          <a:xfrm>
            <a:off x="0" y="6629400"/>
            <a:ext cx="85344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sz="1200" b="1" cap="all" dirty="0">
                <a:solidFill>
                  <a:schemeClr val="tx1"/>
                </a:solidFill>
                <a:effectLst>
                  <a:reflection blurRad="12700" stA="48000" endA="300" endPos="55000" dir="5400000" sy="-90000" algn="bl" rotWithShape="0"/>
                </a:effectLst>
                <a:latin typeface="Calibri" panose="020F0502020204030204" pitchFamily="34" charset="0"/>
                <a:cs typeface="Calibri" panose="020F0502020204030204" pitchFamily="34" charset="0"/>
              </a:rPr>
              <a:t> </a:t>
            </a:r>
            <a:endParaRPr lang="ar-SA" sz="1200" b="1" cap="all" dirty="0">
              <a:solidFill>
                <a:schemeClr val="tx1"/>
              </a:solidFill>
              <a:effectLst>
                <a:reflection blurRad="12700" stA="48000" endA="300" endPos="55000" dir="5400000" sy="-90000" algn="bl" rotWithShape="0"/>
              </a:effectLst>
              <a:latin typeface="Calibri" panose="020F0502020204030204" pitchFamily="34" charset="0"/>
              <a:cs typeface="Calibri" panose="020F0502020204030204" pitchFamily="34" charset="0"/>
            </a:endParaRPr>
          </a:p>
        </p:txBody>
      </p:sp>
      <p:sp>
        <p:nvSpPr>
          <p:cNvPr id="13" name="Rectangle 12"/>
          <p:cNvSpPr/>
          <p:nvPr/>
        </p:nvSpPr>
        <p:spPr>
          <a:xfrm>
            <a:off x="3779912" y="1196752"/>
            <a:ext cx="1728192" cy="5386090"/>
          </a:xfrm>
          <a:prstGeom prst="rect">
            <a:avLst/>
          </a:prstGeom>
        </p:spPr>
        <p:txBody>
          <a:bodyPr wrap="square">
            <a:spAutoFit/>
          </a:bodyPr>
          <a:lstStyle/>
          <a:p>
            <a:r>
              <a:rPr lang="ar-EG" sz="34400" b="1" dirty="0">
                <a:latin typeface="Calibri" panose="020F0502020204030204" pitchFamily="34" charset="0"/>
                <a:cs typeface="Calibri" panose="020F0502020204030204" pitchFamily="34" charset="0"/>
              </a:rPr>
              <a:t>؟</a:t>
            </a:r>
            <a:endParaRPr lang="ar-EG" sz="34400" dirty="0">
              <a:latin typeface="Calibri" panose="020F0502020204030204" pitchFamily="34" charset="0"/>
              <a:cs typeface="Calibri" panose="020F0502020204030204" pitchFamily="34" charset="0"/>
            </a:endParaRPr>
          </a:p>
        </p:txBody>
      </p:sp>
    </p:spTree>
  </p:cSld>
  <p:clrMapOvr>
    <a:masterClrMapping/>
  </p:clrMapOvr>
  <p:transition spd="slow"/>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3335</TotalTime>
  <Words>4698</Words>
  <Application>Microsoft Office PowerPoint</Application>
  <PresentationFormat>عرض على الشاشة (4:3)</PresentationFormat>
  <Paragraphs>1148</Paragraphs>
  <Slides>65</Slides>
  <Notes>46</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65</vt:i4>
      </vt:variant>
    </vt:vector>
  </HeadingPairs>
  <TitlesOfParts>
    <vt:vector size="74" baseType="lpstr">
      <vt:lpstr>Arial</vt:lpstr>
      <vt:lpstr>Calibri</vt:lpstr>
      <vt:lpstr>Franklin Gothic Book</vt:lpstr>
      <vt:lpstr>Franklin Gothic Medium</vt:lpstr>
      <vt:lpstr>SKR HEAD1</vt:lpstr>
      <vt:lpstr>Times New Roman</vt:lpstr>
      <vt:lpstr>Wingdings</vt:lpstr>
      <vt:lpstr>Wingdings 2</vt:lpstr>
      <vt:lpstr>رحلة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DREAMS</cp:lastModifiedBy>
  <cp:revision>667</cp:revision>
  <dcterms:created xsi:type="dcterms:W3CDTF">2013-07-21T19:33:15Z</dcterms:created>
  <dcterms:modified xsi:type="dcterms:W3CDTF">2023-10-24T13:28:05Z</dcterms:modified>
</cp:coreProperties>
</file>