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802" r:id="rId1"/>
  </p:sldMasterIdLst>
  <p:notesMasterIdLst>
    <p:notesMasterId r:id="rId67"/>
  </p:notesMasterIdLst>
  <p:handoutMasterIdLst>
    <p:handoutMasterId r:id="rId68"/>
  </p:handoutMasterIdLst>
  <p:sldIdLst>
    <p:sldId id="384" r:id="rId2"/>
    <p:sldId id="395" r:id="rId3"/>
    <p:sldId id="396" r:id="rId4"/>
    <p:sldId id="417" r:id="rId5"/>
    <p:sldId id="398" r:id="rId6"/>
    <p:sldId id="418" r:id="rId7"/>
    <p:sldId id="385" r:id="rId8"/>
    <p:sldId id="386" r:id="rId9"/>
    <p:sldId id="387" r:id="rId10"/>
    <p:sldId id="388" r:id="rId11"/>
    <p:sldId id="423" r:id="rId12"/>
    <p:sldId id="424" r:id="rId13"/>
    <p:sldId id="427" r:id="rId14"/>
    <p:sldId id="565" r:id="rId15"/>
    <p:sldId id="563" r:id="rId16"/>
    <p:sldId id="587" r:id="rId17"/>
    <p:sldId id="555" r:id="rId18"/>
    <p:sldId id="569" r:id="rId19"/>
    <p:sldId id="571" r:id="rId20"/>
    <p:sldId id="573" r:id="rId21"/>
    <p:sldId id="572" r:id="rId22"/>
    <p:sldId id="583" r:id="rId23"/>
    <p:sldId id="584" r:id="rId24"/>
    <p:sldId id="576" r:id="rId25"/>
    <p:sldId id="577" r:id="rId26"/>
    <p:sldId id="575" r:id="rId27"/>
    <p:sldId id="579" r:id="rId28"/>
    <p:sldId id="578" r:id="rId29"/>
    <p:sldId id="580" r:id="rId30"/>
    <p:sldId id="581" r:id="rId31"/>
    <p:sldId id="582" r:id="rId32"/>
    <p:sldId id="585" r:id="rId33"/>
    <p:sldId id="586" r:id="rId34"/>
    <p:sldId id="588" r:id="rId35"/>
    <p:sldId id="589" r:id="rId36"/>
    <p:sldId id="590" r:id="rId37"/>
    <p:sldId id="591" r:id="rId38"/>
    <p:sldId id="557" r:id="rId39"/>
    <p:sldId id="537" r:id="rId40"/>
    <p:sldId id="592" r:id="rId41"/>
    <p:sldId id="593" r:id="rId42"/>
    <p:sldId id="594" r:id="rId43"/>
    <p:sldId id="595" r:id="rId44"/>
    <p:sldId id="596" r:id="rId45"/>
    <p:sldId id="556" r:id="rId46"/>
    <p:sldId id="597" r:id="rId47"/>
    <p:sldId id="539" r:id="rId48"/>
    <p:sldId id="598" r:id="rId49"/>
    <p:sldId id="558" r:id="rId50"/>
    <p:sldId id="542" r:id="rId51"/>
    <p:sldId id="544" r:id="rId52"/>
    <p:sldId id="545" r:id="rId53"/>
    <p:sldId id="546" r:id="rId54"/>
    <p:sldId id="547" r:id="rId55"/>
    <p:sldId id="549" r:id="rId56"/>
    <p:sldId id="550" r:id="rId57"/>
    <p:sldId id="554" r:id="rId58"/>
    <p:sldId id="518" r:id="rId59"/>
    <p:sldId id="599" r:id="rId60"/>
    <p:sldId id="600" r:id="rId61"/>
    <p:sldId id="601" r:id="rId62"/>
    <p:sldId id="602" r:id="rId63"/>
    <p:sldId id="603" r:id="rId64"/>
    <p:sldId id="604" r:id="rId65"/>
    <p:sldId id="605" r:id="rId6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7377" autoAdjust="0"/>
    <p:restoredTop sz="94755" autoAdjust="0"/>
  </p:normalViewPr>
  <p:slideViewPr>
    <p:cSldViewPr>
      <p:cViewPr varScale="1">
        <p:scale>
          <a:sx n="114" d="100"/>
          <a:sy n="114" d="100"/>
        </p:scale>
        <p:origin x="1122" y="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71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EG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quarter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7DC0CC1F-3EA8-4C5F-AE62-DCEDD51F8A88}" type="datetimeFigureOut">
              <a:rPr lang="ar-EG" smtClean="0"/>
              <a:pPr/>
              <a:t>04/04/1445</a:t>
            </a:fld>
            <a:endParaRPr lang="ar-EG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2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EG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3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775CA45F-7794-4D93-8D61-3ED818D67CD8}" type="slidenum">
              <a:rPr lang="ar-EG" smtClean="0"/>
              <a:pPr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2138424509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A0C2D460-60A1-4E7F-A00D-700DD011C28E}" type="datetimeFigureOut">
              <a:rPr lang="ar-SA" smtClean="0"/>
              <a:pPr/>
              <a:t>04/04/1445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4E74E70D-CA7D-4A77-9F02-872480BD25DB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8064789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01F4029-4856-40AC-8F6D-921824202B18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2" name="عنصر نائب للتذييل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9965175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ar-EG" dirty="0"/>
              <a:t> </a:t>
            </a:r>
            <a:r>
              <a:rPr lang="ar-EG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أنواع القبعات وأنماط التفكير </a:t>
            </a:r>
          </a:p>
          <a:p>
            <a:r>
              <a:rPr lang="ar-EG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القبعة البيضاء وترمز إلى التفكير الحيادي</a:t>
            </a:r>
          </a:p>
          <a:p>
            <a:r>
              <a:rPr lang="ar-EG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القبعة الحمراء وترمز إلى التفكير العاطفي</a:t>
            </a:r>
          </a:p>
          <a:p>
            <a:r>
              <a:rPr lang="ar-EG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القبعة السوداء وترمز إلى التفكير السلبي</a:t>
            </a:r>
          </a:p>
          <a:p>
            <a:r>
              <a:rPr lang="ar-EG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القبعة الصفراء وترمز إلى التفكير الإيجابي</a:t>
            </a:r>
          </a:p>
          <a:p>
            <a:r>
              <a:rPr lang="ar-EG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القبعة الخضراء وترمز إلى التفكير الإبداعي</a:t>
            </a:r>
          </a:p>
          <a:p>
            <a:r>
              <a:rPr lang="ar-EG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القبعة الزرقاء وترمز إلى التفكير الموجه والمنظم لباقي القبعات</a:t>
            </a:r>
            <a:endParaRPr lang="ar-EG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758492-2619-4620-A5AA-CFDABE2273F9}" type="slidenum">
              <a:rPr lang="ar-EG" smtClean="0"/>
              <a:pPr/>
              <a:t>13</a:t>
            </a:fld>
            <a:endParaRPr lang="ar-EG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21226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ar-EG" dirty="0"/>
              <a:t> </a:t>
            </a:r>
            <a:r>
              <a:rPr lang="ar-EG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أنواع القبعات وأنماط التفكير </a:t>
            </a:r>
          </a:p>
          <a:p>
            <a:r>
              <a:rPr lang="ar-EG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القبعة البيضاء وترمز إلى التفكير الحيادي</a:t>
            </a:r>
          </a:p>
          <a:p>
            <a:r>
              <a:rPr lang="ar-EG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القبعة الحمراء وترمز إلى التفكير العاطفي</a:t>
            </a:r>
          </a:p>
          <a:p>
            <a:r>
              <a:rPr lang="ar-EG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القبعة السوداء وترمز إلى التفكير السلبي</a:t>
            </a:r>
          </a:p>
          <a:p>
            <a:r>
              <a:rPr lang="ar-EG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القبعة الصفراء وترمز إلى التفكير الإيجابي</a:t>
            </a:r>
          </a:p>
          <a:p>
            <a:r>
              <a:rPr lang="ar-EG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القبعة الخضراء وترمز إلى التفكير الإبداعي</a:t>
            </a:r>
          </a:p>
          <a:p>
            <a:r>
              <a:rPr lang="ar-EG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القبعة الزرقاء وترمز إلى التفكير الموجه والمنظم لباقي القبعات</a:t>
            </a:r>
            <a:endParaRPr lang="ar-EG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758492-2619-4620-A5AA-CFDABE2273F9}" type="slidenum">
              <a:rPr lang="ar-EG" smtClean="0"/>
              <a:pPr/>
              <a:t>14</a:t>
            </a:fld>
            <a:endParaRPr lang="ar-EG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212268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rtl="1"/>
            <a:r>
              <a:rPr lang="ar-EG" b="1" dirty="0">
                <a:latin typeface="Arial" pitchFamily="34" charset="0"/>
                <a:cs typeface="Arial" pitchFamily="34" charset="0"/>
              </a:rPr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925FF-D7B9-4651-9916-C6D72C4AE9C9}" type="slidenum">
              <a:rPr lang="ar-SA" smtClean="0"/>
              <a:pPr/>
              <a:t>15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8502368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rtl="1"/>
            <a:r>
              <a:rPr lang="ar-EG" b="1" dirty="0">
                <a:latin typeface="Arial" pitchFamily="34" charset="0"/>
                <a:cs typeface="Arial" pitchFamily="34" charset="0"/>
              </a:rPr>
              <a:t> </a:t>
            </a:r>
            <a:r>
              <a:rPr lang="ar-EG" sz="1200" b="0" i="0" u="none" strike="noStrike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إن استخدام </a:t>
            </a:r>
            <a:r>
              <a:rPr lang="ar-EG" sz="1200" b="0" i="0" u="none" strike="noStrike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استراتيجية</a:t>
            </a:r>
            <a:r>
              <a:rPr lang="ar-EG" sz="1200" b="0" i="0" u="none" strike="noStrike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التدريس بالقبعات الست يمكن أن يحقق أغراض التعليم الجيد من خلال :</a:t>
            </a:r>
            <a:endParaRPr lang="ar-EG" b="0" dirty="0"/>
          </a:p>
          <a:p>
            <a:pPr rtl="1"/>
            <a:r>
              <a:rPr lang="ar-EG" sz="1200" b="0" i="0" u="none" strike="noStrike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1- تقديم نشاطات متنوعة تبدأ بالمعلومات والحقائق وتتنوع حسب متطلبات كل قبعة . فلكل قبعة دور معين ، وهذا الدور يتطلب نشاطاً مختلفاً .</a:t>
            </a:r>
            <a:endParaRPr lang="ar-EG" b="0" dirty="0"/>
          </a:p>
          <a:p>
            <a:pPr rtl="1"/>
            <a:r>
              <a:rPr lang="ar-EG" sz="1200" b="0" i="0" u="none" strike="noStrike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فالدرس إذاً مجموعة أنشطة متنوعة .</a:t>
            </a:r>
            <a:endParaRPr lang="ar-EG" b="0" dirty="0"/>
          </a:p>
          <a:p>
            <a:pPr rtl="1"/>
            <a:r>
              <a:rPr lang="ar-EG" sz="1200" b="0" i="0" u="none" strike="noStrike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2- إنها </a:t>
            </a:r>
            <a:r>
              <a:rPr lang="ar-EG" sz="1200" b="0" i="0" u="none" strike="noStrike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استراتيجية</a:t>
            </a:r>
            <a:r>
              <a:rPr lang="ar-EG" sz="1200" b="0" i="0" u="none" strike="noStrike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تسمح للطالب بالمشاركة في جميع مراحل الدرس بدءاً من البحث عن المعلومات ( القبعة البيضاء ) وحتى تقديم التوجيه والتنظيم ( القبعة الزرقاء ) .</a:t>
            </a:r>
            <a:endParaRPr lang="ar-EG" b="0" dirty="0"/>
          </a:p>
          <a:p>
            <a:pPr rtl="1"/>
            <a:r>
              <a:rPr lang="ar-EG" sz="1200" b="0" i="0" u="none" strike="noStrike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3- إنها </a:t>
            </a:r>
            <a:r>
              <a:rPr lang="ar-EG" sz="1200" b="0" i="0" u="none" strike="noStrike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استراتيجية</a:t>
            </a:r>
            <a:r>
              <a:rPr lang="ar-EG" sz="1200" b="0" i="0" u="none" strike="noStrike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تسمح للطالب بالقيام بعمليات استقصاء لجمع المعلومات ، وبعمليات التفكير الإيجابي (القبعة الصفراء ) والتفكير النقدي (القبعة السوداء ) ، والتعبير عن المشاعر ( القبعة الحمراء ) .</a:t>
            </a:r>
            <a:endParaRPr lang="ar-EG" b="0" dirty="0"/>
          </a:p>
          <a:p>
            <a:pPr rtl="1"/>
            <a:r>
              <a:rPr lang="ar-EG" sz="1200" b="0" i="0" u="none" strike="noStrike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4- إنها </a:t>
            </a:r>
            <a:r>
              <a:rPr lang="ar-EG" sz="1200" b="0" i="0" u="none" strike="noStrike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استراتيجية</a:t>
            </a:r>
            <a:r>
              <a:rPr lang="ar-EG" sz="1200" b="0" i="0" u="none" strike="noStrike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تنسجم مع متطلبات التفكير الإبداعي ، حيث تتطلب أن يقدم الطلبة مقترحات تطوير ، وأفكاراً جديدة لتعديل الأوضاع وتنظيمها .</a:t>
            </a:r>
            <a:endParaRPr lang="ar-EG" b="0" dirty="0"/>
          </a:p>
          <a:p>
            <a:pPr rtl="1"/>
            <a:r>
              <a:rPr lang="ar-EG" sz="1200" b="0" i="0" u="none" strike="noStrike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5- إنها </a:t>
            </a:r>
            <a:r>
              <a:rPr lang="ar-EG" sz="1200" b="0" i="0" u="none" strike="noStrike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استراتيجية</a:t>
            </a:r>
            <a:r>
              <a:rPr lang="ar-EG" sz="1200" b="0" i="0" u="none" strike="noStrike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يمكن أن تستخدم في عرض الدرس وتقديمه ، كأن نطلب من الطالب ارتداء قبعة معينة ليقدم لنا معلومة ، وأخرى ليقدم نقداً وثالثة ليقدم مقترحات وهكذا ...</a:t>
            </a:r>
            <a:endParaRPr lang="ar-EG" b="0" dirty="0"/>
          </a:p>
          <a:p>
            <a:br>
              <a:rPr lang="ar-EG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925FF-D7B9-4651-9916-C6D72C4AE9C9}" type="slidenum">
              <a:rPr lang="ar-SA" smtClean="0"/>
              <a:pPr/>
              <a:t>16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8502368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ar-EG" b="1" dirty="0">
                <a:latin typeface="Arial" pitchFamily="34" charset="0"/>
                <a:cs typeface="Arial" pitchFamily="34" charset="0"/>
              </a:rPr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925FF-D7B9-4651-9916-C6D72C4AE9C9}" type="slidenum">
              <a:rPr lang="ar-SA" smtClean="0"/>
              <a:pPr/>
              <a:t>18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8502368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ar-EG" b="1" dirty="0">
                <a:latin typeface="Arial" pitchFamily="34" charset="0"/>
                <a:cs typeface="Arial" pitchFamily="34" charset="0"/>
              </a:rPr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925FF-D7B9-4651-9916-C6D72C4AE9C9}" type="slidenum">
              <a:rPr lang="ar-SA" smtClean="0"/>
              <a:pPr/>
              <a:t>19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8502368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ar-EG" b="1" dirty="0">
                <a:latin typeface="Arial" pitchFamily="34" charset="0"/>
                <a:cs typeface="Arial" pitchFamily="34" charset="0"/>
              </a:rPr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925FF-D7B9-4651-9916-C6D72C4AE9C9}" type="slidenum">
              <a:rPr lang="ar-SA" smtClean="0"/>
              <a:pPr/>
              <a:t>20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8502368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ar-EG" b="1" dirty="0">
                <a:latin typeface="Arial" pitchFamily="34" charset="0"/>
                <a:cs typeface="Arial" pitchFamily="34" charset="0"/>
              </a:rPr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925FF-D7B9-4651-9916-C6D72C4AE9C9}" type="slidenum">
              <a:rPr lang="ar-SA" smtClean="0"/>
              <a:pPr/>
              <a:t>21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8502368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ar-EG" b="1" dirty="0">
                <a:latin typeface="Arial" pitchFamily="34" charset="0"/>
                <a:cs typeface="Arial" pitchFamily="34" charset="0"/>
              </a:rPr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925FF-D7B9-4651-9916-C6D72C4AE9C9}" type="slidenum">
              <a:rPr lang="ar-SA" smtClean="0"/>
              <a:pPr/>
              <a:t>22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8502368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ar-EG" b="1" dirty="0">
                <a:latin typeface="Arial" pitchFamily="34" charset="0"/>
                <a:cs typeface="Arial" pitchFamily="34" charset="0"/>
              </a:rPr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925FF-D7B9-4651-9916-C6D72C4AE9C9}" type="slidenum">
              <a:rPr lang="ar-SA" smtClean="0"/>
              <a:pPr/>
              <a:t>23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850236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cs typeface="Arial" pitchFamily="34" charset="0"/>
            </a:endParaRPr>
          </a:p>
        </p:txBody>
      </p:sp>
      <p:sp>
        <p:nvSpPr>
          <p:cNvPr id="9011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68E4FE3-F71C-485A-A761-4FB5D49B6413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US"/>
          </a:p>
        </p:txBody>
      </p:sp>
      <p:sp>
        <p:nvSpPr>
          <p:cNvPr id="2" name="عنصر نائب للتذييل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9000125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ar-EG" b="1" dirty="0">
                <a:latin typeface="Arial" pitchFamily="34" charset="0"/>
                <a:cs typeface="Arial" pitchFamily="34" charset="0"/>
              </a:rPr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925FF-D7B9-4651-9916-C6D72C4AE9C9}" type="slidenum">
              <a:rPr lang="ar-SA" smtClean="0"/>
              <a:pPr/>
              <a:t>24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8502368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ar-EG" b="1" dirty="0">
                <a:latin typeface="Arial" pitchFamily="34" charset="0"/>
                <a:cs typeface="Arial" pitchFamily="34" charset="0"/>
              </a:rPr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925FF-D7B9-4651-9916-C6D72C4AE9C9}" type="slidenum">
              <a:rPr lang="ar-SA" smtClean="0"/>
              <a:pPr/>
              <a:t>25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8502368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ar-EG" b="1" dirty="0">
                <a:latin typeface="Arial" pitchFamily="34" charset="0"/>
                <a:cs typeface="Arial" pitchFamily="34" charset="0"/>
              </a:rPr>
              <a:t> </a:t>
            </a:r>
            <a:endParaRPr lang="ar-EG" sz="1200" b="1" dirty="0"/>
          </a:p>
          <a:p>
            <a:endParaRPr lang="ar-EG" sz="1200" b="1" dirty="0"/>
          </a:p>
          <a:p>
            <a:pPr marL="514350" indent="-514350">
              <a:buFont typeface="+mj-lt"/>
              <a:buAutoNum type="arabicPeriod"/>
            </a:pPr>
            <a:r>
              <a:rPr lang="ar-EG" sz="1200" b="1" dirty="0"/>
              <a:t>أمثلة </a:t>
            </a:r>
            <a:r>
              <a:rPr lang="ar-EG" sz="1200" b="1" dirty="0" err="1"/>
              <a:t>ل</a:t>
            </a:r>
            <a:endParaRPr lang="ar-EG" sz="1200" b="1" dirty="0"/>
          </a:p>
          <a:p>
            <a:pPr marL="514350" indent="-514350">
              <a:buFont typeface="+mj-lt"/>
              <a:buAutoNum type="arabicPeriod"/>
            </a:pPr>
            <a:r>
              <a:rPr lang="ar-EG" sz="1200" b="1" dirty="0"/>
              <a:t>أمثلة </a:t>
            </a:r>
            <a:r>
              <a:rPr lang="ar-EG" sz="1200" b="1" dirty="0" err="1"/>
              <a:t>ل</a:t>
            </a:r>
            <a:endParaRPr lang="ar-EG" sz="12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925FF-D7B9-4651-9916-C6D72C4AE9C9}" type="slidenum">
              <a:rPr lang="ar-SA" smtClean="0"/>
              <a:pPr/>
              <a:t>26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8502368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ar-EG" b="1" dirty="0">
                <a:latin typeface="Arial" pitchFamily="34" charset="0"/>
                <a:cs typeface="Arial" pitchFamily="34" charset="0"/>
              </a:rPr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925FF-D7B9-4651-9916-C6D72C4AE9C9}" type="slidenum">
              <a:rPr lang="ar-SA" smtClean="0"/>
              <a:pPr/>
              <a:t>27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8502368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ar-EG" b="1" dirty="0">
                <a:latin typeface="Arial" pitchFamily="34" charset="0"/>
                <a:cs typeface="Arial" pitchFamily="34" charset="0"/>
              </a:rPr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925FF-D7B9-4651-9916-C6D72C4AE9C9}" type="slidenum">
              <a:rPr lang="ar-SA" smtClean="0"/>
              <a:pPr/>
              <a:t>28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8502368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ar-EG" b="1" dirty="0">
                <a:latin typeface="Arial" pitchFamily="34" charset="0"/>
                <a:cs typeface="Arial" pitchFamily="34" charset="0"/>
              </a:rPr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925FF-D7B9-4651-9916-C6D72C4AE9C9}" type="slidenum">
              <a:rPr lang="ar-SA" smtClean="0"/>
              <a:pPr/>
              <a:t>29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8502368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ar-EG" b="1" dirty="0">
                <a:latin typeface="Arial" pitchFamily="34" charset="0"/>
                <a:cs typeface="Arial" pitchFamily="34" charset="0"/>
              </a:rPr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925FF-D7B9-4651-9916-C6D72C4AE9C9}" type="slidenum">
              <a:rPr lang="ar-SA" smtClean="0"/>
              <a:pPr/>
              <a:t>30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8502368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ar-EG" b="1" dirty="0">
                <a:latin typeface="Arial" pitchFamily="34" charset="0"/>
                <a:cs typeface="Arial" pitchFamily="34" charset="0"/>
              </a:rPr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925FF-D7B9-4651-9916-C6D72C4AE9C9}" type="slidenum">
              <a:rPr lang="ar-SA" smtClean="0"/>
              <a:pPr/>
              <a:t>31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8502368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None/>
            </a:pPr>
            <a:endParaRPr lang="ar-EG" sz="12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925FF-D7B9-4651-9916-C6D72C4AE9C9}" type="slidenum">
              <a:rPr lang="ar-SA" smtClean="0"/>
              <a:pPr/>
              <a:t>32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8502368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None/>
            </a:pPr>
            <a:endParaRPr lang="ar-EG" sz="12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925FF-D7B9-4651-9916-C6D72C4AE9C9}" type="slidenum">
              <a:rPr lang="ar-SA" smtClean="0"/>
              <a:pPr/>
              <a:t>33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850236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EG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925FF-D7B9-4651-9916-C6D72C4AE9C9}" type="slidenum">
              <a:rPr lang="ar-SA" smtClean="0"/>
              <a:pPr/>
              <a:t>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545678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None/>
            </a:pPr>
            <a:endParaRPr lang="ar-EG" sz="12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925FF-D7B9-4651-9916-C6D72C4AE9C9}" type="slidenum">
              <a:rPr lang="ar-SA" smtClean="0"/>
              <a:pPr/>
              <a:t>34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8502368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None/>
            </a:pPr>
            <a:endParaRPr lang="ar-EG" sz="12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925FF-D7B9-4651-9916-C6D72C4AE9C9}" type="slidenum">
              <a:rPr lang="ar-SA" smtClean="0"/>
              <a:pPr/>
              <a:t>35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8502368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None/>
            </a:pPr>
            <a:r>
              <a:rPr lang="ar-EG" sz="1200" b="1" dirty="0"/>
              <a:t>يقدم المعلم عينات من النفايات</a:t>
            </a:r>
            <a:r>
              <a:rPr lang="ar-EG" sz="1200" b="1" baseline="0" dirty="0"/>
              <a:t> ويطلب من التلميذ تصنيفها في مجموعات</a:t>
            </a:r>
            <a:endParaRPr lang="ar-EG" sz="12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925FF-D7B9-4651-9916-C6D72C4AE9C9}" type="slidenum">
              <a:rPr lang="ar-SA" smtClean="0"/>
              <a:pPr/>
              <a:t>36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85023685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ar-EG" dirty="0"/>
              <a:t>لابد ان يأخذ المتدرب وقت كافى فى التفكير فى حلول جديدة حتى وان لم يتوصل لحلول جديدة وذلك لتعميم مبدأ</a:t>
            </a:r>
            <a:r>
              <a:rPr lang="ar-EG" baseline="0" dirty="0"/>
              <a:t> الابتكار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74E70D-CA7D-4A77-9F02-872480BD25DB}" type="slidenum">
              <a:rPr lang="ar-SA" smtClean="0"/>
              <a:pPr/>
              <a:t>49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99340136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74E70D-CA7D-4A77-9F02-872480BD25DB}" type="slidenum">
              <a:rPr lang="ar-SA" smtClean="0"/>
              <a:pPr/>
              <a:t>57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1064063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74E70D-CA7D-4A77-9F02-872480BD25DB}" type="slidenum">
              <a:rPr lang="ar-SA" smtClean="0"/>
              <a:pPr/>
              <a:t>59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53432697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ar-EG" dirty="0"/>
              <a:t>التقييم وفق الهدف من المشروع</a:t>
            </a:r>
          </a:p>
          <a:p>
            <a:r>
              <a:rPr lang="ar-EG" dirty="0"/>
              <a:t>الالتزام</a:t>
            </a:r>
            <a:r>
              <a:rPr lang="ar-EG" baseline="0" dirty="0"/>
              <a:t> بالخطوات</a:t>
            </a:r>
          </a:p>
          <a:p>
            <a:r>
              <a:rPr lang="ar-EG" baseline="0" dirty="0"/>
              <a:t>الابتكار في الأداء</a:t>
            </a:r>
          </a:p>
          <a:p>
            <a:r>
              <a:rPr lang="ar-EG" baseline="0" dirty="0"/>
              <a:t>تحقيق النتائج </a:t>
            </a:r>
            <a:endParaRPr lang="ar-EG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758492-2619-4620-A5AA-CFDABE2273F9}" type="slidenum">
              <a:rPr lang="ar-EG" smtClean="0"/>
              <a:pPr/>
              <a:t>60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1806716973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ar-EG" dirty="0"/>
              <a:t>الالتزام بجودة الطباعة والإخراج الفني</a:t>
            </a: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758492-2619-4620-A5AA-CFDABE2273F9}" type="slidenum">
              <a:rPr lang="ar-EG" smtClean="0"/>
              <a:pPr/>
              <a:t>61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341827278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00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indent="0">
              <a:spcBef>
                <a:spcPct val="0"/>
              </a:spcBef>
            </a:pPr>
            <a:r>
              <a:rPr lang="ar-EG" b="1">
                <a:latin typeface="Arial" pitchFamily="34" charset="0"/>
              </a:rPr>
              <a:t>  في هذه الشريحة سيتم تلخيص كل الأعمال التي سنقوم بها طوال اليوم التدريبي من اجل زيادة الانتباه والتركيز </a:t>
            </a:r>
            <a:endParaRPr lang="en-US">
              <a:cs typeface="Arial" pitchFamily="34" charset="0"/>
            </a:endParaRPr>
          </a:p>
        </p:txBody>
      </p:sp>
      <p:sp>
        <p:nvSpPr>
          <p:cNvPr id="1300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F07E221-A707-4060-89DD-0B3636D1F10F}" type="slidenum">
              <a:rPr lang="ar-SA"/>
              <a:pPr fontAlgn="base">
                <a:spcBef>
                  <a:spcPct val="0"/>
                </a:spcBef>
                <a:spcAft>
                  <a:spcPct val="0"/>
                </a:spcAft>
              </a:pPr>
              <a:t>62</a:t>
            </a:fld>
            <a:endParaRPr lang="ar-SA"/>
          </a:p>
        </p:txBody>
      </p:sp>
      <p:sp>
        <p:nvSpPr>
          <p:cNvPr id="2" name="عنصر نائب للتذييل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09466083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74E70D-CA7D-4A77-9F02-872480BD25DB}" type="slidenum">
              <a:rPr lang="ar-SA" smtClean="0"/>
              <a:pPr/>
              <a:t>65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459688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cs typeface="Arial" pitchFamily="34" charset="0"/>
            </a:endParaRPr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BEA98F5-010C-4F83-A64F-F725FBD00F26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US" dirty="0"/>
          </a:p>
        </p:txBody>
      </p:sp>
      <p:sp>
        <p:nvSpPr>
          <p:cNvPr id="2" name="عنصر نائب للتذييل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780857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7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12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Calibri" pitchFamily="34" charset="0"/>
              </a:rPr>
              <a:t> </a:t>
            </a:r>
            <a:endParaRPr kumimoji="0" lang="ar-SA" sz="12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Calibri" pitchFamily="34" charset="0"/>
            </a:endParaRPr>
          </a:p>
          <a:p>
            <a:pPr eaLnBrk="1" hangingPunct="1"/>
            <a:endParaRPr lang="ar-EG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40D8CDC-F03C-44AF-89D1-F4D25A516A12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2" name="عنصر نائب للتذييل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901602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rtl="1" eaLnBrk="1" fontAlgn="t" latinLnBrk="0" hangingPunct="1"/>
            <a:endParaRPr lang="ar-SA" sz="1200" b="1" i="0" u="none" strike="noStrike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rtl="1" eaLnBrk="1" fontAlgn="t" latinLnBrk="0" hangingPunct="1"/>
            <a:endParaRPr lang="ar-EG" sz="1200" b="1" i="0" u="none" strike="noStrike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rtl="1" eaLnBrk="1" fontAlgn="t" latinLnBrk="0" hangingPunct="1"/>
            <a:r>
              <a:rPr lang="ar-SA" sz="1200" b="1" i="0" u="none" strike="noStrike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75</a:t>
            </a:r>
            <a:endParaRPr lang="ar-EG" sz="1200" b="1" i="0" u="none" strike="noStrike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rtl="1" eaLnBrk="1" fontAlgn="auto" latinLnBrk="0" hangingPunct="1"/>
            <a:r>
              <a:rPr lang="ar-EG" sz="1200" b="1" i="0" u="none" strike="noStrike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45</a:t>
            </a:r>
            <a:endParaRPr lang="ar-SA" sz="1200" b="1" i="0" u="none" strike="noStrike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rtl="1" eaLnBrk="1" fontAlgn="t" latinLnBrk="0" hangingPunct="1"/>
            <a:endParaRPr lang="ar-SA" sz="1200" b="1" i="0" u="none" strike="noStrike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rtl="1" eaLnBrk="1" fontAlgn="t" latinLnBrk="0" hangingPunct="1"/>
            <a:endParaRPr lang="ar-SA" sz="1200" b="1" i="0" u="none" strike="noStrike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74E70D-CA7D-4A77-9F02-872480BD25DB}" type="slidenum">
              <a:rPr lang="ar-SA" smtClean="0"/>
              <a:pPr/>
              <a:t>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393530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74E70D-CA7D-4A77-9F02-872480BD25DB}" type="slidenum">
              <a:rPr lang="ar-SA" smtClean="0"/>
              <a:pPr/>
              <a:t>10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788523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>
                <a:solidFill>
                  <a:srgbClr val="002060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ar-EG" sz="1200" b="1" dirty="0">
                <a:solidFill>
                  <a:srgbClr val="002060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ضع هنا صورة  لتسأل عنها ما هو تعليقك لكسر الجليد </a:t>
            </a:r>
            <a:endParaRPr lang="ar-SA" sz="1200" b="1" dirty="0">
              <a:solidFill>
                <a:srgbClr val="002060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  <a:reflection blurRad="6350" stA="55000" endA="300" endPos="45500" dir="5400000" sy="-100000" algn="bl" rotWithShape="0"/>
              </a:effectLst>
            </a:endParaRPr>
          </a:p>
          <a:p>
            <a:endParaRPr lang="ar-EG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74E70D-CA7D-4A77-9F02-872480BD25DB}" type="slidenum">
              <a:rPr lang="ar-SA" smtClean="0"/>
              <a:pPr/>
              <a:t>11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947112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ar-EG" b="1" dirty="0">
                <a:latin typeface="Arial" pitchFamily="34" charset="0"/>
                <a:cs typeface="Arial" pitchFamily="34" charset="0"/>
              </a:rPr>
              <a:t>  في هذه الشريحة سيتم تلخيص كل الأعمال التي سنقوم </a:t>
            </a:r>
            <a:r>
              <a:rPr lang="ar-EG" b="1" dirty="0" err="1">
                <a:latin typeface="Arial" pitchFamily="34" charset="0"/>
                <a:cs typeface="Arial" pitchFamily="34" charset="0"/>
              </a:rPr>
              <a:t>بها</a:t>
            </a:r>
            <a:r>
              <a:rPr lang="ar-EG" b="1" dirty="0">
                <a:latin typeface="Arial" pitchFamily="34" charset="0"/>
                <a:cs typeface="Arial" pitchFamily="34" charset="0"/>
              </a:rPr>
              <a:t> طوال</a:t>
            </a:r>
            <a:r>
              <a:rPr lang="ar-EG" b="1" baseline="0" dirty="0">
                <a:latin typeface="Arial" pitchFamily="34" charset="0"/>
                <a:cs typeface="Arial" pitchFamily="34" charset="0"/>
              </a:rPr>
              <a:t> اليوم التدريبي من اجل زيادة الانتباه والتركيز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925FF-D7B9-4651-9916-C6D72C4AE9C9}" type="slidenum">
              <a:rPr lang="ar-SA" smtClean="0"/>
              <a:pPr/>
              <a:t>12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850236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/>
              <a:t>انقر لتحرير نمط العنوان الفرعي للشكل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9192B-C919-4B23-AEA7-38A7AACFFE5B}" type="datetime8">
              <a:rPr lang="ar-SA" smtClean="0"/>
              <a:pPr/>
              <a:t>18 تشرين الأول، 23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dirty="0"/>
              <a:t>القبعات الست للمؤسسات &amp; المشرفة التربوية/مهره عبدالله أل </a:t>
            </a:r>
            <a:r>
              <a:rPr lang="ar-SA" dirty="0" err="1"/>
              <a:t>طلحانللتدريب</a:t>
            </a:r>
            <a:r>
              <a:rPr lang="ar-SA" dirty="0"/>
              <a:t> &amp; د محمد القاضي&amp;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F3B8C-1A87-407E-A458-8606F5C36CC6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556232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صورة بانورامي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F24A4-529E-425D-8582-31861C93B44D}" type="datetime8">
              <a:rPr lang="ar-SA" smtClean="0"/>
              <a:pPr/>
              <a:t>18 تشرين الأول، 23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dirty="0"/>
              <a:t>القبعات الست للمؤسسات &amp; المشرفة التربوية/مهره عبدالله أل </a:t>
            </a:r>
            <a:r>
              <a:rPr lang="ar-SA" dirty="0" err="1"/>
              <a:t>طلحانللتدريب</a:t>
            </a:r>
            <a:r>
              <a:rPr lang="ar-SA" dirty="0"/>
              <a:t> &amp; د محمد القاضي&amp;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F3B8C-1A87-407E-A458-8606F5C36CC6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09099680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العنوان والتسمية ال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F24A4-529E-425D-8582-31861C93B44D}" type="datetime8">
              <a:rPr lang="ar-SA" smtClean="0"/>
              <a:pPr/>
              <a:t>18 تشرين الأول، 23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dirty="0"/>
              <a:t>القبعات الست للمؤسسات &amp; المشرفة التربوية/مهره عبدالله أل </a:t>
            </a:r>
            <a:r>
              <a:rPr lang="ar-SA" dirty="0" err="1"/>
              <a:t>طلحانللتدريب</a:t>
            </a:r>
            <a:r>
              <a:rPr lang="ar-SA" dirty="0"/>
              <a:t> &amp; د محمد القاضي&amp;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F3B8C-1A87-407E-A458-8606F5C36CC6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30581206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اقتباس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ar-SA"/>
              <a:t>انقر لتحرير أنماط نص الشكل الرئيسي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F24A4-529E-425D-8582-31861C93B44D}" type="datetime8">
              <a:rPr lang="ar-SA" smtClean="0"/>
              <a:pPr/>
              <a:t>18 تشرين الأول، 23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dirty="0"/>
              <a:t>القبعات الست للمؤسسات &amp; المشرفة التربوية/مهره عبدالله أل </a:t>
            </a:r>
            <a:r>
              <a:rPr lang="ar-SA" dirty="0" err="1"/>
              <a:t>طلحانللتدريب</a:t>
            </a:r>
            <a:r>
              <a:rPr lang="ar-SA" dirty="0"/>
              <a:t> &amp; د محمد القاضي&amp;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F3B8C-1A87-407E-A458-8606F5C36CC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67844090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بطاقة اس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F24A4-529E-425D-8582-31861C93B44D}" type="datetime8">
              <a:rPr lang="ar-SA" smtClean="0"/>
              <a:pPr/>
              <a:t>18 تشرين الأول، 23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dirty="0"/>
              <a:t>القبعات الست للمؤسسات &amp; المشرفة التربوية/مهره عبدالله أل </a:t>
            </a:r>
            <a:r>
              <a:rPr lang="ar-SA" dirty="0" err="1"/>
              <a:t>طلحانللتدريب</a:t>
            </a:r>
            <a:r>
              <a:rPr lang="ar-SA" dirty="0"/>
              <a:t> &amp; د محمد القاضي&amp;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F3B8C-1A87-407E-A458-8606F5C36CC6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99158228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أعمد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F24A4-529E-425D-8582-31861C93B44D}" type="datetime8">
              <a:rPr lang="ar-SA" smtClean="0"/>
              <a:pPr/>
              <a:t>18 تشرين الأول، 23</a:t>
            </a:fld>
            <a:endParaRPr lang="ar-SA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dirty="0"/>
              <a:t>القبعات الست للمؤسسات &amp; المشرفة التربوية/مهره عبدالله أل </a:t>
            </a:r>
            <a:r>
              <a:rPr lang="ar-SA" dirty="0" err="1"/>
              <a:t>طلحانللتدريب</a:t>
            </a:r>
            <a:r>
              <a:rPr lang="ar-SA" dirty="0"/>
              <a:t> &amp; د محمد القاضي&amp;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F3B8C-1A87-407E-A458-8606F5C36CC6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68225064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أعمدة صو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/>
              <a:t>انقر فوق الأيقونة لإضافة صورة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/>
              <a:t>انقر فوق الأيقونة لإضافة صورة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/>
              <a:t>انقر فوق الأيقونة لإضافة صورة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F24A4-529E-425D-8582-31861C93B44D}" type="datetime8">
              <a:rPr lang="ar-SA" smtClean="0"/>
              <a:pPr/>
              <a:t>18 تشرين الأول، 23</a:t>
            </a:fld>
            <a:endParaRPr lang="ar-SA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dirty="0"/>
              <a:t>القبعات الست للمؤسسات &amp; المشرفة التربوية/مهره عبدالله أل </a:t>
            </a:r>
            <a:r>
              <a:rPr lang="ar-SA" dirty="0" err="1"/>
              <a:t>طلحانللتدريب</a:t>
            </a:r>
            <a:r>
              <a:rPr lang="ar-SA" dirty="0"/>
              <a:t> &amp; د محمد القاضي&amp;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F3B8C-1A87-407E-A458-8606F5C36CC6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57487414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7AD7B-BAA3-4D7A-A35C-0718307C9150}" type="datetime8">
              <a:rPr lang="ar-SA" smtClean="0"/>
              <a:pPr/>
              <a:t>18 تشرين الأول، 23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dirty="0"/>
              <a:t>القبعات الست للمؤسسات &amp; المشرفة التربوية/مهره عبدالله أل </a:t>
            </a:r>
            <a:r>
              <a:rPr lang="ar-SA" dirty="0" err="1"/>
              <a:t>طلحانللتدريب</a:t>
            </a:r>
            <a:r>
              <a:rPr lang="ar-SA" dirty="0"/>
              <a:t> &amp; د محمد القاضي&amp;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F3B8C-1A87-407E-A458-8606F5C36CC6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279110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C1C89-9788-42BB-A74E-1A9C22763387}" type="datetime8">
              <a:rPr lang="ar-SA" smtClean="0"/>
              <a:pPr/>
              <a:t>18 تشرين الأول، 23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dirty="0"/>
              <a:t>القبعات الست للمؤسسات &amp; المشرفة التربوية/مهره عبدالله أل </a:t>
            </a:r>
            <a:r>
              <a:rPr lang="ar-SA" dirty="0" err="1"/>
              <a:t>طلحانللتدريب</a:t>
            </a:r>
            <a:r>
              <a:rPr lang="ar-SA" dirty="0"/>
              <a:t> &amp; د محمد القاضي&amp;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F3B8C-1A87-407E-A458-8606F5C36CC6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704313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B39D4-31FC-440F-8155-0152F78C5394}" type="datetime8">
              <a:rPr lang="ar-SA" smtClean="0"/>
              <a:pPr/>
              <a:t>18 تشرين الأول، 23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dirty="0"/>
              <a:t>القبعات الست للمؤسسات &amp; المشرفة التربوية/مهره عبدالله أل </a:t>
            </a:r>
            <a:r>
              <a:rPr lang="ar-SA" dirty="0" err="1"/>
              <a:t>طلحانللتدريب</a:t>
            </a:r>
            <a:r>
              <a:rPr lang="ar-SA" dirty="0"/>
              <a:t> &amp; د محمد القاضي&amp;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F3B8C-1A87-407E-A458-8606F5C36CC6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321110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928F6-F449-4FA4-9253-09BDD1062AAF}" type="datetime8">
              <a:rPr lang="ar-SA" smtClean="0"/>
              <a:pPr/>
              <a:t>18 تشرين الأول، 23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dirty="0"/>
              <a:t>القبعات الست للمؤسسات &amp; المشرفة التربوية/مهره عبدالله أل </a:t>
            </a:r>
            <a:r>
              <a:rPr lang="ar-SA" dirty="0" err="1"/>
              <a:t>طلحانللتدريب</a:t>
            </a:r>
            <a:r>
              <a:rPr lang="ar-SA" dirty="0"/>
              <a:t> &amp; د محمد القاضي&amp;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F3B8C-1A87-407E-A458-8606F5C36CC6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112562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F24A4-529E-425D-8582-31861C93B44D}" type="datetime8">
              <a:rPr lang="ar-SA" smtClean="0"/>
              <a:pPr/>
              <a:t>18 تشرين الأول، 23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dirty="0"/>
              <a:t>القبعات الست للمؤسسات &amp; المشرفة التربوية/مهره عبدالله أل </a:t>
            </a:r>
            <a:r>
              <a:rPr lang="ar-SA" dirty="0" err="1"/>
              <a:t>طلحانللتدريب</a:t>
            </a:r>
            <a:r>
              <a:rPr lang="ar-SA" dirty="0"/>
              <a:t> &amp; د محمد القاضي&amp;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F3B8C-1A87-407E-A458-8606F5C36CC6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03684963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E1ABD-244C-4FB8-8786-39CF08C8CA05}" type="datetime8">
              <a:rPr lang="ar-SA" smtClean="0"/>
              <a:pPr/>
              <a:t>18 تشرين الأول، 23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dirty="0"/>
              <a:t>القبعات الست للمؤسسات &amp; المشرفة التربوية/مهره عبدالله أل </a:t>
            </a:r>
            <a:r>
              <a:rPr lang="ar-SA" dirty="0" err="1"/>
              <a:t>طلحانللتدريب</a:t>
            </a:r>
            <a:r>
              <a:rPr lang="ar-SA" dirty="0"/>
              <a:t> &amp; د محمد القاضي&amp;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F3B8C-1A87-407E-A458-8606F5C36CC6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309424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7C242-2397-4253-A1AE-04EB17B76089}" type="datetime8">
              <a:rPr lang="ar-SA" smtClean="0"/>
              <a:pPr/>
              <a:t>18 تشرين الأول، 23</a:t>
            </a:fld>
            <a:endParaRPr lang="ar-SA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dirty="0"/>
              <a:t>القبعات الست للمؤسسات &amp; المشرفة التربوية/مهره عبدالله أل </a:t>
            </a:r>
            <a:r>
              <a:rPr lang="ar-SA" dirty="0" err="1"/>
              <a:t>طلحانللتدريب</a:t>
            </a:r>
            <a:r>
              <a:rPr lang="ar-SA" dirty="0"/>
              <a:t> &amp; د محمد القاضي&amp;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F3B8C-1A87-407E-A458-8606F5C36CC6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43396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C59BD-4F53-4658-B60A-12BF807C9558}" type="datetime8">
              <a:rPr lang="ar-SA" smtClean="0"/>
              <a:pPr/>
              <a:t>18 تشرين الأول، 23</a:t>
            </a:fld>
            <a:endParaRPr lang="ar-SA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dirty="0"/>
              <a:t>القبعات الست للمؤسسات &amp; المشرفة التربوية/مهره عبدالله أل </a:t>
            </a:r>
            <a:r>
              <a:rPr lang="ar-SA" dirty="0" err="1"/>
              <a:t>طلحانللتدريب</a:t>
            </a:r>
            <a:r>
              <a:rPr lang="ar-SA" dirty="0"/>
              <a:t> &amp; د محمد القاضي&amp;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F3B8C-1A87-407E-A458-8606F5C36CC6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001220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F24A4-529E-425D-8582-31861C93B44D}" type="datetime8">
              <a:rPr lang="ar-SA" smtClean="0"/>
              <a:pPr/>
              <a:t>18 تشرين الأول، 23</a:t>
            </a:fld>
            <a:endParaRPr lang="ar-SA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dirty="0"/>
              <a:t>القبعات الست للمؤسسات &amp; المشرفة التربوية/مهره عبدالله أل </a:t>
            </a:r>
            <a:r>
              <a:rPr lang="ar-SA" dirty="0" err="1"/>
              <a:t>طلحانللتدريب</a:t>
            </a:r>
            <a:r>
              <a:rPr lang="ar-SA" dirty="0"/>
              <a:t> &amp; د محمد القاضي&amp;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F3B8C-1A87-407E-A458-8606F5C36CC6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38904557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F24A4-529E-425D-8582-31861C93B44D}" type="datetime8">
              <a:rPr lang="ar-SA" smtClean="0"/>
              <a:pPr/>
              <a:t>18 تشرين الأول، 23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dirty="0"/>
              <a:t>القبعات الست للمؤسسات &amp; المشرفة التربوية/مهره عبدالله أل </a:t>
            </a:r>
            <a:r>
              <a:rPr lang="ar-SA" dirty="0" err="1"/>
              <a:t>طلحانللتدريب</a:t>
            </a:r>
            <a:r>
              <a:rPr lang="ar-SA" dirty="0"/>
              <a:t> &amp; د محمد القاضي&amp;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F3B8C-1A87-407E-A458-8606F5C36CC6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66383620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A0DF24A4-529E-425D-8582-31861C93B44D}" type="datetime8">
              <a:rPr lang="ar-SA" smtClean="0"/>
              <a:pPr/>
              <a:t>18 تشرين الأول، 23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r>
              <a:rPr lang="ar-SA" dirty="0"/>
              <a:t>القبعات الست للمؤسسات &amp; المشرفة التربوية/مهره عبدالله أل </a:t>
            </a:r>
            <a:r>
              <a:rPr lang="ar-SA" dirty="0" err="1"/>
              <a:t>طلحانللتدريب</a:t>
            </a:r>
            <a:r>
              <a:rPr lang="ar-SA" dirty="0"/>
              <a:t> &amp; د محمد القاضي&amp;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8F3B8C-1A87-407E-A458-8606F5C36CC6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783276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03" r:id="rId1"/>
    <p:sldLayoutId id="2147483804" r:id="rId2"/>
    <p:sldLayoutId id="2147483805" r:id="rId3"/>
    <p:sldLayoutId id="2147483806" r:id="rId4"/>
    <p:sldLayoutId id="2147483807" r:id="rId5"/>
    <p:sldLayoutId id="2147483808" r:id="rId6"/>
    <p:sldLayoutId id="2147483809" r:id="rId7"/>
    <p:sldLayoutId id="2147483810" r:id="rId8"/>
    <p:sldLayoutId id="2147483811" r:id="rId9"/>
    <p:sldLayoutId id="2147483812" r:id="rId10"/>
    <p:sldLayoutId id="2147483813" r:id="rId11"/>
    <p:sldLayoutId id="2147483814" r:id="rId12"/>
    <p:sldLayoutId id="2147483815" r:id="rId13"/>
    <p:sldLayoutId id="2147483816" r:id="rId14"/>
    <p:sldLayoutId id="2147483817" r:id="rId15"/>
    <p:sldLayoutId id="2147483818" r:id="rId16"/>
    <p:sldLayoutId id="2147483819" r:id="rId17"/>
  </p:sldLayoutIdLst>
  <p:hf sldNum="0" hdr="0" ftr="0" dt="0"/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35712" y="183357"/>
            <a:ext cx="9144000" cy="2438400"/>
          </a:xfrm>
          <a:prstGeom prst="roundRect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r" rtl="0">
              <a:defRPr/>
            </a:pPr>
            <a:r>
              <a:rPr lang="ar-EG" b="1" i="1" cap="all" dirty="0">
                <a:solidFill>
                  <a:srgbClr val="7030A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المملكة العربية السعودية </a:t>
            </a:r>
          </a:p>
          <a:p>
            <a:pPr algn="r" rtl="0">
              <a:defRPr/>
            </a:pPr>
            <a:r>
              <a:rPr lang="ar-EG" b="1" i="1" cap="all" dirty="0">
                <a:solidFill>
                  <a:srgbClr val="7030A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وزارة التعليم </a:t>
            </a:r>
          </a:p>
          <a:p>
            <a:pPr algn="r" rtl="0">
              <a:defRPr/>
            </a:pPr>
            <a:r>
              <a:rPr lang="ar-EG" b="1" i="1" cap="all" dirty="0">
                <a:solidFill>
                  <a:srgbClr val="7030A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الإدارة للتعليم بمنطقة الرياض</a:t>
            </a:r>
          </a:p>
          <a:p>
            <a:pPr algn="r" rtl="0">
              <a:defRPr/>
            </a:pPr>
            <a:r>
              <a:rPr lang="ar-EG" b="1" i="1" cap="all" dirty="0">
                <a:solidFill>
                  <a:srgbClr val="7030A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مكتب تعليم الملز</a:t>
            </a:r>
          </a:p>
          <a:p>
            <a:pPr algn="r" rtl="0">
              <a:defRPr/>
            </a:pPr>
            <a:endParaRPr lang="ar-EG" b="1" i="1" cap="all" dirty="0">
              <a:solidFill>
                <a:srgbClr val="7030A0"/>
              </a:solidFill>
              <a:effectLst>
                <a:reflection blurRad="12700" stA="48000" endA="300" endPos="55000" dir="5400000" sy="-90000" algn="bl" rotWithShape="0"/>
              </a:effectLst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algn="r" rtl="0">
              <a:defRPr/>
            </a:pPr>
            <a:endParaRPr lang="ar-EG" sz="1600" b="1" i="1" cap="all" dirty="0">
              <a:solidFill>
                <a:srgbClr val="7030A0"/>
              </a:solidFill>
              <a:effectLst>
                <a:reflection blurRad="12700" stA="48000" endA="300" endPos="55000" dir="5400000" sy="-90000" algn="bl" rotWithShape="0"/>
              </a:effectLst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algn="r" rtl="0">
              <a:defRPr/>
            </a:pPr>
            <a:endParaRPr lang="ar-EG" sz="1600" b="1" i="1" cap="all" dirty="0">
              <a:solidFill>
                <a:srgbClr val="7030A0"/>
              </a:solidFill>
              <a:effectLst>
                <a:reflection blurRad="12700" stA="48000" endA="300" endPos="55000" dir="5400000" sy="-90000" algn="bl" rotWithShape="0"/>
              </a:effectLst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algn="r" rtl="0">
              <a:defRPr/>
            </a:pPr>
            <a:endParaRPr lang="ar-EG" sz="1600" b="1" i="1" cap="all" dirty="0">
              <a:solidFill>
                <a:srgbClr val="7030A0"/>
              </a:solidFill>
              <a:effectLst>
                <a:reflection blurRad="12700" stA="48000" endA="300" endPos="55000" dir="5400000" sy="-90000" algn="bl" rotWithShape="0"/>
              </a:effectLst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1207367" y="3281919"/>
            <a:ext cx="7029424" cy="2209800"/>
            <a:chOff x="6858000" y="3124200"/>
            <a:chExt cx="2286000" cy="1452880"/>
          </a:xfrm>
        </p:grpSpPr>
        <p:sp>
          <p:nvSpPr>
            <p:cNvPr id="15" name="Rounded Rectangle 14"/>
            <p:cNvSpPr/>
            <p:nvPr/>
          </p:nvSpPr>
          <p:spPr>
            <a:xfrm>
              <a:off x="6858000" y="3505164"/>
              <a:ext cx="2286000" cy="1071916"/>
            </a:xfrm>
            <a:prstGeom prst="roundRect">
              <a:avLst>
                <a:gd name="adj" fmla="val 26578"/>
              </a:avLst>
            </a:prstGeom>
            <a:ln w="28575">
              <a:solidFill>
                <a:srgbClr val="7030A0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ar-EG" sz="2800" b="1" dirty="0">
                  <a:solidFill>
                    <a:srgbClr val="0070C0"/>
                  </a:solidFill>
                  <a:latin typeface="Arabic Typesetting" panose="03020402040406030203" pitchFamily="66" charset="-78"/>
                  <a:cs typeface="Arabic Typesetting" panose="03020402040406030203" pitchFamily="66" charset="-78"/>
                </a:rPr>
                <a:t>إعداد 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ar-EG" sz="2800" b="1" dirty="0">
                  <a:solidFill>
                    <a:srgbClr val="0070C0"/>
                  </a:solidFill>
                  <a:latin typeface="Arabic Typesetting" panose="03020402040406030203" pitchFamily="66" charset="-78"/>
                  <a:cs typeface="Arabic Typesetting" panose="03020402040406030203" pitchFamily="66" charset="-78"/>
                </a:rPr>
                <a:t>المشرفة التربوية/مهره عبدالله أل طلحان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ar-EG" sz="2800" b="1" dirty="0">
                  <a:solidFill>
                    <a:srgbClr val="0070C0"/>
                  </a:solidFill>
                  <a:latin typeface="Arabic Typesetting" panose="03020402040406030203" pitchFamily="66" charset="-78"/>
                  <a:cs typeface="Arabic Typesetting" panose="03020402040406030203" pitchFamily="66" charset="-78"/>
                </a:rPr>
                <a:t>شعبة العلوم الطبيعية كمياء </a:t>
              </a:r>
              <a:endParaRPr lang="en-US" sz="2800" b="1" dirty="0">
                <a:solidFill>
                  <a:srgbClr val="0070C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endParaRPr>
            </a:p>
          </p:txBody>
        </p:sp>
        <p:sp>
          <p:nvSpPr>
            <p:cNvPr id="16" name="Curved Up Ribbon 15"/>
            <p:cNvSpPr/>
            <p:nvPr/>
          </p:nvSpPr>
          <p:spPr>
            <a:xfrm>
              <a:off x="7544233" y="3124200"/>
              <a:ext cx="837767" cy="380964"/>
            </a:xfrm>
            <a:prstGeom prst="ellipseRibbon2">
              <a:avLst>
                <a:gd name="adj1" fmla="val 93023"/>
                <a:gd name="adj2" fmla="val 53283"/>
                <a:gd name="adj3" fmla="val 25000"/>
              </a:avLst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Arabic Typesetting" panose="03020402040406030203" pitchFamily="66" charset="-78"/>
                <a:cs typeface="Arabic Typesetting" panose="03020402040406030203" pitchFamily="66" charset="-78"/>
              </a:endParaRPr>
            </a:p>
          </p:txBody>
        </p:sp>
      </p:grpSp>
      <p:pic>
        <p:nvPicPr>
          <p:cNvPr id="21" name="Picture 1" descr="C:\Users\CABITB\Desktop\ن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512" y="274812"/>
            <a:ext cx="2357422" cy="2346945"/>
          </a:xfrm>
          <a:prstGeom prst="rect">
            <a:avLst/>
          </a:prstGeom>
          <a:noFill/>
        </p:spPr>
      </p:pic>
      <p:sp>
        <p:nvSpPr>
          <p:cNvPr id="22" name="مربع نص 21"/>
          <p:cNvSpPr txBox="1"/>
          <p:nvPr/>
        </p:nvSpPr>
        <p:spPr>
          <a:xfrm>
            <a:off x="971600" y="6366662"/>
            <a:ext cx="7500958" cy="369332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76200" dist="50800" dir="5400000" rotWithShape="0">
              <a:srgbClr val="4E3B30">
                <a:alpha val="60000"/>
              </a:srgbClr>
            </a:outerShdw>
            <a:reflection blurRad="6350" stA="50000" endA="300" endPos="55000" dir="5400000" sy="-100000" algn="bl" rotWithShape="0"/>
            <a:softEdge rad="12700"/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 rtl="0">
              <a:defRPr/>
            </a:pPr>
            <a:r>
              <a:rPr lang="ar-EG" dirty="0">
                <a:latin typeface="Arabic Typesetting" panose="03020402040406030203" pitchFamily="66" charset="-78"/>
                <a:ea typeface="GE Elegant Bold" pitchFamily="18" charset="-78"/>
                <a:cs typeface="Arabic Typesetting" panose="03020402040406030203" pitchFamily="66" charset="-78"/>
              </a:rPr>
              <a:t>القبعات الست &amp;&amp;المشرفة التربوية/مهره عبدالله أل طلحان&amp;&amp;جميع الحقوق محفوظة&amp;&amp;</a:t>
            </a:r>
          </a:p>
        </p:txBody>
      </p:sp>
      <p:sp>
        <p:nvSpPr>
          <p:cNvPr id="23" name="عنصر نائب لرقم الشريحة 8"/>
          <p:cNvSpPr txBox="1">
            <a:spLocks/>
          </p:cNvSpPr>
          <p:nvPr/>
        </p:nvSpPr>
        <p:spPr>
          <a:xfrm>
            <a:off x="8572528" y="6357982"/>
            <a:ext cx="571472" cy="42860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anchor="ctr" anchorCtr="0"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98F3B8C-1A87-407E-A458-8606F5C36CC6}" type="slidenum">
              <a:rPr kumimoji="0" lang="ar-SA" sz="24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abic Typesetting" panose="03020402040406030203" pitchFamily="66" charset="-78"/>
                <a:cs typeface="Arabic Typesetting" panose="03020402040406030203" pitchFamily="66" charset="-78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ar-SA" sz="2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20" name="مربع نص 19"/>
          <p:cNvSpPr txBox="1"/>
          <p:nvPr/>
        </p:nvSpPr>
        <p:spPr>
          <a:xfrm>
            <a:off x="1535885" y="670809"/>
            <a:ext cx="6072230" cy="212365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6600" b="1" i="1" cap="all" dirty="0">
                <a:solidFill>
                  <a:srgbClr val="7030A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القبعات الست</a:t>
            </a:r>
            <a:endParaRPr lang="ar-EG" sz="6600" b="1" i="1" cap="all" dirty="0">
              <a:solidFill>
                <a:srgbClr val="7030A0"/>
              </a:solidFill>
              <a:effectLst>
                <a:reflection blurRad="12700" stA="48000" endA="300" endPos="55000" dir="5400000" sy="-90000" algn="bl" rotWithShape="0"/>
              </a:effectLst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algn="ctr"/>
            <a:endParaRPr lang="ar-SA" sz="6600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ubtitle 2"/>
          <p:cNvSpPr txBox="1">
            <a:spLocks/>
          </p:cNvSpPr>
          <p:nvPr/>
        </p:nvSpPr>
        <p:spPr>
          <a:xfrm>
            <a:off x="0" y="0"/>
            <a:ext cx="9144000" cy="11430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b"/>
          <a:lstStyle/>
          <a:p>
            <a:pPr algn="ctr" rtl="0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defRPr/>
            </a:pPr>
            <a:r>
              <a:rPr lang="en-US" sz="6600" b="1" dirty="0">
                <a:ln w="1905">
                  <a:solidFill>
                    <a:srgbClr val="00206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Check list 1</a:t>
            </a:r>
          </a:p>
        </p:txBody>
      </p:sp>
      <p:sp>
        <p:nvSpPr>
          <p:cNvPr id="19461" name="TextBox 13"/>
          <p:cNvSpPr txBox="1">
            <a:spLocks noChangeArrowheads="1"/>
          </p:cNvSpPr>
          <p:nvPr/>
        </p:nvSpPr>
        <p:spPr bwMode="auto">
          <a:xfrm>
            <a:off x="0" y="1219200"/>
            <a:ext cx="9144000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ar-EG" sz="320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endParaRPr lang="ar-EG" sz="320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endParaRPr lang="ar-EG" sz="320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endParaRPr lang="ar-EG" sz="320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graphicFrame>
        <p:nvGraphicFramePr>
          <p:cNvPr id="12" name="جدول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9870248"/>
              </p:ext>
            </p:extLst>
          </p:nvPr>
        </p:nvGraphicFramePr>
        <p:xfrm>
          <a:off x="-1" y="1306379"/>
          <a:ext cx="9144001" cy="4714909"/>
        </p:xfrm>
        <a:graphic>
          <a:graphicData uri="http://schemas.openxmlformats.org/drawingml/2006/table">
            <a:tbl>
              <a:tblPr rtl="1">
                <a:tableStyleId>{775DCB02-9BB8-47FD-8907-85C794F793BA}</a:tableStyleId>
              </a:tblPr>
              <a:tblGrid>
                <a:gridCol w="10099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330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2311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2311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2311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9009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24153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536667">
                <a:tc rowSpan="3"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م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 marL="56795" marR="56795" marT="0" marB="0" horzOverflow="overflow">
                    <a:gradFill>
                      <a:gsLst>
                        <a:gs pos="1000">
                          <a:schemeClr val="accent2">
                            <a:tint val="50000"/>
                            <a:satMod val="300000"/>
                            <a:alpha val="0"/>
                          </a:schemeClr>
                        </a:gs>
                        <a:gs pos="35000">
                          <a:schemeClr val="accent2">
                            <a:tint val="37000"/>
                            <a:satMod val="300000"/>
                          </a:schemeClr>
                        </a:gs>
                        <a:gs pos="100000">
                          <a:schemeClr val="accent2">
                            <a:tint val="15000"/>
                            <a:satMod val="350000"/>
                          </a:schemeClr>
                        </a:gs>
                      </a:gsLst>
                      <a:lin ang="16200000" scaled="1"/>
                    </a:gra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u="none" strike="noStrike" cap="none" normalizeH="0" baseline="0" dirty="0">
                        <a:ln>
                          <a:noFill/>
                        </a:ln>
                        <a:effectLst/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أعرف عن هذه الموضوعات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 marL="56795" marR="56795" marT="0" marB="0" horzOverflow="overflow">
                    <a:gradFill>
                      <a:gsLst>
                        <a:gs pos="1000">
                          <a:schemeClr val="accent2">
                            <a:tint val="50000"/>
                            <a:satMod val="300000"/>
                            <a:alpha val="0"/>
                          </a:schemeClr>
                        </a:gs>
                        <a:gs pos="35000">
                          <a:schemeClr val="accent2">
                            <a:tint val="37000"/>
                            <a:satMod val="300000"/>
                          </a:schemeClr>
                        </a:gs>
                        <a:gs pos="100000">
                          <a:schemeClr val="accent2">
                            <a:tint val="15000"/>
                            <a:satMod val="350000"/>
                          </a:schemeClr>
                        </a:gs>
                      </a:gsLst>
                      <a:lin ang="16200000" scaled="1"/>
                    </a:gra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1" u="none" strike="noStrike" cap="none" normalizeH="0" baseline="0">
                          <a:ln>
                            <a:noFill/>
                          </a:ln>
                          <a:effectLst/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قبل التدريب</a:t>
                      </a:r>
                      <a:endParaRPr kumimoji="0" lang="en-US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 marL="56795" marR="56795" marT="0" marB="0" horzOverflow="overflow">
                    <a:gradFill>
                      <a:gsLst>
                        <a:gs pos="1000">
                          <a:schemeClr val="accent2">
                            <a:tint val="50000"/>
                            <a:satMod val="300000"/>
                            <a:alpha val="0"/>
                          </a:schemeClr>
                        </a:gs>
                        <a:gs pos="35000">
                          <a:schemeClr val="accent2">
                            <a:tint val="37000"/>
                            <a:satMod val="300000"/>
                          </a:schemeClr>
                        </a:gs>
                        <a:gs pos="100000">
                          <a:schemeClr val="accent2">
                            <a:tint val="15000"/>
                            <a:satMod val="350000"/>
                          </a:schemeClr>
                        </a:gs>
                      </a:gsLst>
                      <a:lin ang="162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u="none" strike="noStrike" cap="none" normalizeH="0" baseline="0" dirty="0">
                        <a:ln>
                          <a:noFill/>
                        </a:ln>
                        <a:effectLst/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بعد التدريب</a:t>
                      </a:r>
                      <a:endParaRPr kumimoji="0" lang="en-US" sz="1400" b="1" u="none" strike="noStrike" cap="none" normalizeH="0" baseline="0" dirty="0">
                        <a:ln>
                          <a:noFill/>
                        </a:ln>
                        <a:effectLst/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0</a:t>
                      </a:r>
                      <a:r>
                        <a:rPr kumimoji="0" lang="ar-SA" sz="28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 -</a:t>
                      </a:r>
                      <a:r>
                        <a:rPr kumimoji="0" lang="en-US" sz="28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3 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 marL="56795" marR="56795" marT="0" marB="0" horzOverflow="overflow">
                    <a:gradFill>
                      <a:gsLst>
                        <a:gs pos="1000">
                          <a:schemeClr val="accent2">
                            <a:tint val="50000"/>
                            <a:satMod val="300000"/>
                            <a:alpha val="0"/>
                          </a:schemeClr>
                        </a:gs>
                        <a:gs pos="35000">
                          <a:schemeClr val="accent2">
                            <a:tint val="37000"/>
                            <a:satMod val="300000"/>
                          </a:schemeClr>
                        </a:gs>
                        <a:gs pos="100000">
                          <a:schemeClr val="accent2">
                            <a:tint val="15000"/>
                            <a:satMod val="350000"/>
                          </a:schemeClr>
                        </a:gs>
                      </a:gsLst>
                      <a:lin ang="162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26944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لا أعرف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 marL="56795" marR="56795" marT="0" marB="0" horzOverflow="overflow">
                    <a:gradFill>
                      <a:gsLst>
                        <a:gs pos="1000">
                          <a:schemeClr val="accent2">
                            <a:tint val="50000"/>
                            <a:satMod val="300000"/>
                            <a:alpha val="0"/>
                          </a:schemeClr>
                        </a:gs>
                        <a:gs pos="35000">
                          <a:schemeClr val="accent2">
                            <a:tint val="37000"/>
                            <a:satMod val="300000"/>
                          </a:schemeClr>
                        </a:gs>
                        <a:gs pos="100000">
                          <a:schemeClr val="accent2">
                            <a:tint val="15000"/>
                            <a:satMod val="35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1" u="none" strike="noStrike" cap="none" normalizeH="0" baseline="0">
                          <a:ln>
                            <a:noFill/>
                          </a:ln>
                          <a:effectLst/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قليلاً</a:t>
                      </a:r>
                      <a:endParaRPr kumimoji="0" lang="en-US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 marL="56795" marR="56795" marT="0" marB="0" horzOverflow="overflow">
                    <a:gradFill>
                      <a:gsLst>
                        <a:gs pos="1000">
                          <a:schemeClr val="accent2">
                            <a:tint val="50000"/>
                            <a:satMod val="300000"/>
                            <a:alpha val="0"/>
                          </a:schemeClr>
                        </a:gs>
                        <a:gs pos="35000">
                          <a:schemeClr val="accent2">
                            <a:tint val="37000"/>
                            <a:satMod val="300000"/>
                          </a:schemeClr>
                        </a:gs>
                        <a:gs pos="100000">
                          <a:schemeClr val="accent2">
                            <a:tint val="15000"/>
                            <a:satMod val="35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1" u="none" strike="noStrike" cap="none" normalizeH="0" baseline="0">
                          <a:ln>
                            <a:noFill/>
                          </a:ln>
                          <a:effectLst/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متوسط</a:t>
                      </a:r>
                      <a:endParaRPr kumimoji="0" lang="en-US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 marL="56795" marR="56795" marT="0" marB="0" horzOverflow="overflow">
                    <a:gradFill>
                      <a:gsLst>
                        <a:gs pos="1000">
                          <a:schemeClr val="accent2">
                            <a:tint val="50000"/>
                            <a:satMod val="300000"/>
                            <a:alpha val="0"/>
                          </a:schemeClr>
                        </a:gs>
                        <a:gs pos="35000">
                          <a:schemeClr val="accent2">
                            <a:tint val="37000"/>
                            <a:satMod val="300000"/>
                          </a:schemeClr>
                        </a:gs>
                        <a:gs pos="100000">
                          <a:schemeClr val="accent2">
                            <a:tint val="15000"/>
                            <a:satMod val="35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1" u="none" strike="noStrike" cap="none" normalizeH="0" baseline="0">
                          <a:ln>
                            <a:noFill/>
                          </a:ln>
                          <a:effectLst/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كثيراً</a:t>
                      </a:r>
                      <a:endParaRPr kumimoji="0" lang="en-US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 marL="56795" marR="56795" marT="0" marB="0" horzOverflow="overflow">
                    <a:gradFill>
                      <a:gsLst>
                        <a:gs pos="1000">
                          <a:schemeClr val="accent2">
                            <a:tint val="50000"/>
                            <a:satMod val="300000"/>
                            <a:alpha val="0"/>
                          </a:schemeClr>
                        </a:gs>
                        <a:gs pos="35000">
                          <a:schemeClr val="accent2">
                            <a:tint val="37000"/>
                            <a:satMod val="300000"/>
                          </a:schemeClr>
                        </a:gs>
                        <a:gs pos="100000">
                          <a:schemeClr val="accent2">
                            <a:tint val="15000"/>
                            <a:satMod val="350000"/>
                          </a:schemeClr>
                        </a:gs>
                      </a:gsLst>
                      <a:lin ang="16200000" scaled="1"/>
                    </a:gra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6667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0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 marL="56795" marR="56795" marT="0" marB="0" horzOverflow="overflow">
                    <a:gradFill>
                      <a:gsLst>
                        <a:gs pos="1000">
                          <a:schemeClr val="accent2">
                            <a:tint val="50000"/>
                            <a:satMod val="300000"/>
                            <a:alpha val="0"/>
                          </a:schemeClr>
                        </a:gs>
                        <a:gs pos="35000">
                          <a:schemeClr val="accent2">
                            <a:tint val="37000"/>
                            <a:satMod val="300000"/>
                          </a:schemeClr>
                        </a:gs>
                        <a:gs pos="100000">
                          <a:schemeClr val="accent2">
                            <a:tint val="15000"/>
                            <a:satMod val="35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1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 marL="56795" marR="56795" marT="0" marB="0" horzOverflow="overflow">
                    <a:gradFill>
                      <a:gsLst>
                        <a:gs pos="1000">
                          <a:schemeClr val="accent2">
                            <a:tint val="50000"/>
                            <a:satMod val="300000"/>
                            <a:alpha val="0"/>
                          </a:schemeClr>
                        </a:gs>
                        <a:gs pos="35000">
                          <a:schemeClr val="accent2">
                            <a:tint val="37000"/>
                            <a:satMod val="300000"/>
                          </a:schemeClr>
                        </a:gs>
                        <a:gs pos="100000">
                          <a:schemeClr val="accent2">
                            <a:tint val="15000"/>
                            <a:satMod val="35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2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 marL="56795" marR="56795" marT="0" marB="0" horzOverflow="overflow">
                    <a:gradFill>
                      <a:gsLst>
                        <a:gs pos="1000">
                          <a:schemeClr val="accent2">
                            <a:tint val="50000"/>
                            <a:satMod val="300000"/>
                            <a:alpha val="0"/>
                          </a:schemeClr>
                        </a:gs>
                        <a:gs pos="35000">
                          <a:schemeClr val="accent2">
                            <a:tint val="37000"/>
                            <a:satMod val="300000"/>
                          </a:schemeClr>
                        </a:gs>
                        <a:gs pos="100000">
                          <a:schemeClr val="accent2">
                            <a:tint val="15000"/>
                            <a:satMod val="35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3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 marL="56795" marR="56795" marT="0" marB="0" horzOverflow="overflow">
                    <a:gradFill>
                      <a:gsLst>
                        <a:gs pos="1000">
                          <a:schemeClr val="accent2">
                            <a:tint val="50000"/>
                            <a:satMod val="300000"/>
                            <a:alpha val="0"/>
                          </a:schemeClr>
                        </a:gs>
                        <a:gs pos="35000">
                          <a:schemeClr val="accent2">
                            <a:tint val="37000"/>
                            <a:satMod val="300000"/>
                          </a:schemeClr>
                        </a:gs>
                        <a:gs pos="100000">
                          <a:schemeClr val="accent2">
                            <a:tint val="15000"/>
                            <a:satMod val="350000"/>
                          </a:schemeClr>
                        </a:gs>
                      </a:gsLst>
                      <a:lin ang="16200000" scaled="1"/>
                    </a:gra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90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u="none" strike="noStrike" cap="none" normalizeH="0" baseline="0">
                          <a:ln>
                            <a:noFill/>
                          </a:ln>
                          <a:effectLst/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1</a:t>
                      </a:r>
                      <a:endParaRPr kumimoji="0" lang="en-US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 marL="56795" marR="56795" marT="0" marB="0" horzOverflow="overflow">
                    <a:gradFill>
                      <a:gsLst>
                        <a:gs pos="1000">
                          <a:schemeClr val="accent2">
                            <a:tint val="50000"/>
                            <a:satMod val="300000"/>
                            <a:alpha val="0"/>
                          </a:schemeClr>
                        </a:gs>
                        <a:gs pos="35000">
                          <a:schemeClr val="accent2">
                            <a:tint val="37000"/>
                            <a:satMod val="300000"/>
                          </a:schemeClr>
                        </a:gs>
                        <a:gs pos="100000">
                          <a:schemeClr val="accent2">
                            <a:tint val="15000"/>
                            <a:satMod val="35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EG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تطبيق لدرس وفق استراتيجية القبعات الست</a:t>
                      </a:r>
                      <a:endParaRPr kumimoji="0" lang="ar-SA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 marL="56795" marR="56795" marT="0" marB="0" horzOverflow="overflow">
                    <a:gradFill>
                      <a:gsLst>
                        <a:gs pos="1000">
                          <a:schemeClr val="accent2">
                            <a:tint val="50000"/>
                            <a:satMod val="300000"/>
                            <a:alpha val="0"/>
                          </a:schemeClr>
                        </a:gs>
                        <a:gs pos="35000">
                          <a:schemeClr val="accent2">
                            <a:tint val="37000"/>
                            <a:satMod val="300000"/>
                          </a:schemeClr>
                        </a:gs>
                        <a:gs pos="100000">
                          <a:schemeClr val="accent2">
                            <a:tint val="15000"/>
                            <a:satMod val="35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 marL="56795" marR="56795" marT="0" marB="0" horzOverflow="overflow">
                    <a:gradFill>
                      <a:gsLst>
                        <a:gs pos="1000">
                          <a:schemeClr val="accent2">
                            <a:tint val="50000"/>
                            <a:satMod val="300000"/>
                            <a:alpha val="0"/>
                          </a:schemeClr>
                        </a:gs>
                        <a:gs pos="35000">
                          <a:schemeClr val="accent2">
                            <a:tint val="37000"/>
                            <a:satMod val="300000"/>
                          </a:schemeClr>
                        </a:gs>
                        <a:gs pos="100000">
                          <a:schemeClr val="accent2">
                            <a:tint val="15000"/>
                            <a:satMod val="35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 marL="56795" marR="56795" marT="0" marB="0" horzOverflow="overflow">
                    <a:gradFill>
                      <a:gsLst>
                        <a:gs pos="1000">
                          <a:schemeClr val="accent2">
                            <a:tint val="50000"/>
                            <a:satMod val="300000"/>
                            <a:alpha val="0"/>
                          </a:schemeClr>
                        </a:gs>
                        <a:gs pos="35000">
                          <a:schemeClr val="accent2">
                            <a:tint val="37000"/>
                            <a:satMod val="300000"/>
                          </a:schemeClr>
                        </a:gs>
                        <a:gs pos="100000">
                          <a:schemeClr val="accent2">
                            <a:tint val="15000"/>
                            <a:satMod val="35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 marL="56795" marR="56795" marT="0" marB="0" horzOverflow="overflow">
                    <a:gradFill>
                      <a:gsLst>
                        <a:gs pos="1000">
                          <a:schemeClr val="accent2">
                            <a:tint val="50000"/>
                            <a:satMod val="300000"/>
                            <a:alpha val="0"/>
                          </a:schemeClr>
                        </a:gs>
                        <a:gs pos="35000">
                          <a:schemeClr val="accent2">
                            <a:tint val="37000"/>
                            <a:satMod val="300000"/>
                          </a:schemeClr>
                        </a:gs>
                        <a:gs pos="100000">
                          <a:schemeClr val="accent2">
                            <a:tint val="15000"/>
                            <a:satMod val="35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 marL="56795" marR="56795" marT="0" marB="0" horzOverflow="overflow">
                    <a:gradFill>
                      <a:gsLst>
                        <a:gs pos="1000">
                          <a:schemeClr val="accent2">
                            <a:tint val="50000"/>
                            <a:satMod val="300000"/>
                            <a:alpha val="0"/>
                          </a:schemeClr>
                        </a:gs>
                        <a:gs pos="35000">
                          <a:schemeClr val="accent2">
                            <a:tint val="37000"/>
                            <a:satMod val="300000"/>
                          </a:schemeClr>
                        </a:gs>
                        <a:gs pos="100000">
                          <a:schemeClr val="accent2">
                            <a:tint val="15000"/>
                            <a:satMod val="35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 marL="56795" marR="56795" marT="0" marB="0" horzOverflow="overflow">
                    <a:gradFill>
                      <a:gsLst>
                        <a:gs pos="1000">
                          <a:schemeClr val="accent2">
                            <a:tint val="50000"/>
                            <a:satMod val="300000"/>
                            <a:alpha val="0"/>
                          </a:schemeClr>
                        </a:gs>
                        <a:gs pos="35000">
                          <a:schemeClr val="accent2">
                            <a:tint val="37000"/>
                            <a:satMod val="300000"/>
                          </a:schemeClr>
                        </a:gs>
                        <a:gs pos="100000">
                          <a:schemeClr val="accent2">
                            <a:tint val="15000"/>
                            <a:satMod val="350000"/>
                          </a:schemeClr>
                        </a:gs>
                      </a:gsLst>
                      <a:lin ang="162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666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u="none" strike="noStrike" cap="none" normalizeH="0" baseline="0">
                          <a:ln>
                            <a:noFill/>
                          </a:ln>
                          <a:effectLst/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2</a:t>
                      </a:r>
                      <a:endParaRPr kumimoji="0" lang="en-US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 marL="56795" marR="56795" marT="0" marB="0" horzOverflow="overflow">
                    <a:gradFill>
                      <a:gsLst>
                        <a:gs pos="1000">
                          <a:schemeClr val="accent2">
                            <a:tint val="50000"/>
                            <a:satMod val="300000"/>
                            <a:alpha val="0"/>
                          </a:schemeClr>
                        </a:gs>
                        <a:gs pos="35000">
                          <a:schemeClr val="accent2">
                            <a:tint val="37000"/>
                            <a:satMod val="300000"/>
                          </a:schemeClr>
                        </a:gs>
                        <a:gs pos="100000">
                          <a:schemeClr val="accent2">
                            <a:tint val="15000"/>
                            <a:satMod val="35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EG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مميزات القبعات الست في التدريس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 marL="56795" marR="56795" marT="0" marB="0" horzOverflow="overflow">
                    <a:gradFill>
                      <a:gsLst>
                        <a:gs pos="1000">
                          <a:schemeClr val="accent2">
                            <a:tint val="50000"/>
                            <a:satMod val="300000"/>
                            <a:alpha val="0"/>
                          </a:schemeClr>
                        </a:gs>
                        <a:gs pos="35000">
                          <a:schemeClr val="accent2">
                            <a:tint val="37000"/>
                            <a:satMod val="300000"/>
                          </a:schemeClr>
                        </a:gs>
                        <a:gs pos="100000">
                          <a:schemeClr val="accent2">
                            <a:tint val="15000"/>
                            <a:satMod val="35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 marL="56795" marR="56795" marT="0" marB="0" horzOverflow="overflow">
                    <a:gradFill>
                      <a:gsLst>
                        <a:gs pos="1000">
                          <a:schemeClr val="accent2">
                            <a:tint val="50000"/>
                            <a:satMod val="300000"/>
                            <a:alpha val="0"/>
                          </a:schemeClr>
                        </a:gs>
                        <a:gs pos="35000">
                          <a:schemeClr val="accent2">
                            <a:tint val="37000"/>
                            <a:satMod val="300000"/>
                          </a:schemeClr>
                        </a:gs>
                        <a:gs pos="100000">
                          <a:schemeClr val="accent2">
                            <a:tint val="15000"/>
                            <a:satMod val="35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 marL="56795" marR="56795" marT="0" marB="0" horzOverflow="overflow">
                    <a:gradFill>
                      <a:gsLst>
                        <a:gs pos="1000">
                          <a:schemeClr val="accent2">
                            <a:tint val="50000"/>
                            <a:satMod val="300000"/>
                            <a:alpha val="0"/>
                          </a:schemeClr>
                        </a:gs>
                        <a:gs pos="35000">
                          <a:schemeClr val="accent2">
                            <a:tint val="37000"/>
                            <a:satMod val="300000"/>
                          </a:schemeClr>
                        </a:gs>
                        <a:gs pos="100000">
                          <a:schemeClr val="accent2">
                            <a:tint val="15000"/>
                            <a:satMod val="35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 marL="56795" marR="56795" marT="0" marB="0" horzOverflow="overflow">
                    <a:gradFill>
                      <a:gsLst>
                        <a:gs pos="1000">
                          <a:schemeClr val="accent2">
                            <a:tint val="50000"/>
                            <a:satMod val="300000"/>
                            <a:alpha val="0"/>
                          </a:schemeClr>
                        </a:gs>
                        <a:gs pos="35000">
                          <a:schemeClr val="accent2">
                            <a:tint val="37000"/>
                            <a:satMod val="300000"/>
                          </a:schemeClr>
                        </a:gs>
                        <a:gs pos="100000">
                          <a:schemeClr val="accent2">
                            <a:tint val="15000"/>
                            <a:satMod val="35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 marL="56795" marR="56795" marT="0" marB="0" horzOverflow="overflow">
                    <a:gradFill>
                      <a:gsLst>
                        <a:gs pos="1000">
                          <a:schemeClr val="accent2">
                            <a:tint val="50000"/>
                            <a:satMod val="300000"/>
                            <a:alpha val="0"/>
                          </a:schemeClr>
                        </a:gs>
                        <a:gs pos="35000">
                          <a:schemeClr val="accent2">
                            <a:tint val="37000"/>
                            <a:satMod val="300000"/>
                          </a:schemeClr>
                        </a:gs>
                        <a:gs pos="100000">
                          <a:schemeClr val="accent2">
                            <a:tint val="15000"/>
                            <a:satMod val="35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 marL="56795" marR="56795" marT="0" marB="0" horzOverflow="overflow">
                    <a:gradFill>
                      <a:gsLst>
                        <a:gs pos="1000">
                          <a:schemeClr val="accent2">
                            <a:tint val="50000"/>
                            <a:satMod val="300000"/>
                            <a:alpha val="0"/>
                          </a:schemeClr>
                        </a:gs>
                        <a:gs pos="35000">
                          <a:schemeClr val="accent2">
                            <a:tint val="37000"/>
                            <a:satMod val="300000"/>
                          </a:schemeClr>
                        </a:gs>
                        <a:gs pos="100000">
                          <a:schemeClr val="accent2">
                            <a:tint val="15000"/>
                            <a:satMod val="350000"/>
                          </a:schemeClr>
                        </a:gs>
                      </a:gsLst>
                      <a:lin ang="162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3666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u="none" strike="noStrike" cap="none" normalizeH="0" baseline="0">
                          <a:ln>
                            <a:noFill/>
                          </a:ln>
                          <a:effectLst/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3</a:t>
                      </a:r>
                      <a:endParaRPr kumimoji="0" lang="en-US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 marL="56795" marR="56795" marT="0" marB="0" horzOverflow="overflow">
                    <a:gradFill>
                      <a:gsLst>
                        <a:gs pos="1000">
                          <a:schemeClr val="accent2">
                            <a:tint val="50000"/>
                            <a:satMod val="300000"/>
                            <a:alpha val="0"/>
                          </a:schemeClr>
                        </a:gs>
                        <a:gs pos="35000">
                          <a:schemeClr val="accent2">
                            <a:tint val="37000"/>
                            <a:satMod val="300000"/>
                          </a:schemeClr>
                        </a:gs>
                        <a:gs pos="100000">
                          <a:schemeClr val="accent2">
                            <a:tint val="15000"/>
                            <a:satMod val="35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EG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تحضير كتابي وفق القبعات الست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 marL="56795" marR="56795" marT="0" marB="0" horzOverflow="overflow">
                    <a:gradFill>
                      <a:gsLst>
                        <a:gs pos="1000">
                          <a:schemeClr val="accent2">
                            <a:tint val="50000"/>
                            <a:satMod val="300000"/>
                            <a:alpha val="0"/>
                          </a:schemeClr>
                        </a:gs>
                        <a:gs pos="35000">
                          <a:schemeClr val="accent2">
                            <a:tint val="37000"/>
                            <a:satMod val="300000"/>
                          </a:schemeClr>
                        </a:gs>
                        <a:gs pos="100000">
                          <a:schemeClr val="accent2">
                            <a:tint val="15000"/>
                            <a:satMod val="35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 marL="56795" marR="56795" marT="0" marB="0" horzOverflow="overflow">
                    <a:gradFill>
                      <a:gsLst>
                        <a:gs pos="1000">
                          <a:schemeClr val="accent2">
                            <a:tint val="50000"/>
                            <a:satMod val="300000"/>
                            <a:alpha val="0"/>
                          </a:schemeClr>
                        </a:gs>
                        <a:gs pos="35000">
                          <a:schemeClr val="accent2">
                            <a:tint val="37000"/>
                            <a:satMod val="300000"/>
                          </a:schemeClr>
                        </a:gs>
                        <a:gs pos="100000">
                          <a:schemeClr val="accent2">
                            <a:tint val="15000"/>
                            <a:satMod val="35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 marL="56795" marR="56795" marT="0" marB="0" horzOverflow="overflow">
                    <a:gradFill>
                      <a:gsLst>
                        <a:gs pos="1000">
                          <a:schemeClr val="accent2">
                            <a:tint val="50000"/>
                            <a:satMod val="300000"/>
                            <a:alpha val="0"/>
                          </a:schemeClr>
                        </a:gs>
                        <a:gs pos="35000">
                          <a:schemeClr val="accent2">
                            <a:tint val="37000"/>
                            <a:satMod val="300000"/>
                          </a:schemeClr>
                        </a:gs>
                        <a:gs pos="100000">
                          <a:schemeClr val="accent2">
                            <a:tint val="15000"/>
                            <a:satMod val="35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 marL="56795" marR="56795" marT="0" marB="0" horzOverflow="overflow">
                    <a:gradFill>
                      <a:gsLst>
                        <a:gs pos="1000">
                          <a:schemeClr val="accent2">
                            <a:tint val="50000"/>
                            <a:satMod val="300000"/>
                            <a:alpha val="0"/>
                          </a:schemeClr>
                        </a:gs>
                        <a:gs pos="35000">
                          <a:schemeClr val="accent2">
                            <a:tint val="37000"/>
                            <a:satMod val="300000"/>
                          </a:schemeClr>
                        </a:gs>
                        <a:gs pos="100000">
                          <a:schemeClr val="accent2">
                            <a:tint val="15000"/>
                            <a:satMod val="35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 marL="56795" marR="56795" marT="0" marB="0" horzOverflow="overflow">
                    <a:gradFill>
                      <a:gsLst>
                        <a:gs pos="1000">
                          <a:schemeClr val="accent2">
                            <a:tint val="50000"/>
                            <a:satMod val="300000"/>
                            <a:alpha val="0"/>
                          </a:schemeClr>
                        </a:gs>
                        <a:gs pos="35000">
                          <a:schemeClr val="accent2">
                            <a:tint val="37000"/>
                            <a:satMod val="300000"/>
                          </a:schemeClr>
                        </a:gs>
                        <a:gs pos="100000">
                          <a:schemeClr val="accent2">
                            <a:tint val="15000"/>
                            <a:satMod val="35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 marL="56795" marR="56795" marT="0" marB="0" horzOverflow="overflow">
                    <a:gradFill>
                      <a:gsLst>
                        <a:gs pos="1000">
                          <a:schemeClr val="accent2">
                            <a:tint val="50000"/>
                            <a:satMod val="300000"/>
                            <a:alpha val="0"/>
                          </a:schemeClr>
                        </a:gs>
                        <a:gs pos="35000">
                          <a:schemeClr val="accent2">
                            <a:tint val="37000"/>
                            <a:satMod val="300000"/>
                          </a:schemeClr>
                        </a:gs>
                        <a:gs pos="100000">
                          <a:schemeClr val="accent2">
                            <a:tint val="15000"/>
                            <a:satMod val="350000"/>
                          </a:schemeClr>
                        </a:gs>
                      </a:gsLst>
                      <a:lin ang="162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51297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 marL="56795" marR="56795" marT="0" marB="0" horzOverflow="overflow">
                    <a:gradFill>
                      <a:gsLst>
                        <a:gs pos="1000">
                          <a:schemeClr val="accent2">
                            <a:tint val="50000"/>
                            <a:satMod val="300000"/>
                            <a:alpha val="0"/>
                          </a:schemeClr>
                        </a:gs>
                        <a:gs pos="35000">
                          <a:schemeClr val="accent2">
                            <a:tint val="37000"/>
                            <a:satMod val="300000"/>
                          </a:schemeClr>
                        </a:gs>
                        <a:gs pos="100000">
                          <a:schemeClr val="accent2">
                            <a:tint val="15000"/>
                            <a:satMod val="35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المجمـــــــــــــوع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 marL="56795" marR="56795" marT="0" marB="0" horzOverflow="overflow">
                    <a:gradFill>
                      <a:gsLst>
                        <a:gs pos="1000">
                          <a:schemeClr val="accent2">
                            <a:tint val="50000"/>
                            <a:satMod val="300000"/>
                            <a:alpha val="0"/>
                          </a:schemeClr>
                        </a:gs>
                        <a:gs pos="35000">
                          <a:schemeClr val="accent2">
                            <a:tint val="37000"/>
                            <a:satMod val="300000"/>
                          </a:schemeClr>
                        </a:gs>
                        <a:gs pos="100000">
                          <a:schemeClr val="accent2">
                            <a:tint val="15000"/>
                            <a:satMod val="35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 marL="56795" marR="56795" marT="0" marB="0" horzOverflow="overflow">
                    <a:gradFill>
                      <a:gsLst>
                        <a:gs pos="1000">
                          <a:schemeClr val="accent2">
                            <a:tint val="50000"/>
                            <a:satMod val="300000"/>
                            <a:alpha val="0"/>
                          </a:schemeClr>
                        </a:gs>
                        <a:gs pos="35000">
                          <a:schemeClr val="accent2">
                            <a:tint val="37000"/>
                            <a:satMod val="300000"/>
                          </a:schemeClr>
                        </a:gs>
                        <a:gs pos="100000">
                          <a:schemeClr val="accent2">
                            <a:tint val="15000"/>
                            <a:satMod val="35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 marL="56795" marR="56795" marT="0" marB="0" horzOverflow="overflow">
                    <a:gradFill>
                      <a:gsLst>
                        <a:gs pos="1000">
                          <a:schemeClr val="accent2">
                            <a:tint val="50000"/>
                            <a:satMod val="300000"/>
                            <a:alpha val="0"/>
                          </a:schemeClr>
                        </a:gs>
                        <a:gs pos="35000">
                          <a:schemeClr val="accent2">
                            <a:tint val="37000"/>
                            <a:satMod val="300000"/>
                          </a:schemeClr>
                        </a:gs>
                        <a:gs pos="100000">
                          <a:schemeClr val="accent2">
                            <a:tint val="15000"/>
                            <a:satMod val="35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 marL="56795" marR="56795" marT="0" marB="0" horzOverflow="overflow">
                    <a:gradFill>
                      <a:gsLst>
                        <a:gs pos="1000">
                          <a:schemeClr val="accent2">
                            <a:tint val="50000"/>
                            <a:satMod val="300000"/>
                            <a:alpha val="0"/>
                          </a:schemeClr>
                        </a:gs>
                        <a:gs pos="35000">
                          <a:schemeClr val="accent2">
                            <a:tint val="37000"/>
                            <a:satMod val="300000"/>
                          </a:schemeClr>
                        </a:gs>
                        <a:gs pos="100000">
                          <a:schemeClr val="accent2">
                            <a:tint val="15000"/>
                            <a:satMod val="35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 marL="56795" marR="56795" marT="0" marB="0" horzOverflow="overflow">
                    <a:gradFill>
                      <a:gsLst>
                        <a:gs pos="1000">
                          <a:schemeClr val="accent2">
                            <a:tint val="50000"/>
                            <a:satMod val="300000"/>
                            <a:alpha val="0"/>
                          </a:schemeClr>
                        </a:gs>
                        <a:gs pos="35000">
                          <a:schemeClr val="accent2">
                            <a:tint val="37000"/>
                            <a:satMod val="300000"/>
                          </a:schemeClr>
                        </a:gs>
                        <a:gs pos="100000">
                          <a:schemeClr val="accent2">
                            <a:tint val="15000"/>
                            <a:satMod val="35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 marL="56795" marR="56795" marT="0" marB="0" horzOverflow="overflow">
                    <a:gradFill>
                      <a:gsLst>
                        <a:gs pos="1000">
                          <a:schemeClr val="accent2">
                            <a:tint val="50000"/>
                            <a:satMod val="300000"/>
                            <a:alpha val="0"/>
                          </a:schemeClr>
                        </a:gs>
                        <a:gs pos="35000">
                          <a:schemeClr val="accent2">
                            <a:tint val="37000"/>
                            <a:satMod val="300000"/>
                          </a:schemeClr>
                        </a:gs>
                        <a:gs pos="100000">
                          <a:schemeClr val="accent2">
                            <a:tint val="15000"/>
                            <a:satMod val="350000"/>
                          </a:schemeClr>
                        </a:gs>
                      </a:gsLst>
                      <a:lin ang="162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1" name="Oval 9"/>
          <p:cNvSpPr/>
          <p:nvPr/>
        </p:nvSpPr>
        <p:spPr>
          <a:xfrm>
            <a:off x="7796052" y="8967"/>
            <a:ext cx="1347948" cy="1043769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EG" sz="2400" b="1" dirty="0">
                <a:solidFill>
                  <a:schemeClr val="bg1"/>
                </a:solidFill>
                <a:latin typeface="Arabic Typesetting" panose="03020402040406030203" pitchFamily="66" charset="-78"/>
                <a:ea typeface="GE Jarida Heavy" pitchFamily="18" charset="-78"/>
                <a:cs typeface="Arabic Typesetting" panose="03020402040406030203" pitchFamily="66" charset="-78"/>
              </a:rPr>
              <a:t>نشاط3 جماعي 10 د</a:t>
            </a:r>
            <a:endParaRPr lang="en-US" sz="2400" b="1" dirty="0">
              <a:solidFill>
                <a:schemeClr val="bg1"/>
              </a:solidFill>
              <a:latin typeface="Arabic Typesetting" panose="03020402040406030203" pitchFamily="66" charset="-78"/>
              <a:ea typeface="GE Jarida Heavy" pitchFamily="18" charset="-78"/>
              <a:cs typeface="Arabic Typesetting" panose="03020402040406030203" pitchFamily="66" charset="-78"/>
            </a:endParaRPr>
          </a:p>
        </p:txBody>
      </p:sp>
      <p:sp>
        <p:nvSpPr>
          <p:cNvPr id="13" name="مربع نص 12"/>
          <p:cNvSpPr txBox="1"/>
          <p:nvPr/>
        </p:nvSpPr>
        <p:spPr>
          <a:xfrm>
            <a:off x="928662" y="6429396"/>
            <a:ext cx="7500958" cy="369332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76200" dist="50800" dir="5400000" rotWithShape="0">
              <a:srgbClr val="4E3B30">
                <a:alpha val="60000"/>
              </a:srgbClr>
            </a:outerShdw>
            <a:reflection blurRad="6350" stA="50000" endA="300" endPos="55000" dir="5400000" sy="-100000" algn="bl" rotWithShape="0"/>
            <a:softEdge rad="12700"/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 rtl="0">
              <a:defRPr/>
            </a:pPr>
            <a:r>
              <a:rPr lang="ar-EG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القبعات الست &amp;&amp;المشرفة التربوية/مهره عبدالله أل طلحان&amp;&amp;جميع الحقوق محفوظة&amp;&amp;</a:t>
            </a:r>
          </a:p>
        </p:txBody>
      </p:sp>
      <p:sp>
        <p:nvSpPr>
          <p:cNvPr id="14" name="عنصر نائب لرقم الشريحة 8"/>
          <p:cNvSpPr txBox="1">
            <a:spLocks/>
          </p:cNvSpPr>
          <p:nvPr/>
        </p:nvSpPr>
        <p:spPr>
          <a:xfrm>
            <a:off x="8572528" y="6429396"/>
            <a:ext cx="571472" cy="42860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anchor="ctr" anchorCtr="0"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98F3B8C-1A87-407E-A458-8606F5C36CC6}" type="slidenum">
              <a:rPr kumimoji="0" lang="ar-SA" sz="24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abic Typesetting" panose="03020402040406030203" pitchFamily="66" charset="-78"/>
                <a:cs typeface="Arabic Typesetting" panose="03020402040406030203" pitchFamily="66" charset="-78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ar-SA" sz="2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2"/>
          <p:cNvSpPr txBox="1">
            <a:spLocks/>
          </p:cNvSpPr>
          <p:nvPr/>
        </p:nvSpPr>
        <p:spPr>
          <a:xfrm>
            <a:off x="0" y="0"/>
            <a:ext cx="9144000" cy="11430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b"/>
          <a:lstStyle/>
          <a:p>
            <a:pPr algn="ctr">
              <a:defRPr/>
            </a:pPr>
            <a:r>
              <a:rPr lang="ar-EG" sz="4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ea typeface="GE East" pitchFamily="18" charset="-78"/>
                <a:cs typeface="Arabic Typesetting" panose="03020402040406030203" pitchFamily="66" charset="-78"/>
              </a:rPr>
              <a:t>ما هو تعليقك ؟؟؟؟؟؟</a:t>
            </a:r>
            <a:endParaRPr lang="en-US" sz="4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anose="03020402040406030203" pitchFamily="66" charset="-78"/>
              <a:ea typeface="GE East" pitchFamily="18" charset="-78"/>
              <a:cs typeface="Arabic Typesetting" panose="03020402040406030203" pitchFamily="66" charset="-78"/>
            </a:endParaRPr>
          </a:p>
        </p:txBody>
      </p:sp>
      <p:sp>
        <p:nvSpPr>
          <p:cNvPr id="9" name="مستطيل 15"/>
          <p:cNvSpPr/>
          <p:nvPr/>
        </p:nvSpPr>
        <p:spPr>
          <a:xfrm>
            <a:off x="639984" y="5429264"/>
            <a:ext cx="845103" cy="400110"/>
          </a:xfrm>
          <a:prstGeom prst="rect">
            <a:avLst/>
          </a:prstGeom>
        </p:spPr>
        <p:txBody>
          <a:bodyPr wrap="none">
            <a:spAutoFit/>
            <a:scene3d>
              <a:camera prst="perspectiveHeroicExtremeRightFacing"/>
              <a:lightRig rig="threePt" dir="t"/>
            </a:scene3d>
          </a:bodyPr>
          <a:lstStyle/>
          <a:p>
            <a:r>
              <a:rPr lang="en-US" sz="20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ice Break</a:t>
            </a:r>
            <a:endParaRPr lang="ar-EG" sz="2000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4153497" y="4729001"/>
            <a:ext cx="3847527" cy="120032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EG" sz="36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وأنت في قمة الغضب لا تتخذ قرارات </a:t>
            </a:r>
          </a:p>
          <a:p>
            <a:r>
              <a:rPr lang="ar-EG" sz="36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وأنت في قمة السعادة لا تعطي وعود</a:t>
            </a:r>
          </a:p>
        </p:txBody>
      </p:sp>
      <p:sp>
        <p:nvSpPr>
          <p:cNvPr id="12" name="Oval 9"/>
          <p:cNvSpPr/>
          <p:nvPr/>
        </p:nvSpPr>
        <p:spPr>
          <a:xfrm>
            <a:off x="7236296" y="77478"/>
            <a:ext cx="1907704" cy="1043769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EG" sz="2400" b="1" dirty="0">
                <a:solidFill>
                  <a:schemeClr val="bg1"/>
                </a:solidFill>
                <a:latin typeface="Arabic Typesetting" panose="03020402040406030203" pitchFamily="66" charset="-78"/>
                <a:ea typeface="GE Jarida Heavy" pitchFamily="18" charset="-78"/>
                <a:cs typeface="Arabic Typesetting" panose="03020402040406030203" pitchFamily="66" charset="-78"/>
              </a:rPr>
              <a:t>نشاط4 حواري10</a:t>
            </a:r>
          </a:p>
          <a:p>
            <a:pPr algn="ctr"/>
            <a:r>
              <a:rPr lang="ar-EG" sz="2400" b="1" dirty="0">
                <a:solidFill>
                  <a:schemeClr val="bg1"/>
                </a:solidFill>
                <a:latin typeface="Arabic Typesetting" panose="03020402040406030203" pitchFamily="66" charset="-78"/>
                <a:ea typeface="GE Jarida Heavy" pitchFamily="18" charset="-78"/>
                <a:cs typeface="Arabic Typesetting" panose="03020402040406030203" pitchFamily="66" charset="-78"/>
              </a:rPr>
              <a:t> د</a:t>
            </a:r>
            <a:endParaRPr lang="en-US" sz="2400" b="1" dirty="0">
              <a:solidFill>
                <a:schemeClr val="bg1"/>
              </a:solidFill>
              <a:latin typeface="Arabic Typesetting" panose="03020402040406030203" pitchFamily="66" charset="-78"/>
              <a:ea typeface="GE Jarida Heavy" pitchFamily="18" charset="-78"/>
              <a:cs typeface="Arabic Typesetting" panose="03020402040406030203" pitchFamily="66" charset="-78"/>
            </a:endParaRPr>
          </a:p>
        </p:txBody>
      </p:sp>
      <p:sp>
        <p:nvSpPr>
          <p:cNvPr id="13" name="مربع نص 12"/>
          <p:cNvSpPr txBox="1"/>
          <p:nvPr/>
        </p:nvSpPr>
        <p:spPr>
          <a:xfrm>
            <a:off x="928662" y="6429396"/>
            <a:ext cx="7500958" cy="369332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76200" dist="50800" dir="5400000" rotWithShape="0">
              <a:srgbClr val="4E3B30">
                <a:alpha val="60000"/>
              </a:srgbClr>
            </a:outerShdw>
            <a:reflection blurRad="6350" stA="50000" endA="300" endPos="55000" dir="5400000" sy="-100000" algn="bl" rotWithShape="0"/>
            <a:softEdge rad="12700"/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 rtl="0">
              <a:defRPr/>
            </a:pPr>
            <a:r>
              <a:rPr lang="ar-EG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القبعات الست &amp;&amp;المشرفة التربوية/مهره عبدالله أل طلحان&amp;&amp;جميع الحقوق محفوظة</a:t>
            </a:r>
          </a:p>
        </p:txBody>
      </p:sp>
      <p:sp>
        <p:nvSpPr>
          <p:cNvPr id="16" name="عنصر نائب لرقم الشريحة 8"/>
          <p:cNvSpPr txBox="1">
            <a:spLocks/>
          </p:cNvSpPr>
          <p:nvPr/>
        </p:nvSpPr>
        <p:spPr>
          <a:xfrm>
            <a:off x="8572528" y="6429396"/>
            <a:ext cx="571472" cy="42860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anchor="ctr" anchorCtr="0"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98F3B8C-1A87-407E-A458-8606F5C36CC6}" type="slidenum">
              <a:rPr kumimoji="0" lang="ar-SA" sz="24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abic Typesetting" panose="03020402040406030203" pitchFamily="66" charset="-78"/>
                <a:cs typeface="Arabic Typesetting" panose="03020402040406030203" pitchFamily="66" charset="-78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ar-SA" sz="2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98306" name="Picture 2" descr="http://sphotos-c.ak.fbcdn.net/hphotos-ak-ash3/564699_302670846511191_636959512_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19743" y="1643066"/>
            <a:ext cx="6150734" cy="433626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492094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2"/>
          <p:cNvSpPr txBox="1">
            <a:spLocks/>
          </p:cNvSpPr>
          <p:nvPr/>
        </p:nvSpPr>
        <p:spPr>
          <a:xfrm>
            <a:off x="0" y="0"/>
            <a:ext cx="9144000" cy="121442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rtl="0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endParaRPr lang="en-US" sz="4400" b="1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4448624" y="3786864"/>
            <a:ext cx="204383" cy="387191"/>
          </a:xfrm>
          <a:prstGeom prst="roundRect">
            <a:avLst/>
          </a:prstGeom>
        </p:spPr>
        <p:txBody>
          <a:bodyPr wrap="none" rtlCol="1" anchor="ctr">
            <a:spAutoFit/>
          </a:bodyPr>
          <a:lstStyle/>
          <a:p>
            <a:pPr algn="ctr"/>
            <a:endParaRPr lang="ar-EG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857224" y="2071678"/>
            <a:ext cx="7572428" cy="408623"/>
          </a:xfrm>
          <a:prstGeom prst="roundRect">
            <a:avLst/>
          </a:prstGeom>
        </p:spPr>
        <p:txBody>
          <a:bodyPr wrap="square" rtlCol="1" anchor="ctr">
            <a:spAutoFit/>
          </a:bodyPr>
          <a:lstStyle/>
          <a:p>
            <a:pPr algn="ctr"/>
            <a:endParaRPr lang="ar-EG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28728" y="253097"/>
            <a:ext cx="6581226" cy="163121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EG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ea typeface="GE SS Text Bold" pitchFamily="18" charset="-78"/>
                <a:cs typeface="Arabic Typesetting" panose="03020402040406030203" pitchFamily="66" charset="-78"/>
              </a:rPr>
              <a:t> ما الذي سنتعلمه اليوم</a:t>
            </a:r>
            <a:endParaRPr lang="en-US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anose="03020402040406030203" pitchFamily="66" charset="-78"/>
              <a:ea typeface="GE SS Text Bold" pitchFamily="18" charset="-78"/>
              <a:cs typeface="Arabic Typesetting" panose="03020402040406030203" pitchFamily="66" charset="-78"/>
            </a:endParaRPr>
          </a:p>
          <a:p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anose="03020402040406030203" pitchFamily="66" charset="-78"/>
              <a:ea typeface="GE SS Text Bold" pitchFamily="18" charset="-78"/>
              <a:cs typeface="Arabic Typesetting" panose="03020402040406030203" pitchFamily="66" charset="-78"/>
            </a:endParaRPr>
          </a:p>
          <a:p>
            <a:endParaRPr lang="ar-EG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9" name="مستطيل 7"/>
          <p:cNvSpPr/>
          <p:nvPr/>
        </p:nvSpPr>
        <p:spPr>
          <a:xfrm>
            <a:off x="-714412" y="6000768"/>
            <a:ext cx="3500430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isometricOffAxis1Righ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primary</a:t>
            </a:r>
            <a:r>
              <a:rPr lang="en-US" cap="none" spc="0" dirty="0">
                <a:ln w="50800"/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reflection blurRad="6350" stA="50000" endA="300" endPos="50000" dist="29997" dir="5400000" sy="-100000" algn="bl" rotWithShape="0"/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Summary</a:t>
            </a:r>
            <a:endParaRPr lang="ar-EG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algn="ctr"/>
            <a:endParaRPr lang="ar-SA" sz="400" cap="none" spc="0" dirty="0">
              <a:ln w="50800"/>
              <a:effectLst>
                <a:glow rad="63500">
                  <a:schemeClr val="accent1">
                    <a:satMod val="175000"/>
                    <a:alpha val="40000"/>
                  </a:schemeClr>
                </a:glow>
                <a:reflection blurRad="6350" stA="50000" endA="300" endPos="50000" dist="29997" dir="5400000" sy="-100000" algn="bl" rotWithShape="0"/>
              </a:effectLst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graphicFrame>
        <p:nvGraphicFramePr>
          <p:cNvPr id="12" name="جدول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5573141"/>
              </p:ext>
            </p:extLst>
          </p:nvPr>
        </p:nvGraphicFramePr>
        <p:xfrm>
          <a:off x="2483768" y="1643050"/>
          <a:ext cx="6088760" cy="2928958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60887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41399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EG" sz="3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abic Typesetting" panose="03020402040406030203" pitchFamily="66" charset="-78"/>
                          <a:ea typeface="GE MB Farah Bold" pitchFamily="50" charset="-78"/>
                          <a:cs typeface="Arabic Typesetting" panose="03020402040406030203" pitchFamily="66" charset="-78"/>
                        </a:rPr>
                        <a:t>1- تطبيق لدرس وفق استراتيجية القبعات الست</a:t>
                      </a:r>
                      <a:endParaRPr kumimoji="0" lang="ar-SA" sz="3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abic Typesetting" panose="03020402040406030203" pitchFamily="66" charset="-78"/>
                        <a:ea typeface="GE MB Farah Bold" pitchFamily="50" charset="-78"/>
                        <a:cs typeface="Arabic Typesetting" panose="03020402040406030203" pitchFamily="66" charset="-78"/>
                      </a:endParaRPr>
                    </a:p>
                  </a:txBody>
                  <a:tcPr marL="56795" marR="56795" marT="0" marB="0" horzOverflow="overflow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44691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EG" sz="3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abic Typesetting" panose="03020402040406030203" pitchFamily="66" charset="-78"/>
                          <a:ea typeface="GE MB Farah Bold" pitchFamily="50" charset="-78"/>
                          <a:cs typeface="Arabic Typesetting" panose="03020402040406030203" pitchFamily="66" charset="-78"/>
                        </a:rPr>
                        <a:t>2- مميزات القبعات الست في التدريس</a:t>
                      </a:r>
                      <a:endParaRPr kumimoji="0" lang="en-US" sz="3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abic Typesetting" panose="03020402040406030203" pitchFamily="66" charset="-78"/>
                        <a:ea typeface="GE MB Farah Bold" pitchFamily="50" charset="-78"/>
                        <a:cs typeface="Arabic Typesetting" panose="03020402040406030203" pitchFamily="66" charset="-78"/>
                      </a:endParaRPr>
                    </a:p>
                  </a:txBody>
                  <a:tcPr marL="56795" marR="56795" marT="0" marB="0" horzOverflow="overflow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42868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EG" sz="3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abic Typesetting" panose="03020402040406030203" pitchFamily="66" charset="-78"/>
                          <a:ea typeface="GE MB Farah Bold" pitchFamily="50" charset="-78"/>
                          <a:cs typeface="Arabic Typesetting" panose="03020402040406030203" pitchFamily="66" charset="-78"/>
                        </a:rPr>
                        <a:t>3- تحضير كتابي وفق القبعات الست</a:t>
                      </a:r>
                      <a:endParaRPr kumimoji="0" lang="en-US" sz="3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abic Typesetting" panose="03020402040406030203" pitchFamily="66" charset="-78"/>
                        <a:ea typeface="GE MB Farah Bold" pitchFamily="50" charset="-78"/>
                        <a:cs typeface="Arabic Typesetting" panose="03020402040406030203" pitchFamily="66" charset="-78"/>
                      </a:endParaRPr>
                    </a:p>
                  </a:txBody>
                  <a:tcPr marL="56795" marR="56795" marT="0" marB="0" horzOverflow="overflow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026" name="Picture 2" descr="D:\a.s.a\برشورات\png\8.png"/>
          <p:cNvPicPr>
            <a:picLocks noChangeAspect="1" noChangeArrowheads="1"/>
          </p:cNvPicPr>
          <p:nvPr/>
        </p:nvPicPr>
        <p:blipFill>
          <a:blip r:embed="rId4"/>
          <a:srcRect b="11111"/>
          <a:stretch>
            <a:fillRect/>
          </a:stretch>
        </p:blipFill>
        <p:spPr bwMode="auto">
          <a:xfrm>
            <a:off x="-214346" y="1214422"/>
            <a:ext cx="2571768" cy="2286016"/>
          </a:xfrm>
          <a:prstGeom prst="rect">
            <a:avLst/>
          </a:prstGeom>
          <a:noFill/>
        </p:spPr>
      </p:pic>
      <p:sp>
        <p:nvSpPr>
          <p:cNvPr id="13" name="مربع نص 12"/>
          <p:cNvSpPr txBox="1"/>
          <p:nvPr/>
        </p:nvSpPr>
        <p:spPr>
          <a:xfrm>
            <a:off x="928662" y="6429396"/>
            <a:ext cx="7500958" cy="369332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76200" dist="50800" dir="5400000" rotWithShape="0">
              <a:srgbClr val="4E3B30">
                <a:alpha val="60000"/>
              </a:srgbClr>
            </a:outerShdw>
            <a:reflection blurRad="6350" stA="50000" endA="300" endPos="55000" dir="5400000" sy="-100000" algn="bl" rotWithShape="0"/>
            <a:softEdge rad="12700"/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 rtl="0">
              <a:defRPr/>
            </a:pPr>
            <a:r>
              <a:rPr lang="ar-EG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القبعات الست &amp;&amp;المشرفة التربوية/مهره عبدالله أل طلحان&amp;&amp;جميع الحقوق محفوظة</a:t>
            </a:r>
          </a:p>
        </p:txBody>
      </p:sp>
      <p:sp>
        <p:nvSpPr>
          <p:cNvPr id="14" name="عنصر نائب لرقم الشريحة 8"/>
          <p:cNvSpPr txBox="1">
            <a:spLocks/>
          </p:cNvSpPr>
          <p:nvPr/>
        </p:nvSpPr>
        <p:spPr>
          <a:xfrm>
            <a:off x="8572528" y="6429396"/>
            <a:ext cx="571472" cy="42860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anchor="ctr" anchorCtr="0"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98F3B8C-1A87-407E-A458-8606F5C36CC6}" type="slidenum">
              <a:rPr kumimoji="0" lang="ar-SA" sz="24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abic Typesetting" panose="03020402040406030203" pitchFamily="66" charset="-78"/>
                <a:cs typeface="Arabic Typesetting" panose="03020402040406030203" pitchFamily="66" charset="-78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ar-SA" sz="2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5" name="Oval 9"/>
          <p:cNvSpPr/>
          <p:nvPr/>
        </p:nvSpPr>
        <p:spPr>
          <a:xfrm>
            <a:off x="7796052" y="77478"/>
            <a:ext cx="1347948" cy="1043769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EG" sz="2400" b="1" dirty="0">
                <a:solidFill>
                  <a:schemeClr val="bg1"/>
                </a:solidFill>
                <a:latin typeface="Arabic Typesetting" panose="03020402040406030203" pitchFamily="66" charset="-78"/>
                <a:ea typeface="GE Jarida Heavy" pitchFamily="18" charset="-78"/>
                <a:cs typeface="Arabic Typesetting" panose="03020402040406030203" pitchFamily="66" charset="-78"/>
              </a:rPr>
              <a:t>نشاط5 حواري10 د</a:t>
            </a:r>
            <a:endParaRPr lang="en-US" sz="2400" b="1" dirty="0">
              <a:solidFill>
                <a:schemeClr val="bg1"/>
              </a:solidFill>
              <a:latin typeface="Arabic Typesetting" panose="03020402040406030203" pitchFamily="66" charset="-78"/>
              <a:ea typeface="GE Jarida Heavy" pitchFamily="18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8302006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518026" y="1285861"/>
            <a:ext cx="60007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3600" b="1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br>
              <a:rPr lang="ar-SA" sz="3600" b="1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</a:br>
            <a:r>
              <a:rPr lang="ar-EG" sz="3600" b="1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endParaRPr lang="ar-SA" sz="3600" b="1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0" y="1"/>
            <a:ext cx="9121471" cy="1213945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b"/>
          <a:lstStyle/>
          <a:p>
            <a:pPr algn="ctr"/>
            <a:r>
              <a:rPr lang="ar-EG" sz="5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ea typeface="GE East" pitchFamily="18" charset="-78"/>
                <a:cs typeface="Arabic Typesetting" panose="03020402040406030203" pitchFamily="66" charset="-78"/>
              </a:rPr>
              <a:t>ما وظيفة كل قبعة؟</a:t>
            </a:r>
            <a:endParaRPr lang="en-US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anose="03020402040406030203" pitchFamily="66" charset="-78"/>
              <a:ea typeface="GE East" pitchFamily="18" charset="-78"/>
              <a:cs typeface="Arabic Typesetting" panose="03020402040406030203" pitchFamily="66" charset="-78"/>
            </a:endParaRPr>
          </a:p>
        </p:txBody>
      </p:sp>
      <p:pic>
        <p:nvPicPr>
          <p:cNvPr id="10" name="Picture 2" descr="C:\Users\Al-Kady\Desktop\بور بوينت صور\Untitled-1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612" y="1276740"/>
            <a:ext cx="8358246" cy="5039553"/>
          </a:xfrm>
          <a:prstGeom prst="rect">
            <a:avLst/>
          </a:prstGeom>
          <a:noFill/>
        </p:spPr>
      </p:pic>
      <p:sp>
        <p:nvSpPr>
          <p:cNvPr id="16" name="مستطيل 15"/>
          <p:cNvSpPr/>
          <p:nvPr/>
        </p:nvSpPr>
        <p:spPr>
          <a:xfrm>
            <a:off x="-500098" y="6072206"/>
            <a:ext cx="2762011" cy="400110"/>
          </a:xfrm>
          <a:prstGeom prst="rect">
            <a:avLst/>
          </a:prstGeom>
        </p:spPr>
        <p:txBody>
          <a:bodyPr wrap="square">
            <a:spAutoFit/>
            <a:scene3d>
              <a:camera prst="isometricOffAxis1Right"/>
              <a:lightRig rig="threePt" dir="t"/>
            </a:scene3d>
          </a:bodyPr>
          <a:lstStyle/>
          <a:p>
            <a:r>
              <a:rPr lang="en-US" sz="2000" b="1" dirty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Ground knowledge</a:t>
            </a:r>
            <a:endParaRPr lang="ar-SA" sz="2000" b="1" dirty="0">
              <a:solidFill>
                <a:srgbClr val="00206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1" name="Oval 9"/>
          <p:cNvSpPr/>
          <p:nvPr/>
        </p:nvSpPr>
        <p:spPr>
          <a:xfrm>
            <a:off x="7773524" y="119869"/>
            <a:ext cx="1347948" cy="1043769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EG" sz="2400" b="1" dirty="0">
                <a:solidFill>
                  <a:schemeClr val="bg1"/>
                </a:solidFill>
                <a:latin typeface="Arabic Typesetting" panose="03020402040406030203" pitchFamily="66" charset="-78"/>
                <a:ea typeface="GE Jarida Heavy" pitchFamily="18" charset="-78"/>
                <a:cs typeface="Arabic Typesetting" panose="03020402040406030203" pitchFamily="66" charset="-78"/>
              </a:rPr>
              <a:t>نشاط6 حواري</a:t>
            </a:r>
          </a:p>
          <a:p>
            <a:pPr algn="ctr"/>
            <a:r>
              <a:rPr lang="ar-EG" sz="2400" b="1" dirty="0">
                <a:solidFill>
                  <a:schemeClr val="bg1"/>
                </a:solidFill>
                <a:latin typeface="Arabic Typesetting" panose="03020402040406030203" pitchFamily="66" charset="-78"/>
                <a:ea typeface="GE Jarida Heavy" pitchFamily="18" charset="-78"/>
                <a:cs typeface="Arabic Typesetting" panose="03020402040406030203" pitchFamily="66" charset="-78"/>
              </a:rPr>
              <a:t>30 د</a:t>
            </a:r>
            <a:endParaRPr lang="en-US" sz="2400" b="1" dirty="0">
              <a:solidFill>
                <a:schemeClr val="bg1"/>
              </a:solidFill>
              <a:latin typeface="Arabic Typesetting" panose="03020402040406030203" pitchFamily="66" charset="-78"/>
              <a:ea typeface="GE Jarida Heavy" pitchFamily="18" charset="-78"/>
              <a:cs typeface="Arabic Typesetting" panose="03020402040406030203" pitchFamily="66" charset="-78"/>
            </a:endParaRPr>
          </a:p>
        </p:txBody>
      </p:sp>
      <p:sp>
        <p:nvSpPr>
          <p:cNvPr id="12" name="مربع نص 11"/>
          <p:cNvSpPr txBox="1"/>
          <p:nvPr/>
        </p:nvSpPr>
        <p:spPr>
          <a:xfrm>
            <a:off x="928662" y="6429396"/>
            <a:ext cx="7500958" cy="369332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76200" dist="50800" dir="5400000" rotWithShape="0">
              <a:srgbClr val="4E3B30">
                <a:alpha val="60000"/>
              </a:srgbClr>
            </a:outerShdw>
            <a:reflection blurRad="6350" stA="50000" endA="300" endPos="55000" dir="5400000" sy="-100000" algn="bl" rotWithShape="0"/>
            <a:softEdge rad="12700"/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 rtl="0">
              <a:defRPr/>
            </a:pPr>
            <a:r>
              <a:rPr lang="ar-EG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القبعات الست &amp;&amp;المشرفة التربوية/مهره عبدالله أل طلحان&amp;&amp;جميع الحقوق محفوظة&amp;&amp;</a:t>
            </a:r>
          </a:p>
        </p:txBody>
      </p:sp>
      <p:sp>
        <p:nvSpPr>
          <p:cNvPr id="14" name="عنصر نائب لرقم الشريحة 8"/>
          <p:cNvSpPr txBox="1">
            <a:spLocks/>
          </p:cNvSpPr>
          <p:nvPr/>
        </p:nvSpPr>
        <p:spPr>
          <a:xfrm>
            <a:off x="8572528" y="6429396"/>
            <a:ext cx="571472" cy="42860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anchor="ctr" anchorCtr="0"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98F3B8C-1A87-407E-A458-8606F5C36CC6}" type="slidenum">
              <a:rPr kumimoji="0" lang="ar-SA" sz="24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abic Typesetting" panose="03020402040406030203" pitchFamily="66" charset="-78"/>
                <a:cs typeface="Arabic Typesetting" panose="03020402040406030203" pitchFamily="66" charset="-78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ar-SA" sz="2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3035443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518026" y="1285861"/>
            <a:ext cx="60007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3600" b="1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br>
              <a:rPr lang="ar-SA" sz="3600" b="1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</a:br>
            <a:r>
              <a:rPr lang="ar-EG" sz="3600" b="1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endParaRPr lang="ar-SA" sz="3600" b="1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0" y="1"/>
            <a:ext cx="9121471" cy="1213945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b"/>
          <a:lstStyle/>
          <a:p>
            <a:pPr algn="ctr"/>
            <a:r>
              <a:rPr lang="ar-EG" sz="5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ea typeface="GE East" pitchFamily="18" charset="-78"/>
                <a:cs typeface="Arabic Typesetting" panose="03020402040406030203" pitchFamily="66" charset="-78"/>
              </a:rPr>
              <a:t>ما وظيفة كل قبعة؟</a:t>
            </a:r>
            <a:endParaRPr lang="en-US" sz="6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anose="03020402040406030203" pitchFamily="66" charset="-78"/>
              <a:ea typeface="GE East" pitchFamily="18" charset="-78"/>
              <a:cs typeface="Arabic Typesetting" panose="03020402040406030203" pitchFamily="66" charset="-78"/>
            </a:endParaRPr>
          </a:p>
        </p:txBody>
      </p:sp>
      <p:sp>
        <p:nvSpPr>
          <p:cNvPr id="12" name="مربع نص 11"/>
          <p:cNvSpPr txBox="1"/>
          <p:nvPr/>
        </p:nvSpPr>
        <p:spPr>
          <a:xfrm>
            <a:off x="928662" y="6429396"/>
            <a:ext cx="7500958" cy="369332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76200" dist="50800" dir="5400000" rotWithShape="0">
              <a:srgbClr val="4E3B30">
                <a:alpha val="60000"/>
              </a:srgbClr>
            </a:outerShdw>
            <a:reflection blurRad="6350" stA="50000" endA="300" endPos="55000" dir="5400000" sy="-100000" algn="bl" rotWithShape="0"/>
            <a:softEdge rad="12700"/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 rtl="0">
              <a:defRPr/>
            </a:pPr>
            <a:r>
              <a:rPr lang="ar-EG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القبعات الست &amp;&amp;المشرفة التربوية/مهره عبدالله أل طلحان&amp;&amp;جميع الحقوق محفوظة</a:t>
            </a:r>
          </a:p>
        </p:txBody>
      </p:sp>
      <p:sp>
        <p:nvSpPr>
          <p:cNvPr id="14" name="عنصر نائب لرقم الشريحة 8"/>
          <p:cNvSpPr txBox="1">
            <a:spLocks/>
          </p:cNvSpPr>
          <p:nvPr/>
        </p:nvSpPr>
        <p:spPr>
          <a:xfrm>
            <a:off x="8572528" y="6429396"/>
            <a:ext cx="571472" cy="42860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anchor="ctr" anchorCtr="0"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98F3B8C-1A87-407E-A458-8606F5C36CC6}" type="slidenum">
              <a:rPr kumimoji="0" lang="ar-SA" sz="24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abic Typesetting" panose="03020402040406030203" pitchFamily="66" charset="-78"/>
                <a:cs typeface="Arabic Typesetting" panose="03020402040406030203" pitchFamily="66" charset="-78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ar-SA" sz="2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177154" name="Picture 2" descr="http://2.bp.blogspot.com/-7PJpZje_SZY/UX6YqHOYPbI/AAAAAAAAAM8/111q-0f2dY8/s1600/Screen+Shot+2013-04-29+at+6.57.53+PM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214422"/>
            <a:ext cx="9144000" cy="5072098"/>
          </a:xfrm>
          <a:prstGeom prst="rect">
            <a:avLst/>
          </a:prstGeom>
          <a:noFill/>
        </p:spPr>
      </p:pic>
      <p:sp>
        <p:nvSpPr>
          <p:cNvPr id="16" name="مستطيل 15"/>
          <p:cNvSpPr/>
          <p:nvPr/>
        </p:nvSpPr>
        <p:spPr>
          <a:xfrm>
            <a:off x="-118837" y="5857892"/>
            <a:ext cx="2762011" cy="400110"/>
          </a:xfrm>
          <a:prstGeom prst="rect">
            <a:avLst/>
          </a:prstGeom>
        </p:spPr>
        <p:txBody>
          <a:bodyPr wrap="square">
            <a:spAutoFit/>
            <a:scene3d>
              <a:camera prst="isometricOffAxis1Right"/>
              <a:lightRig rig="threePt" dir="t"/>
            </a:scene3d>
          </a:bodyPr>
          <a:lstStyle/>
          <a:p>
            <a:r>
              <a:rPr lang="en-US" sz="2000" b="1" dirty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Ground knowledge</a:t>
            </a:r>
            <a:endParaRPr lang="ar-SA" sz="2000" b="1" dirty="0">
              <a:solidFill>
                <a:srgbClr val="00206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3035443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2"/>
          <p:cNvSpPr txBox="1">
            <a:spLocks/>
          </p:cNvSpPr>
          <p:nvPr/>
        </p:nvSpPr>
        <p:spPr>
          <a:xfrm>
            <a:off x="214282" y="0"/>
            <a:ext cx="8929718" cy="11430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b"/>
          <a:lstStyle/>
          <a:p>
            <a:pPr algn="ctr" rtl="0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endParaRPr lang="en-US" sz="3600" b="1" dirty="0">
              <a:solidFill>
                <a:srgbClr val="C00000"/>
              </a:solidFill>
              <a:latin typeface="Arabic Typesetting" panose="03020402040406030203" pitchFamily="66" charset="-78"/>
              <a:ea typeface="GE East" pitchFamily="18" charset="-78"/>
              <a:cs typeface="Arabic Typesetting" panose="03020402040406030203" pitchFamily="66" charset="-78"/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0" y="5786454"/>
            <a:ext cx="150016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isometricOffAxis1Righ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3600" b="1" cap="none" spc="0" dirty="0">
                <a:ln w="50800"/>
                <a:solidFill>
                  <a:srgbClr val="002060"/>
                </a:solidFill>
                <a:effectLst/>
                <a:latin typeface="Arabic Typesetting" panose="03020402040406030203" pitchFamily="66" charset="-78"/>
                <a:cs typeface="Arabic Typesetting" panose="03020402040406030203" pitchFamily="66" charset="-78"/>
              </a:rPr>
              <a:t>value</a:t>
            </a:r>
            <a:endParaRPr lang="ar-SA" sz="3600" b="1" cap="none" spc="0" dirty="0">
              <a:ln w="50800"/>
              <a:solidFill>
                <a:srgbClr val="002060"/>
              </a:solidFill>
              <a:effectLst/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928662" y="6429396"/>
            <a:ext cx="7500958" cy="369332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76200" dist="50800" dir="5400000" rotWithShape="0">
              <a:srgbClr val="4E3B30">
                <a:alpha val="60000"/>
              </a:srgbClr>
            </a:outerShdw>
            <a:reflection blurRad="6350" stA="50000" endA="300" endPos="55000" dir="5400000" sy="-100000" algn="bl" rotWithShape="0"/>
            <a:softEdge rad="12700"/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 rtl="0">
              <a:defRPr/>
            </a:pPr>
            <a:r>
              <a:rPr lang="ar-EG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القبعات الست &amp;&amp;المشرفة التربوية/مهره عبدالله أل طلحان&amp;&amp;جميع الحقوق محفوظة</a:t>
            </a:r>
          </a:p>
        </p:txBody>
      </p:sp>
      <p:sp>
        <p:nvSpPr>
          <p:cNvPr id="13" name="عنصر نائب لرقم الشريحة 8"/>
          <p:cNvSpPr txBox="1">
            <a:spLocks/>
          </p:cNvSpPr>
          <p:nvPr/>
        </p:nvSpPr>
        <p:spPr>
          <a:xfrm>
            <a:off x="8572528" y="6429396"/>
            <a:ext cx="571472" cy="42860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anchor="ctr" anchorCtr="0"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98F3B8C-1A87-407E-A458-8606F5C36CC6}" type="slidenum">
              <a:rPr kumimoji="0" lang="ar-SA" sz="24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abic Typesetting" panose="03020402040406030203" pitchFamily="66" charset="-78"/>
                <a:cs typeface="Arabic Typesetting" panose="03020402040406030203" pitchFamily="66" charset="-78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ar-SA" sz="2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77826" name="Picture 2" descr="http://moedu.gov.bh/madares/UpLoadImages/J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214422"/>
            <a:ext cx="8143932" cy="4572032"/>
          </a:xfrm>
          <a:prstGeom prst="rect">
            <a:avLst/>
          </a:prstGeom>
          <a:noFill/>
        </p:spPr>
      </p:pic>
      <p:sp>
        <p:nvSpPr>
          <p:cNvPr id="12" name="Oval 9"/>
          <p:cNvSpPr/>
          <p:nvPr/>
        </p:nvSpPr>
        <p:spPr>
          <a:xfrm>
            <a:off x="7796052" y="0"/>
            <a:ext cx="1347948" cy="1043769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EG" sz="2400" b="1" dirty="0">
                <a:solidFill>
                  <a:schemeClr val="bg1"/>
                </a:solidFill>
                <a:latin typeface="Arabic Typesetting" panose="03020402040406030203" pitchFamily="66" charset="-78"/>
                <a:ea typeface="GE Jarida Heavy" pitchFamily="18" charset="-78"/>
                <a:cs typeface="Arabic Typesetting" panose="03020402040406030203" pitchFamily="66" charset="-78"/>
              </a:rPr>
              <a:t>نشاط7 حواري</a:t>
            </a:r>
          </a:p>
          <a:p>
            <a:pPr algn="ctr"/>
            <a:r>
              <a:rPr lang="ar-EG" sz="2400" b="1" dirty="0">
                <a:solidFill>
                  <a:schemeClr val="bg1"/>
                </a:solidFill>
                <a:latin typeface="Arabic Typesetting" panose="03020402040406030203" pitchFamily="66" charset="-78"/>
                <a:ea typeface="GE Jarida Heavy" pitchFamily="18" charset="-78"/>
                <a:cs typeface="Arabic Typesetting" panose="03020402040406030203" pitchFamily="66" charset="-78"/>
              </a:rPr>
              <a:t>10 د</a:t>
            </a:r>
            <a:endParaRPr lang="en-US" sz="2400" b="1" dirty="0">
              <a:solidFill>
                <a:schemeClr val="bg1"/>
              </a:solidFill>
              <a:latin typeface="Arabic Typesetting" panose="03020402040406030203" pitchFamily="66" charset="-78"/>
              <a:ea typeface="GE Jarida Heavy" pitchFamily="18" charset="-78"/>
              <a:cs typeface="Arabic Typesetting" panose="03020402040406030203" pitchFamily="66" charset="-78"/>
            </a:endParaRPr>
          </a:p>
        </p:txBody>
      </p:sp>
      <p:sp>
        <p:nvSpPr>
          <p:cNvPr id="14" name="مربع نص 13"/>
          <p:cNvSpPr txBox="1"/>
          <p:nvPr/>
        </p:nvSpPr>
        <p:spPr>
          <a:xfrm>
            <a:off x="1857356" y="-142900"/>
            <a:ext cx="5286412" cy="131112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ar-EG" sz="3600" b="1" dirty="0">
                <a:solidFill>
                  <a:srgbClr val="C00000"/>
                </a:solidFill>
                <a:latin typeface="Arabic Typesetting" panose="03020402040406030203" pitchFamily="66" charset="-78"/>
                <a:ea typeface="GE East" pitchFamily="18" charset="-78"/>
                <a:cs typeface="Arabic Typesetting" panose="03020402040406030203" pitchFamily="66" charset="-78"/>
              </a:rPr>
              <a:t> </a:t>
            </a:r>
            <a:r>
              <a:rPr lang="ar-EG" sz="3600" b="1" dirty="0">
                <a:solidFill>
                  <a:schemeClr val="bg1"/>
                </a:solidFill>
                <a:latin typeface="Arabic Typesetting" panose="03020402040406030203" pitchFamily="66" charset="-78"/>
                <a:ea typeface="GE East" pitchFamily="18" charset="-78"/>
                <a:cs typeface="Arabic Typesetting" panose="03020402040406030203" pitchFamily="66" charset="-78"/>
              </a:rPr>
              <a:t>ما مميزات القبعات الست </a:t>
            </a:r>
          </a:p>
          <a:p>
            <a:pPr algn="ctr" rtl="0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ar-EG" sz="3600" b="1" dirty="0">
                <a:solidFill>
                  <a:schemeClr val="bg1"/>
                </a:solidFill>
                <a:latin typeface="Arabic Typesetting" panose="03020402040406030203" pitchFamily="66" charset="-78"/>
                <a:ea typeface="GE East" pitchFamily="18" charset="-78"/>
                <a:cs typeface="Arabic Typesetting" panose="03020402040406030203" pitchFamily="66" charset="-78"/>
              </a:rPr>
              <a:t>في التدريس؟  </a:t>
            </a:r>
            <a:endParaRPr lang="ar-SA" sz="3600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8302006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2"/>
          <p:cNvSpPr txBox="1">
            <a:spLocks/>
          </p:cNvSpPr>
          <p:nvPr/>
        </p:nvSpPr>
        <p:spPr>
          <a:xfrm>
            <a:off x="214282" y="0"/>
            <a:ext cx="8929718" cy="11430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b"/>
          <a:lstStyle/>
          <a:p>
            <a:pPr algn="ctr" rtl="0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endParaRPr lang="en-US" sz="3600" b="1" dirty="0">
              <a:solidFill>
                <a:srgbClr val="C00000"/>
              </a:solidFill>
              <a:latin typeface="Arabic Typesetting" panose="03020402040406030203" pitchFamily="66" charset="-78"/>
              <a:ea typeface="GE East" pitchFamily="18" charset="-78"/>
              <a:cs typeface="Arabic Typesetting" panose="03020402040406030203" pitchFamily="66" charset="-78"/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0" y="5786454"/>
            <a:ext cx="150016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isometricOffAxis1Righ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3600" b="1" cap="none" spc="0" dirty="0">
                <a:ln w="50800"/>
                <a:solidFill>
                  <a:srgbClr val="002060"/>
                </a:solidFill>
                <a:effectLst/>
                <a:latin typeface="Arabic Typesetting" panose="03020402040406030203" pitchFamily="66" charset="-78"/>
                <a:cs typeface="Arabic Typesetting" panose="03020402040406030203" pitchFamily="66" charset="-78"/>
              </a:rPr>
              <a:t>value</a:t>
            </a:r>
            <a:endParaRPr lang="ar-SA" sz="3600" b="1" cap="none" spc="0" dirty="0">
              <a:ln w="50800"/>
              <a:solidFill>
                <a:srgbClr val="002060"/>
              </a:solidFill>
              <a:effectLst/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928662" y="6429396"/>
            <a:ext cx="7500958" cy="369332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76200" dist="50800" dir="5400000" rotWithShape="0">
              <a:srgbClr val="4E3B30">
                <a:alpha val="60000"/>
              </a:srgbClr>
            </a:outerShdw>
            <a:reflection blurRad="6350" stA="50000" endA="300" endPos="55000" dir="5400000" sy="-100000" algn="bl" rotWithShape="0"/>
            <a:softEdge rad="12700"/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 rtl="0">
              <a:defRPr/>
            </a:pPr>
            <a:r>
              <a:rPr lang="ar-EG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القبعات الست &amp;&amp;المشرفة التربوية/مهره عبدالله أل طلحان&amp;&amp;جميع الحقوق محفوظة</a:t>
            </a:r>
          </a:p>
        </p:txBody>
      </p:sp>
      <p:sp>
        <p:nvSpPr>
          <p:cNvPr id="13" name="عنصر نائب لرقم الشريحة 8"/>
          <p:cNvSpPr txBox="1">
            <a:spLocks/>
          </p:cNvSpPr>
          <p:nvPr/>
        </p:nvSpPr>
        <p:spPr>
          <a:xfrm>
            <a:off x="8572528" y="6429396"/>
            <a:ext cx="571472" cy="42860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anchor="ctr" anchorCtr="0"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98F3B8C-1A87-407E-A458-8606F5C36CC6}" type="slidenum">
              <a:rPr kumimoji="0" lang="ar-SA" sz="24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abic Typesetting" panose="03020402040406030203" pitchFamily="66" charset="-78"/>
                <a:cs typeface="Arabic Typesetting" panose="03020402040406030203" pitchFamily="66" charset="-78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ar-SA" sz="2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graphicFrame>
        <p:nvGraphicFramePr>
          <p:cNvPr id="7" name="جدول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6311992"/>
              </p:ext>
            </p:extLst>
          </p:nvPr>
        </p:nvGraphicFramePr>
        <p:xfrm>
          <a:off x="428596" y="1285859"/>
          <a:ext cx="8319868" cy="4500595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83198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900119">
                <a:tc>
                  <a:txBody>
                    <a:bodyPr/>
                    <a:lstStyle/>
                    <a:p>
                      <a:pPr algn="ctr" rtl="1"/>
                      <a:r>
                        <a:rPr lang="ar-EG" sz="2800" b="1" i="0" u="none" strike="noStrike" kern="1200" dirty="0">
                          <a:solidFill>
                            <a:schemeClr val="tx1"/>
                          </a:solidFill>
                          <a:latin typeface="Arabic Typesetting" panose="03020402040406030203" pitchFamily="66" charset="-78"/>
                          <a:ea typeface="GE Jarida Heavy" pitchFamily="18" charset="-78"/>
                          <a:cs typeface="Arabic Typesetting" panose="03020402040406030203" pitchFamily="66" charset="-78"/>
                        </a:rPr>
                        <a:t>1- تقديم نشاطات متنوعة تبدأ بالمعلومات والحقائق وتتنوع حسب متطلبات كل قبعة </a:t>
                      </a:r>
                      <a:endParaRPr lang="ar-EG" sz="2800" b="1" dirty="0">
                        <a:latin typeface="Arabic Typesetting" panose="03020402040406030203" pitchFamily="66" charset="-78"/>
                        <a:ea typeface="GE Jarida Heavy" pitchFamily="18" charset="-78"/>
                        <a:cs typeface="Arabic Typesetting" panose="03020402040406030203" pitchFamily="66" charset="-78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00119">
                <a:tc>
                  <a:txBody>
                    <a:bodyPr/>
                    <a:lstStyle/>
                    <a:p>
                      <a:pPr algn="ctr" rtl="1"/>
                      <a:r>
                        <a:rPr lang="ar-EG" sz="2800" b="1" i="0" u="none" strike="noStrike" kern="1200" dirty="0">
                          <a:solidFill>
                            <a:schemeClr val="tx1"/>
                          </a:solidFill>
                          <a:latin typeface="Arabic Typesetting" panose="03020402040406030203" pitchFamily="66" charset="-78"/>
                          <a:ea typeface="GE Jarida Heavy" pitchFamily="18" charset="-78"/>
                          <a:cs typeface="Arabic Typesetting" panose="03020402040406030203" pitchFamily="66" charset="-78"/>
                        </a:rPr>
                        <a:t>2- إستراتيجية تسمح للطالب بالمشاركة في جميع مراحل الدرس</a:t>
                      </a:r>
                      <a:endParaRPr lang="ar-EG" sz="2800" b="1" dirty="0">
                        <a:latin typeface="Arabic Typesetting" panose="03020402040406030203" pitchFamily="66" charset="-78"/>
                        <a:ea typeface="GE Jarida Heavy" pitchFamily="18" charset="-78"/>
                        <a:cs typeface="Arabic Typesetting" panose="03020402040406030203" pitchFamily="66" charset="-78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00119">
                <a:tc>
                  <a:txBody>
                    <a:bodyPr/>
                    <a:lstStyle/>
                    <a:p>
                      <a:pPr algn="ctr" rtl="1"/>
                      <a:r>
                        <a:rPr lang="ar-EG" sz="2800" b="1" i="0" u="none" strike="noStrike" kern="1200" dirty="0">
                          <a:solidFill>
                            <a:schemeClr val="tx1"/>
                          </a:solidFill>
                          <a:latin typeface="Arabic Typesetting" panose="03020402040406030203" pitchFamily="66" charset="-78"/>
                          <a:ea typeface="GE Jarida Heavy" pitchFamily="18" charset="-78"/>
                          <a:cs typeface="Arabic Typesetting" panose="03020402040406030203" pitchFamily="66" charset="-78"/>
                        </a:rPr>
                        <a:t>3- إستراتيجية تسمح للطالب بالقيام بعمليات استقصاء لجمع المعلومات </a:t>
                      </a:r>
                      <a:endParaRPr lang="ar-EG" sz="2800" b="1" dirty="0">
                        <a:latin typeface="Arabic Typesetting" panose="03020402040406030203" pitchFamily="66" charset="-78"/>
                        <a:ea typeface="GE Jarida Heavy" pitchFamily="18" charset="-78"/>
                        <a:cs typeface="Arabic Typesetting" panose="03020402040406030203" pitchFamily="66" charset="-78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00119">
                <a:tc>
                  <a:txBody>
                    <a:bodyPr/>
                    <a:lstStyle/>
                    <a:p>
                      <a:pPr algn="ctr" rtl="1"/>
                      <a:r>
                        <a:rPr lang="ar-EG" sz="2800" b="1" i="0" u="none" strike="noStrike" kern="1200" dirty="0">
                          <a:solidFill>
                            <a:schemeClr val="tx1"/>
                          </a:solidFill>
                          <a:latin typeface="Arabic Typesetting" panose="03020402040406030203" pitchFamily="66" charset="-78"/>
                          <a:ea typeface="GE Jarida Heavy" pitchFamily="18" charset="-78"/>
                          <a:cs typeface="Arabic Typesetting" panose="03020402040406030203" pitchFamily="66" charset="-78"/>
                        </a:rPr>
                        <a:t>4- إستراتيجية تنسجم مع متطلبات التفكير الإبداعي </a:t>
                      </a:r>
                      <a:endParaRPr lang="ar-EG" sz="2800" b="1" dirty="0">
                        <a:latin typeface="Arabic Typesetting" panose="03020402040406030203" pitchFamily="66" charset="-78"/>
                        <a:ea typeface="GE Jarida Heavy" pitchFamily="18" charset="-78"/>
                        <a:cs typeface="Arabic Typesetting" panose="03020402040406030203" pitchFamily="66" charset="-78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00119">
                <a:tc>
                  <a:txBody>
                    <a:bodyPr/>
                    <a:lstStyle/>
                    <a:p>
                      <a:pPr algn="ctr" rtl="1"/>
                      <a:r>
                        <a:rPr lang="ar-EG" sz="2800" b="1" i="0" u="none" strike="noStrike" kern="1200" dirty="0">
                          <a:solidFill>
                            <a:schemeClr val="tx1"/>
                          </a:solidFill>
                          <a:latin typeface="Arabic Typesetting" panose="03020402040406030203" pitchFamily="66" charset="-78"/>
                          <a:ea typeface="GE Jarida Heavy" pitchFamily="18" charset="-78"/>
                          <a:cs typeface="Arabic Typesetting" panose="03020402040406030203" pitchFamily="66" charset="-78"/>
                        </a:rPr>
                        <a:t>5- إستراتيجية يمكن أن تستخدم في عرض الدرس وتقديمه </a:t>
                      </a:r>
                      <a:endParaRPr lang="ar-EG" sz="2800" b="1" dirty="0">
                        <a:latin typeface="Arabic Typesetting" panose="03020402040406030203" pitchFamily="66" charset="-78"/>
                        <a:ea typeface="GE Jarida Heavy" pitchFamily="18" charset="-78"/>
                        <a:cs typeface="Arabic Typesetting" panose="03020402040406030203" pitchFamily="66" charset="-78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2" name="مربع نص 11"/>
          <p:cNvSpPr txBox="1"/>
          <p:nvPr/>
        </p:nvSpPr>
        <p:spPr>
          <a:xfrm>
            <a:off x="1857356" y="-142900"/>
            <a:ext cx="5286412" cy="131112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ar-EG" sz="3600" b="1" dirty="0">
                <a:solidFill>
                  <a:schemeClr val="bg1"/>
                </a:solidFill>
                <a:latin typeface="Arabic Typesetting" panose="03020402040406030203" pitchFamily="66" charset="-78"/>
                <a:ea typeface="GE East" pitchFamily="18" charset="-78"/>
                <a:cs typeface="Arabic Typesetting" panose="03020402040406030203" pitchFamily="66" charset="-78"/>
              </a:rPr>
              <a:t>مميزات القبعات الست </a:t>
            </a:r>
          </a:p>
          <a:p>
            <a:pPr algn="ctr" rtl="0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ar-EG" sz="3600" b="1" dirty="0">
                <a:solidFill>
                  <a:schemeClr val="bg1"/>
                </a:solidFill>
                <a:latin typeface="Arabic Typesetting" panose="03020402040406030203" pitchFamily="66" charset="-78"/>
                <a:ea typeface="GE East" pitchFamily="18" charset="-78"/>
                <a:cs typeface="Arabic Typesetting" panose="03020402040406030203" pitchFamily="66" charset="-78"/>
              </a:rPr>
              <a:t>في التدريس  </a:t>
            </a:r>
            <a:endParaRPr lang="ar-SA" sz="3600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8302006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2"/>
          <p:cNvSpPr txBox="1">
            <a:spLocks/>
          </p:cNvSpPr>
          <p:nvPr/>
        </p:nvSpPr>
        <p:spPr>
          <a:xfrm>
            <a:off x="0" y="0"/>
            <a:ext cx="9144000" cy="11430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b"/>
          <a:lstStyle/>
          <a:p>
            <a:pPr algn="ctr" rtl="0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defRPr/>
            </a:pPr>
            <a:r>
              <a:rPr lang="ar-EG" sz="6000" b="1" dirty="0">
                <a:solidFill>
                  <a:srgbClr val="C00000"/>
                </a:solidFill>
                <a:latin typeface="Arabic Typesetting" panose="03020402040406030203" pitchFamily="66" charset="-78"/>
                <a:ea typeface="GE East" pitchFamily="18" charset="-78"/>
                <a:cs typeface="Arabic Typesetting" panose="03020402040406030203" pitchFamily="66" charset="-78"/>
              </a:rPr>
              <a:t>ما الحل؟!</a:t>
            </a:r>
            <a:endParaRPr lang="en-US" sz="6000" b="1" dirty="0">
              <a:solidFill>
                <a:srgbClr val="C00000"/>
              </a:solidFill>
              <a:latin typeface="Arabic Typesetting" panose="03020402040406030203" pitchFamily="66" charset="-78"/>
              <a:ea typeface="GE East" pitchFamily="18" charset="-78"/>
              <a:cs typeface="Arabic Typesetting" panose="03020402040406030203" pitchFamily="66" charset="-78"/>
            </a:endParaRPr>
          </a:p>
        </p:txBody>
      </p:sp>
      <p:sp>
        <p:nvSpPr>
          <p:cNvPr id="12" name="Snip Diagonal Corner Rectangle 11"/>
          <p:cNvSpPr/>
          <p:nvPr/>
        </p:nvSpPr>
        <p:spPr>
          <a:xfrm>
            <a:off x="142876" y="1428736"/>
            <a:ext cx="6072198" cy="4071966"/>
          </a:xfrm>
          <a:prstGeom prst="snip2DiagRect">
            <a:avLst>
              <a:gd name="adj1" fmla="val 50000"/>
              <a:gd name="adj2" fmla="val 0"/>
            </a:avLst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EG" sz="4000" b="1" dirty="0">
              <a:solidFill>
                <a:srgbClr val="002060"/>
              </a:solidFill>
              <a:latin typeface="Arabic Typesetting" panose="03020402040406030203" pitchFamily="66" charset="-78"/>
              <a:ea typeface="GE Jarida Heavy" pitchFamily="18" charset="-78"/>
              <a:cs typeface="Arabic Typesetting" panose="03020402040406030203" pitchFamily="66" charset="-78"/>
            </a:endParaRPr>
          </a:p>
          <a:p>
            <a:pPr algn="ctr"/>
            <a:endParaRPr lang="ar-EG" sz="4000" b="1" dirty="0">
              <a:solidFill>
                <a:srgbClr val="002060"/>
              </a:solidFill>
              <a:latin typeface="Arabic Typesetting" panose="03020402040406030203" pitchFamily="66" charset="-78"/>
              <a:ea typeface="GE Jarida Heavy" pitchFamily="18" charset="-78"/>
              <a:cs typeface="Arabic Typesetting" panose="03020402040406030203" pitchFamily="66" charset="-78"/>
            </a:endParaRPr>
          </a:p>
          <a:p>
            <a:pPr algn="ctr"/>
            <a:r>
              <a:rPr lang="ar-EG" sz="4000" b="1" dirty="0">
                <a:solidFill>
                  <a:srgbClr val="002060"/>
                </a:solidFill>
                <a:latin typeface="Arabic Typesetting" panose="03020402040406030203" pitchFamily="66" charset="-78"/>
                <a:ea typeface="GE Jarida Heavy" pitchFamily="18" charset="-78"/>
                <a:cs typeface="Arabic Typesetting" panose="03020402040406030203" pitchFamily="66" charset="-78"/>
              </a:rPr>
              <a:t>الأستاذة فاطمة مدرسة علوم الصف السادس الابتدائي تريد تعطي درس الحفاظ على البيئة لتلاميذها باستخدام </a:t>
            </a:r>
            <a:r>
              <a:rPr lang="ar-EG" sz="4000" b="1" dirty="0" err="1">
                <a:solidFill>
                  <a:srgbClr val="002060"/>
                </a:solidFill>
                <a:latin typeface="Arabic Typesetting" panose="03020402040406030203" pitchFamily="66" charset="-78"/>
                <a:ea typeface="GE Jarida Heavy" pitchFamily="18" charset="-78"/>
                <a:cs typeface="Arabic Typesetting" panose="03020402040406030203" pitchFamily="66" charset="-78"/>
              </a:rPr>
              <a:t>إستراتيجية</a:t>
            </a:r>
            <a:r>
              <a:rPr lang="ar-EG" sz="4000" b="1" dirty="0">
                <a:solidFill>
                  <a:srgbClr val="002060"/>
                </a:solidFill>
                <a:latin typeface="Arabic Typesetting" panose="03020402040406030203" pitchFamily="66" charset="-78"/>
                <a:ea typeface="GE Jarida Heavy" pitchFamily="18" charset="-78"/>
                <a:cs typeface="Arabic Typesetting" panose="03020402040406030203" pitchFamily="66" charset="-78"/>
              </a:rPr>
              <a:t> القبعات الست فماذا تفعل </a:t>
            </a:r>
            <a:r>
              <a:rPr lang="ar-SA" sz="4000" b="1" dirty="0">
                <a:solidFill>
                  <a:srgbClr val="002060"/>
                </a:solidFill>
                <a:latin typeface="Arabic Typesetting" panose="03020402040406030203" pitchFamily="66" charset="-78"/>
                <a:ea typeface="GE Jarida Heavy" pitchFamily="18" charset="-78"/>
                <a:cs typeface="Arabic Typesetting" panose="03020402040406030203" pitchFamily="66" charset="-78"/>
              </a:rPr>
              <a:t>؟</a:t>
            </a:r>
          </a:p>
          <a:p>
            <a:pPr algn="ctr"/>
            <a:endParaRPr lang="ar-EG" sz="4000" b="1" dirty="0">
              <a:latin typeface="Arabic Typesetting" panose="03020402040406030203" pitchFamily="66" charset="-78"/>
              <a:ea typeface="GE Jarida Heavy" pitchFamily="18" charset="-78"/>
              <a:cs typeface="Arabic Typesetting" panose="03020402040406030203" pitchFamily="66" charset="-78"/>
            </a:endParaRPr>
          </a:p>
        </p:txBody>
      </p:sp>
      <p:sp>
        <p:nvSpPr>
          <p:cNvPr id="18" name="مربع نص 17"/>
          <p:cNvSpPr txBox="1"/>
          <p:nvPr/>
        </p:nvSpPr>
        <p:spPr>
          <a:xfrm>
            <a:off x="978917" y="5786454"/>
            <a:ext cx="1545615" cy="707886"/>
          </a:xfrm>
          <a:prstGeom prst="rect">
            <a:avLst/>
          </a:prstGeom>
          <a:noFill/>
        </p:spPr>
        <p:txBody>
          <a:bodyPr wrap="none" rtlCol="1">
            <a:spAutoFit/>
            <a:scene3d>
              <a:camera prst="isometricOffAxis1Right"/>
              <a:lightRig rig="threePt" dir="t"/>
            </a:scene3d>
          </a:bodyPr>
          <a:lstStyle/>
          <a:p>
            <a:r>
              <a:rPr lang="en-US" sz="4000" b="1" dirty="0">
                <a:ln w="50800"/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situations</a:t>
            </a:r>
            <a:endParaRPr lang="ar-EG" sz="4000" b="1" dirty="0">
              <a:ln w="50800"/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0" name="Oval 9"/>
          <p:cNvSpPr/>
          <p:nvPr/>
        </p:nvSpPr>
        <p:spPr>
          <a:xfrm>
            <a:off x="7898554" y="0"/>
            <a:ext cx="1245446" cy="1163638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EG" sz="2400" b="1" dirty="0">
                <a:solidFill>
                  <a:schemeClr val="bg1"/>
                </a:solidFill>
                <a:latin typeface="Arabic Typesetting" panose="03020402040406030203" pitchFamily="66" charset="-78"/>
                <a:ea typeface="GE Jarida Heavy" pitchFamily="18" charset="-78"/>
                <a:cs typeface="Arabic Typesetting" panose="03020402040406030203" pitchFamily="66" charset="-78"/>
              </a:rPr>
              <a:t>نشاط8  جماعى120 د</a:t>
            </a:r>
            <a:endParaRPr lang="en-US" sz="2400" b="1" dirty="0">
              <a:solidFill>
                <a:schemeClr val="bg1"/>
              </a:solidFill>
              <a:latin typeface="Arabic Typesetting" panose="03020402040406030203" pitchFamily="66" charset="-78"/>
              <a:ea typeface="GE Jarida Heavy" pitchFamily="18" charset="-78"/>
              <a:cs typeface="Arabic Typesetting" panose="03020402040406030203" pitchFamily="66" charset="-78"/>
            </a:endParaRPr>
          </a:p>
        </p:txBody>
      </p:sp>
      <p:sp>
        <p:nvSpPr>
          <p:cNvPr id="13" name="مربع نص 12"/>
          <p:cNvSpPr txBox="1"/>
          <p:nvPr/>
        </p:nvSpPr>
        <p:spPr>
          <a:xfrm>
            <a:off x="928662" y="6429396"/>
            <a:ext cx="7500958" cy="369332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76200" dist="50800" dir="5400000" rotWithShape="0">
              <a:srgbClr val="4E3B30">
                <a:alpha val="60000"/>
              </a:srgbClr>
            </a:outerShdw>
            <a:reflection blurRad="6350" stA="50000" endA="300" endPos="55000" dir="5400000" sy="-100000" algn="bl" rotWithShape="0"/>
            <a:softEdge rad="12700"/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 rtl="0">
              <a:defRPr/>
            </a:pPr>
            <a:r>
              <a:rPr lang="ar-EG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القبعات الست &amp;&amp;المشرفة التربوية/مهره عبدالله أل طلحان&amp;&amp;جميع الحقوق محفوظة</a:t>
            </a:r>
          </a:p>
        </p:txBody>
      </p:sp>
      <p:sp>
        <p:nvSpPr>
          <p:cNvPr id="14" name="عنصر نائب لرقم الشريحة 8"/>
          <p:cNvSpPr txBox="1">
            <a:spLocks/>
          </p:cNvSpPr>
          <p:nvPr/>
        </p:nvSpPr>
        <p:spPr>
          <a:xfrm>
            <a:off x="8572528" y="6429396"/>
            <a:ext cx="571472" cy="42860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anchor="ctr" anchorCtr="0"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98F3B8C-1A87-407E-A458-8606F5C36CC6}" type="slidenum">
              <a:rPr kumimoji="0" lang="ar-SA" sz="24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abic Typesetting" panose="03020402040406030203" pitchFamily="66" charset="-78"/>
                <a:cs typeface="Arabic Typesetting" panose="03020402040406030203" pitchFamily="66" charset="-78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ar-SA" sz="2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5" name="مستطيل 14"/>
          <p:cNvSpPr/>
          <p:nvPr/>
        </p:nvSpPr>
        <p:spPr>
          <a:xfrm>
            <a:off x="1287597" y="6000768"/>
            <a:ext cx="1250663" cy="338554"/>
          </a:xfrm>
          <a:prstGeom prst="rect">
            <a:avLst/>
          </a:prstGeom>
        </p:spPr>
        <p:txBody>
          <a:bodyPr wrap="none">
            <a:spAutoFit/>
            <a:scene3d>
              <a:camera prst="isometricOffAxis1Right"/>
              <a:lightRig rig="threePt" dir="t"/>
            </a:scene3d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Sensual experience</a:t>
            </a:r>
            <a:endParaRPr lang="ar-EG" sz="1600" b="1" dirty="0">
              <a:solidFill>
                <a:srgbClr val="00206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1026" name="Picture 2" descr="http://chaabpress.com/imagesnews/14007072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3" y="1628800"/>
            <a:ext cx="3168353" cy="288238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2"/>
          <p:cNvSpPr txBox="1">
            <a:spLocks/>
          </p:cNvSpPr>
          <p:nvPr/>
        </p:nvSpPr>
        <p:spPr>
          <a:xfrm>
            <a:off x="331076" y="0"/>
            <a:ext cx="8671410" cy="11430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b"/>
          <a:lstStyle/>
          <a:p>
            <a:pPr algn="ctr" rtl="0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ar-EG" sz="4000" b="1" dirty="0">
                <a:solidFill>
                  <a:schemeClr val="bg1"/>
                </a:solidFill>
                <a:latin typeface="Arabic Typesetting" panose="03020402040406030203" pitchFamily="66" charset="-78"/>
                <a:ea typeface="GE East" pitchFamily="18" charset="-78"/>
                <a:cs typeface="Arabic Typesetting" panose="03020402040406030203" pitchFamily="66" charset="-78"/>
              </a:rPr>
              <a:t> ما الإجراءات التي ستقوم بها فاطمة ؟ </a:t>
            </a:r>
            <a:endParaRPr lang="en-US" sz="4000" b="1" dirty="0">
              <a:solidFill>
                <a:schemeClr val="bg1"/>
              </a:solidFill>
              <a:latin typeface="Arabic Typesetting" panose="03020402040406030203" pitchFamily="66" charset="-78"/>
              <a:ea typeface="GE East" pitchFamily="18" charset="-78"/>
              <a:cs typeface="Arabic Typesetting" panose="03020402040406030203" pitchFamily="66" charset="-78"/>
            </a:endParaRPr>
          </a:p>
        </p:txBody>
      </p:sp>
      <p:sp>
        <p:nvSpPr>
          <p:cNvPr id="15362" name="AutoShape 2" descr="data:image/jpeg;base64,/9j/4AAQSkZJRgABAQAAAQABAAD/2wCEAAkGBxQREhQUEhQWFhUWGB8aGBcYGSIfGhsgHCAeHh8eGhweISogGB8lHxsYJjEhJSs3Li4uIB8zPDQsNyktLisBCgoKDg0OGhAQGzEkICUtLDQsLCwvLzcsLC8vLDEvLCwsLDgtLDcvLCwsLCwsLCwsNiwsLCwsLCwsLCwsLCw0LP/AABEIAJ4AmgMBIgACEQEDEQH/xAAcAAACAwEBAQEAAAAAAAAAAAAABgQFBwgCAwH/xABKEAACAgAEAwUEBQYLBwUBAAABAgMRAAQSIQUGMQcTIkFRMmFxgRQjUpGhCDNCc7LRFSQ0U2JydJOxwdIWNUOCkuHwlKKzwsMl/8QAGQEBAQEBAQEAAAAAAAAAAAAAAAIBAwQF/8QALREAAgIBAgMGBQUAAAAAAAAAAAECEQMSITFhkSIyQXGBsQQTI1HBM1Kh4fD/2gAMAwEAAhEDEQA/ANwwYMGADBgwYAMGDFfxriyZWMM4LMx0xxru8jnoqD12Js7AAkkAE4AsMVacw5Zvzcqy+vc3LX9buw2m/K+u/piDlODvmRrz7BwaK5ZL7hK3prNztf6TAKaWlHnfwQqihUUKqigqigB6ADYYAW/9t4f5jPf+in/0YmRcalmCNlssxViQzZjVBpAvcKyF2NjppHreLvAcAVUORzJsyZre9hFCqKBQ8nMjE3ZvV5gVtuTZDMV9Xm2DWK1xIy9RYKqEY2LGzCrv3YiT878PR1jbOQamqqkBG5oeIbDf1OLTI8VgnJEM0UpG5EbqxHx0k1gCpzHGp8obzkKtCPazMF6VFneWFraNQKtlZwNyaANXuVzCSoskbB0cBlZTYIO4IPmMfXFDmOXmSQy5KUZZnNyJ3YaGQ+bNGCpVyABrVgSOt0KAvsGF+HiOdi0jMZVZboGTKvYFk7mOXSwCrVkMxPkPIWeQ4tDMzpG4Lx0HjOzpYBGpDTAEEEGqPlgCbgwYMAGDBgwAYMGDABgwYMAGFjhuaOZucsGVmYQaegjB0gggkMXotqHkQPLeXzHnmP8AFYJO7nljZhIAG7pRQ1lSdySaUeZv7Jx+ZLKpDGkcahURQqqPIAUBjUTJl1AKUfDHvHiF9QBxm/NPEElzWYgzfeaF06IG2jdNI+spfzgL6x4iQNA2BGMKGTivPeTiVxFPFPP3bPHDG+oyEAkKCgYAkrXu64o2ikzKq2eKSPW8ag9wtkGgjEhiKHjaz1qgaxF/hqJEpAaA8KgUPh6AYopOZ5FbTYNG3NWI1O4MjdEBNAaiLvADfDAqLpRVVR+ioob9dhtiG/A8swo5eGv1aj7iBY+IxBg5jutSbV1U3fwHp88So+Oxkb6h8v3YAsIs1K2tfpMhCNQAoFfCrUzUWc+K/gQPKz6zfHM1lwJEZJkUANFL4SfIFZVBKm9zqVr/AKOK5+Oxgbaj7q/fiozvFZMzIMvDEWJBYqpGqh0uyFF0aF34Sd6NAaNypzGuejZtBjkQ1JGTeknoVagHUjo1eoIBBGJub4TFJLHMVqWP2ZF2ajdqSPaQ3eg7XRqwMUXZ7wWXLxSSTrokmYHu7B0KopQxG2oksTRIFgeW7XgCs4VnnLyQTfnY99QQqkiMTpZNzuB4WF2GBNBSt2eF7nTKN3IzUIP0jK/WppFl1G8kRA3YOgI0/aCHyxfQSh1Vh0YAj5i8Ae8GDBgAwYMGADBgxX8fEpy8ncau8rbRpD1Y1aC/hD6dWnVtdXgCqzY08Ra0NPlU0vtX1ckmtfUfnYj6fdiditzHDZZYpWhZw6Sd5le9uj9UoKSBvGEZjIDdMLsdBj94LxZcwnTRKu0sJPjibcaXHxBpujDcWMaiJIuslLRr1wcV4PBmgozESSBTa6hZU+qnqOg6emI6tRsYs4ZNQvBmxYv/AOxWRUu3cjxAXbMVFCvCpal99dcQuUeWVhjywTwRwAkd2KWdmXSZHVrNEbg3q9+n2mBoWlmViNKRWF9WJFE+5QOnmT6VvYY4VrlfguHmWZ7zNyrDmMwYYcusYVYXd4XMbnvXaIkKoC/Vxxs9kmyFGk1vdHkLJ+kv98/+rFrw91efMtppkZIS13qCoJQa6LRzDj3118hZ46RTt2YKqdn+SUABZaHT65/9WIQ4cvDZJe5QBJBG0b7k6tdOZnLF2RQ0bE2AI1IAGmy74XudYXMKuiCRY2JkjKFiyMrRsyqD4iiuzaN9YBXYkETljqjRqGHBiPw4KIo9BtdC6T12oVuOu2JGOhhF4pKqQysxCqsbEsTQAANkk7Ae/H7wz8zF+rX/AAGKzmiVXVcpWps1aFfSL/jOfsgJYBO2tox54/OEcWaRowoiMMiuU0k6o+6KrobqHNlrqtBGmm9rAF7gwYMAGDBgwAYjcSEncy9zQl0N3ZPTXR037rrEnBgCu4IHCNqDqNZ0CQ24Xb2iCb8WojfpV73j58a4IJysiOYZ0BCSqATR/RdSKkS6Ok+mxB3x8vozQzSZiWQd0sbljbE1asLWqARVYAjc6jjDOce1vPHMfxeVYog+pECC9IO3eE7nUNyu1dPfgDWspxdoAI+IaIZRt3nSCXrukh8KtsbjJ1D3ijj657iuWkgBOcjjilbT3iTooej4kWS9iaIJU6hvRB3xYci8xfwjkoc1o0FwQy3YBUlTXusGsTm4blYgZDDAgQai+hRp076rrw1V35YE6SGvMUZCLlo5MxY2MS3EKIU3Ofq9rNgMT4W2sViF/D8uWa860GiR1RUhYs8cjaQIqNNPYKvaqGFnw1RxkvaB2v5h3CZImBB0YUXb3tY8O3RfLqSbADb2KcjrFCvEMxpknn+sjY2WRWBs2erNqN/47nAoUufO07MvM7ZCcQ5cHwkIA8pAosSbsGqHuVcaZ2T86PxbKu8yos0Umhwl0QQCrUb03uKs7qTtdDnTnWW8zMPSeYH+8P8AlX34Z+xKGCTMzx5gzAd1qUxSvH0YCj3bAuWLKAu9npucAdNM1CzsMUo5pyzECIvOpNF4InljHh1bvGrL0I2vzGKDjPAUlWFIRIyAMQG1vqmjI7tcwzE6URgWYMNygFn2WeQK2GwGAKHKcUgy8WhEzJRNRVBlZthZIRAIgKHsqPQDETi3NyCMKk0GVmYKy/TmEZCk+13RcSHowANUevSsNWOWe1aQnO5stu7T0Td7INIF0NgoA6YA6T4Fw3uU1PK08snieZv0thWhR4Y0AqlX4kkkk1udZYM53iRQrq7pZW7v66QSuYxpcEUEdkLWGsE9DV5T2G9oJR14fmnJRiFy5IvSx/QJ+yfLbY+gxuz5dGZXKqXW9LEDUt7Gj1Fj0wB9cGDBgAwYMGADBgx4mlVFLOQqqCWYmgANySTsAPXACR2x58R5DRqIM0ioKHWrcg+gpTjl/iEhaRyfUj7tsbd2n8/5TNwNBGp1K4aOVwAtiwdIvXuCR06HGXdn3Kz8TzscIDd2CGmcfooOu5BAJ6Cwdz0O+AOi+x/ImHhGUUkHUpk+UjFwPleGPmDIHMZWeFSFaWJ0Vj0BZSAT6gGjibFGFUKoAVQAAOgA2AGPWAOK+N5OWHMSxzjTIjlWFHqPS96PUH0rG0dl3a1l48vFlM6BD3KBElFlGAv2hVoaA9QT6dMaHzzyJluKx6ZRolWykyAagarxbeNelr7tiOuOaedOS8zwuRUzAXS9926kFXC1e3UVqXqPvwBcdsYyr5/6Rk545kzCCRgjWUboQ32boGjRG+w2ti7B89kYRmlzU6JJmKiEchpGSiTbEVvZFE/4jGRYMAduZPLLEgRLoeZJJN7kljuxJ3JPXH2xzl2P9pf0FvoubYnLu3hkJJMRoCt/+HQGw6dfM46LjcMAVIIIsEbgg+YPngDMO3XmXOZGHL/RGaMO51yqRew2SiCd7Jv+jjOe1LhMz5fJcQKllzMETTuBsJtNFmHRda6elC1Pmd3ft15i+jz8OTwMqS9/Ih32RgF1KDup8fUbldjscM3avx+CDhbl4lmWdQqRvYU3TAtpojTQOxBuqI6gDmnlqdo83lnQ6WWZCCPLxDHaGOH5GskgBQTdC6HuFkmvicNPLfaJxDItcc7Ou1xzEuhry3Nj08JGAOt8GF/kXmdeJ5OPMqukm1dOul16i/MdCPcR54YMAGDGV9ofPecyualy+X7lUVY/G0ZZwZA5u9ejqgAtT1wqR9onE/PMg/CGMf8A1OOM88IOmztj+HnNWjfycc+9qvaD9JYpC1QRllWm2ma6LmjTIK8PxJvcVR8Q5uzmlkkzs7IVIkVipBUitJ8O+qzt6XhCzuZMjlj8APQeWOkJKStHOcHB0zxNMXNsbOGXsz5h+gcRglNBGbu5L8kcgE9CfDs225qvPCtj06kGiCD6HFEncGKvIcwQZiZ4YHErRC5GQ2qG6Csw21HxbXY0m6xzZyWeKZ64crNtGPE0mYK6Abo1rsjatlIG140ThXO3D+AwQZVCMzI695NLl2Rk1MaosCOlUF6hQvrgDY8c/wD5RN/TEsmhlo6F7AmSXUa8idK/cPTGqT9oWTUqEM0mq6KQvQ+LOFAvyxlPa1K3EcwHghkKCBUslVIZXkboW6Uy/jjm82NcZLqWsc3wT6GP4MXf+yeb/mf/AHL/AKsR87y/mIULyR6VHmWX8Bdn5YLNjbpSXUPFNbtPoRZUHdIw2NlT7/O/xrHRXYBx2TM5B4pSWOWcIhNbIVBVffRDdfIjHPAV5ikcaM2kUABZ33JON07IeIZThmWeOZplmkYPITDIUG1BEZQwatzqHW/cMU5RWzZKi3wRRdv8WrPe8ZSM/dJMT+Axlmc4zNLFFFIxZIl0Jfkupmr72PyCjoBWk9snHMtmcyJYJg4bL90w0OpVkZyL1Ae13h/6TjJsUYGPckemvUi69L6fhR+eJeWylKZHFKOgP6R8vliJLIWJJ6k3gDoz8nbL6eHSPqY652FE+EaVX2R5Xe/yxqeOX+ROYs5lIlXLTsqO1tHoVhd0WXUDp2Fn4Y37ljiks2TyssjW8kEbsaAtmRSTQ2G5OJjNSuvAqUHGr8RK7ZOCOC2bQRhCsSOSTrLCRgNgKI0v1vyrFXwPs7WfIrm5c13QZDI2mPVoUWepO9AemNC7TYFfhuY1C9IDjfoVYEHbr8MIOd4vInKzkEXqaEeVIZSu1VvXmfxxyeODybo7RyTjj2fiYjnc8zgAm/NjVWf+3TELBgx3SrZHBu92PHZNyUOKZupb+jw00tEgtd6UBA21EG9waDVR3Dr218Dy0mbijiQQziAMZOkbjUUjRhWzDSfF6UKbbSo9lfaJ/BLSrKjSQSb6Uqw421b9dtqvGu8Z4XHxdo87kJo5CYxDJGzUAtl9wASjgvurDcEdOpjJq0PTxKx6dS1cDnnNcuZmMi4Xb0KDUDX9W6+eL3hfLs2aYS5sslUBYp2APmCNhWwJ9OlYdc9wd4R3csU+V9CNl6A7OpaJjQ6WSKO2PlESbEcysQSDqCsQdtvAVquu4vfHzMvxWWqap/en/Z78fw+O9na80TcfmI8azUNQjJ8yCwHyG9ffj4xzT6vFFHp9RIb+4qMfN08/5PdqJ1YrM9wSOckzF3W7CFqVfLwhQD95OJfev/Nj/r/7Y+c2cKC2VR8XH4bb42DlF9lmSUZbM+2VyccShY0VQPQf+XhZ5+ys0ixd0rsoJ1KgJN7USB6b74m5jj739XED66nr7qU48njktbRoDX2iQD9wvHfF8yE1Pj5sjJGM4uHD0Ik/GO7gjizGWmkpFDFltSw959rpd4U89xlZCP4vCqg2Ao8VAUAW8wNugHTDXPxubTvJEnqVT8PExH4YqM3n4qAd+83utj+A2HXHtwSSd6d+TZ5cuNtU5UudC7m848ntHbyA2GI2JfEs2JXsCgBQH/nvJxEx9JNtbnzpJJ0h/wCQODSZr6MkciKzSyINSkgVFI5JIb01AbemOmchkEiijjVVARFUADYBQAK922MS7C8mpky5belmlXypgRFfv8Dv128XuGN3xzxVu+bOmVvZckLnaKCeG5oDclNh/wAw9dsZXw/ijnhZ4e0AqTvdTvIAy621oVUK1kXuDX47al2kD/8AmZv9X/mMIfJfJKZ3h4mWV0mLSL4vHGdLsBanxLtV6GF0OuIzLI5dh70Xi0KPb4WY3n+U8zETSd4o6FN7/wCX2vwxSyRlSVYEEGiD1Hxxu3NPLM/DoxKZA8epVY7tpLH0P1hvYWC1E+zW+EXOEcQk7iHLd9O2waMWRRG+ogAKNW+o0N7xzx5sylpnHp/vYqeLE1qhLqJWUy6yCtWl/K+h/ccW3L/HpuHzAqzKykUynfbyPky7nwnbETmXgE2QnMGYULIArEBgwphY3GIceWkkSSQbrHWskixqNDYmzv6Y9h5Tpnsk56bicUqSkGaAi22BkVrptA6EEUa26Ha6DhxDgeWnozQRSEGwWQE30u661jBPydM7oz80VX3kJN300MD087vHReAKDM8l5GRSpy0YB80BRvkykMvyOMD7WZvoGfOWyZkijjjTbvXfUWti1uSRsQKuvDfnjpvHL/bv/vib+pH+wMQ8cXxSKU5LgyV2XO2dknGZeRwiAr42WiTv7JF4UeZc/KuZlUO2lWoAsTQ9LNnDP2Pdc7+o/fik584M0TR5miUzPeb7UHjkdCo8/ZVG3+0fQ4fKh+1dDfmT+76jj2I8Jg4i2ZjzaNIYwrKwldKuwRSMAfWzh0515Z4PwnLNmXy2twQIomnlIkfyBDOQy+bWCKB+GFb8mr8/nP1aftHHw/KL493mahyinwwprcb1rfoCKrZKNj7ZHljVGK4Ixzk+LM6n5gOuRoY44jIGVtCgDS3VQtUoxHyohCapPExJ2F3+GK8oaBo0dgfI11r7x9+PwC8USe5nBPhXSPIb/wCeJOS4VNNWiNiPtEUo892Ow2wz8ncvGeWOOJNU7syq8liNGVXeqKnxaVvcNvWw641rgvZQ0gDcQmv0ihOw3+2y9CB0VRV7HHFzm3UF6s7LHFK5v0RR9irqmbjgVg/d5eY61vSbkjO1ijV9QT0xuGMr5D4fHBxWRIl0qq5lRZJNLKgALMSTQAG5xqmGHuvzfuZl73ovYoefcuZOHZtVq+6J39F8R/AHFF2M5lW4eUF3HNIrfFiJBXr4XX53hn5q/kWb/s8v7DYTOw7+SZn+0/8A5RYp99eT/Bi/TfmvyX3adAr8NzGoXpCsvuIYUffjLOxyMDiS19ib8SpONX7SP925r+oP2lxinZlOy8Wy4DEAzOprzBhZqPusA/LETX1EdIP6ci7/ACkuD02UzSg7hoXNitvEm3Ukgy79Nh080fso4KM9mcxlia73KyhWq9LeHSa9xr5XjVPykP5Bl/7SP/jkwifk+Rn+E9Xl3Lj5+E47nnJ35PPDSOI5hn1K8MRUoRRtmAIa9wQV6Y6GxnHIHARl+L8XcDSC0ZVbuxLqctdk7sDt78aPgAxzh+UHkVTiOsXbwxM3oN5U29BUa/O8dH4587fZFbPbMCPocfQ+Yll/f+OMboqKtlL2Pdc7+o/fh15m4L9J5cLAEvl5pZRV9BNIH2H9Ek2egBxX8g5CCN1jjeOQnIIZzGyt9Y8sxZWZCRqVSi9boLh15Q47kU4ecvmszlkLNOrxyyKDTySbMrHoVP3HGkiT+TUw77ODSL0IdW99Tt1qvlfvwq9uikcYnsHdYyPf9Wo29dwcOXYFFHBmM4veIw01rBFMFdlBG/QgWPjis7fcq8vFYdClguUjZiOgXvpFs+gtlF+8Yy9rK070IfF4tPD8oD/P5j8Uyxxf8k8HRuFcSzDAFg0ESkjoDNGW0t1F7A17sWnFOAFuXGzBHs515VojZCVgOqx9tei/0T61MyWXMPK8LKx/jGcDOPcJCmn3j6pT8cS32b5GpVOuZadj+VU5mIkWR38o36MCIrFf0GYUfW/SttxivYs9zxWd+6zF/wB6vljasc/h+6/Nl5+96Izbkhe94nPKvsgTHfr9bKCv7Jv5Y0nGcdmX8pzH9QftvjR8bg7t837k5e96L2IXG8q02WniStUkTot9LZSBfoLOF7s05Zm4flpEzDIXklMlRklQNKIBZAJ9i+nnhuwY60rsi3VETinDo8zE8My6o5BTLZFj4qQR8jjI14TDlOYMtDl0EcastKLO5heySSSxPqTeNnxAfguXaYZgwRGcdJSg1jatmq+hIxko2VCWmzP+3vhsuayuUhgQvLJmgFUeZ7uTzOwFWSTsBZxD7OOQszw7iFtGe4WNwJtSUxYL+iG19QRuo2AxrDQqWDEAst0SNxfWvToMe8a1ZKdETL8NjjllmVakmCCRrJvuwQuxNLQY9AL87xLwYMaYZlFm2zM0xzAldhM6CIyeCEIWAPc+G9SCNgxDE67G2+PeWGXEZZYljjXamhMYHTorqprcbgV5eWH3PcJgnrvYY3I6FlBI2rY9RtinXkbKKhSP6RHsaK5qe1J8wGkK3e+4I9xwAlcUfLsA8UyRypelo2UGj1UggqwI8mHUA7EXhZGZgi0gug3LAu29k2T4vefhjV8tySsZJXOZw39qRH+4PGQPliu4h2WZWdtUs+bZvXvQPwCAeWAE1uYchIgGZSJxf6MfeCwOpCqSPu88VudMWenXL8ODLNPSOzsREY4vrNJUhjGtoKKqp1Hf2jei5Tsn4aikOk0tnq88gNengZRXyvfDNwTl7LZNdOWgSIUASo8TV9pj4nPvJJwasJ0VHKnK5i4YMlmwjahKsgQkqRK7tsaU9GG+2+EvmjgZ4fwKDLSMD3WZYBjW4MkzKetC1Kmsa9jxLErCmAI9CL/xxLjcdJSlUtQp9m/BMtHkspPHBEsz5dNcqoA7alBOpgLNmicN+PxVAAAFAdAMfuKMe4qco8qyZKeeR5kkSTZAEKso1M3iJYhjuOldMNeDBjEklSDbfE//2Q=="/>
          <p:cNvSpPr>
            <a:spLocks noChangeAspect="1" noChangeArrowheads="1"/>
          </p:cNvSpPr>
          <p:nvPr/>
        </p:nvSpPr>
        <p:spPr bwMode="auto">
          <a:xfrm>
            <a:off x="8978504" y="-144463"/>
            <a:ext cx="2286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EG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5364" name="AutoShape 4" descr="data:image/jpeg;base64,/9j/4AAQSkZJRgABAQAAAQABAAD/2wCEAAkGBxQREhQUEhQWFhUWGB8aGBcYGSIfGhsgHCAeHh8eGhweISogGB8lHxsYJjEhJSs3Li4uIB8zPDQsNyktLisBCgoKDg0OGhAQGzEkICUtLDQsLCwvLzcsLC8vLDEvLCwsLDgtLDcvLCwsLCwsLCwsNiwsLCwsLCwsLCwsLCw0LP/AABEIAJ4AmgMBIgACEQEDEQH/xAAcAAACAwEBAQEAAAAAAAAAAAAABgQFBwgCAwH/xABKEAACAgAEAwUEBQYLBwUBAAABAgMRAAQSIQUGMQcTIkFRMmFxgRQjUpGhCDNCc7LRFSQ0U2JydJOxwdIWNUOCkuHwlKKzwsMl/8QAGQEBAQEBAQEAAAAAAAAAAAAAAAIBAwQF/8QALREAAgIBAgMGBQUAAAAAAAAAAAECEQMSITFhkSIyQXGBsQQTI1HBM1Kh4fD/2gAMAwEAAhEDEQA/ANwwYMGADBgwYAMGDFfxriyZWMM4LMx0xxru8jnoqD12Js7AAkkAE4AsMVacw5Zvzcqy+vc3LX9buw2m/K+u/piDlODvmRrz7BwaK5ZL7hK3prNztf6TAKaWlHnfwQqihUUKqigqigB6ADYYAW/9t4f5jPf+in/0YmRcalmCNlssxViQzZjVBpAvcKyF2NjppHreLvAcAVUORzJsyZre9hFCqKBQ8nMjE3ZvV5gVtuTZDMV9Xm2DWK1xIy9RYKqEY2LGzCrv3YiT878PR1jbOQamqqkBG5oeIbDf1OLTI8VgnJEM0UpG5EbqxHx0k1gCpzHGp8obzkKtCPazMF6VFneWFraNQKtlZwNyaANXuVzCSoskbB0cBlZTYIO4IPmMfXFDmOXmSQy5KUZZnNyJ3YaGQ+bNGCpVyABrVgSOt0KAvsGF+HiOdi0jMZVZboGTKvYFk7mOXSwCrVkMxPkPIWeQ4tDMzpG4Lx0HjOzpYBGpDTAEEEGqPlgCbgwYMAGDBgwAYMGDABgwYMAGFjhuaOZucsGVmYQaegjB0gggkMXotqHkQPLeXzHnmP8AFYJO7nljZhIAG7pRQ1lSdySaUeZv7Jx+ZLKpDGkcahURQqqPIAUBjUTJl1AKUfDHvHiF9QBxm/NPEElzWYgzfeaF06IG2jdNI+spfzgL6x4iQNA2BGMKGTivPeTiVxFPFPP3bPHDG+oyEAkKCgYAkrXu64o2ikzKq2eKSPW8ag9wtkGgjEhiKHjaz1qgaxF/hqJEpAaA8KgUPh6AYopOZ5FbTYNG3NWI1O4MjdEBNAaiLvADfDAqLpRVVR+ioob9dhtiG/A8swo5eGv1aj7iBY+IxBg5jutSbV1U3fwHp88So+Oxkb6h8v3YAsIs1K2tfpMhCNQAoFfCrUzUWc+K/gQPKz6zfHM1lwJEZJkUANFL4SfIFZVBKm9zqVr/AKOK5+Oxgbaj7q/fiozvFZMzIMvDEWJBYqpGqh0uyFF0aF34Sd6NAaNypzGuejZtBjkQ1JGTeknoVagHUjo1eoIBBGJub4TFJLHMVqWP2ZF2ajdqSPaQ3eg7XRqwMUXZ7wWXLxSSTrokmYHu7B0KopQxG2oksTRIFgeW7XgCs4VnnLyQTfnY99QQqkiMTpZNzuB4WF2GBNBSt2eF7nTKN3IzUIP0jK/WppFl1G8kRA3YOgI0/aCHyxfQSh1Vh0YAj5i8Ae8GDBgAwYMGADBgxX8fEpy8ncau8rbRpD1Y1aC/hD6dWnVtdXgCqzY08Ra0NPlU0vtX1ckmtfUfnYj6fdiditzHDZZYpWhZw6Sd5le9uj9UoKSBvGEZjIDdMLsdBj94LxZcwnTRKu0sJPjibcaXHxBpujDcWMaiJIuslLRr1wcV4PBmgozESSBTa6hZU+qnqOg6emI6tRsYs4ZNQvBmxYv/AOxWRUu3cjxAXbMVFCvCpal99dcQuUeWVhjywTwRwAkd2KWdmXSZHVrNEbg3q9+n2mBoWlmViNKRWF9WJFE+5QOnmT6VvYY4VrlfguHmWZ7zNyrDmMwYYcusYVYXd4XMbnvXaIkKoC/Vxxs9kmyFGk1vdHkLJ+kv98/+rFrw91efMtppkZIS13qCoJQa6LRzDj3118hZ46RTt2YKqdn+SUABZaHT65/9WIQ4cvDZJe5QBJBG0b7k6tdOZnLF2RQ0bE2AI1IAGmy74XudYXMKuiCRY2JkjKFiyMrRsyqD4iiuzaN9YBXYkETljqjRqGHBiPw4KIo9BtdC6T12oVuOu2JGOhhF4pKqQysxCqsbEsTQAANkk7Ae/H7wz8zF+rX/AAGKzmiVXVcpWps1aFfSL/jOfsgJYBO2tox54/OEcWaRowoiMMiuU0k6o+6KrobqHNlrqtBGmm9rAF7gwYMAGDBgwAYjcSEncy9zQl0N3ZPTXR037rrEnBgCu4IHCNqDqNZ0CQ24Xb2iCb8WojfpV73j58a4IJysiOYZ0BCSqATR/RdSKkS6Ok+mxB3x8vozQzSZiWQd0sbljbE1asLWqARVYAjc6jjDOce1vPHMfxeVYog+pECC9IO3eE7nUNyu1dPfgDWspxdoAI+IaIZRt3nSCXrukh8KtsbjJ1D3ijj657iuWkgBOcjjilbT3iTooej4kWS9iaIJU6hvRB3xYci8xfwjkoc1o0FwQy3YBUlTXusGsTm4blYgZDDAgQai+hRp076rrw1V35YE6SGvMUZCLlo5MxY2MS3EKIU3Ofq9rNgMT4W2sViF/D8uWa860GiR1RUhYs8cjaQIqNNPYKvaqGFnw1RxkvaB2v5h3CZImBB0YUXb3tY8O3RfLqSbADb2KcjrFCvEMxpknn+sjY2WRWBs2erNqN/47nAoUufO07MvM7ZCcQ5cHwkIA8pAosSbsGqHuVcaZ2T86PxbKu8yos0Umhwl0QQCrUb03uKs7qTtdDnTnWW8zMPSeYH+8P8AlX34Z+xKGCTMzx5gzAd1qUxSvH0YCj3bAuWLKAu9npucAdNM1CzsMUo5pyzECIvOpNF4InljHh1bvGrL0I2vzGKDjPAUlWFIRIyAMQG1vqmjI7tcwzE6URgWYMNygFn2WeQK2GwGAKHKcUgy8WhEzJRNRVBlZthZIRAIgKHsqPQDETi3NyCMKk0GVmYKy/TmEZCk+13RcSHowANUevSsNWOWe1aQnO5stu7T0Td7INIF0NgoA6YA6T4Fw3uU1PK08snieZv0thWhR4Y0AqlX4kkkk1udZYM53iRQrq7pZW7v66QSuYxpcEUEdkLWGsE9DV5T2G9oJR14fmnJRiFy5IvSx/QJ+yfLbY+gxuz5dGZXKqXW9LEDUt7Gj1Fj0wB9cGDBgAwYMGADBgx4mlVFLOQqqCWYmgANySTsAPXACR2x58R5DRqIM0ioKHWrcg+gpTjl/iEhaRyfUj7tsbd2n8/5TNwNBGp1K4aOVwAtiwdIvXuCR06HGXdn3Kz8TzscIDd2CGmcfooOu5BAJ6Cwdz0O+AOi+x/ImHhGUUkHUpk+UjFwPleGPmDIHMZWeFSFaWJ0Vj0BZSAT6gGjibFGFUKoAVQAAOgA2AGPWAOK+N5OWHMSxzjTIjlWFHqPS96PUH0rG0dl3a1l48vFlM6BD3KBElFlGAv2hVoaA9QT6dMaHzzyJluKx6ZRolWykyAagarxbeNelr7tiOuOaedOS8zwuRUzAXS9926kFXC1e3UVqXqPvwBcdsYyr5/6Rk545kzCCRgjWUboQ32boGjRG+w2ti7B89kYRmlzU6JJmKiEchpGSiTbEVvZFE/4jGRYMAduZPLLEgRLoeZJJN7kljuxJ3JPXH2xzl2P9pf0FvoubYnLu3hkJJMRoCt/+HQGw6dfM46LjcMAVIIIsEbgg+YPngDMO3XmXOZGHL/RGaMO51yqRew2SiCd7Jv+jjOe1LhMz5fJcQKllzMETTuBsJtNFmHRda6elC1Pmd3ft15i+jz8OTwMqS9/Ih32RgF1KDup8fUbldjscM3avx+CDhbl4lmWdQqRvYU3TAtpojTQOxBuqI6gDmnlqdo83lnQ6WWZCCPLxDHaGOH5GskgBQTdC6HuFkmvicNPLfaJxDItcc7Ou1xzEuhry3Nj08JGAOt8GF/kXmdeJ5OPMqukm1dOul16i/MdCPcR54YMAGDGV9ofPecyualy+X7lUVY/G0ZZwZA5u9ejqgAtT1wqR9onE/PMg/CGMf8A1OOM88IOmztj+HnNWjfycc+9qvaD9JYpC1QRllWm2ma6LmjTIK8PxJvcVR8Q5uzmlkkzs7IVIkVipBUitJ8O+qzt6XhCzuZMjlj8APQeWOkJKStHOcHB0zxNMXNsbOGXsz5h+gcRglNBGbu5L8kcgE9CfDs225qvPCtj06kGiCD6HFEncGKvIcwQZiZ4YHErRC5GQ2qG6Csw21HxbXY0m6xzZyWeKZ64crNtGPE0mYK6Abo1rsjatlIG140ThXO3D+AwQZVCMzI695NLl2Rk1MaosCOlUF6hQvrgDY8c/wD5RN/TEsmhlo6F7AmSXUa8idK/cPTGqT9oWTUqEM0mq6KQvQ+LOFAvyxlPa1K3EcwHghkKCBUslVIZXkboW6Uy/jjm82NcZLqWsc3wT6GP4MXf+yeb/mf/AHL/AKsR87y/mIULyR6VHmWX8Bdn5YLNjbpSXUPFNbtPoRZUHdIw2NlT7/O/xrHRXYBx2TM5B4pSWOWcIhNbIVBVffRDdfIjHPAV5ikcaM2kUABZ33JON07IeIZThmWeOZplmkYPITDIUG1BEZQwatzqHW/cMU5RWzZKi3wRRdv8WrPe8ZSM/dJMT+Axlmc4zNLFFFIxZIl0Jfkupmr72PyCjoBWk9snHMtmcyJYJg4bL90w0OpVkZyL1Ae13h/6TjJsUYGPckemvUi69L6fhR+eJeWylKZHFKOgP6R8vliJLIWJJ6k3gDoz8nbL6eHSPqY652FE+EaVX2R5Xe/yxqeOX+ROYs5lIlXLTsqO1tHoVhd0WXUDp2Fn4Y37ljiks2TyssjW8kEbsaAtmRSTQ2G5OJjNSuvAqUHGr8RK7ZOCOC2bQRhCsSOSTrLCRgNgKI0v1vyrFXwPs7WfIrm5c13QZDI2mPVoUWepO9AemNC7TYFfhuY1C9IDjfoVYEHbr8MIOd4vInKzkEXqaEeVIZSu1VvXmfxxyeODybo7RyTjj2fiYjnc8zgAm/NjVWf+3TELBgx3SrZHBu92PHZNyUOKZupb+jw00tEgtd6UBA21EG9waDVR3Dr218Dy0mbijiQQziAMZOkbjUUjRhWzDSfF6UKbbSo9lfaJ/BLSrKjSQSb6Uqw421b9dtqvGu8Z4XHxdo87kJo5CYxDJGzUAtl9wASjgvurDcEdOpjJq0PTxKx6dS1cDnnNcuZmMi4Xb0KDUDX9W6+eL3hfLs2aYS5sslUBYp2APmCNhWwJ9OlYdc9wd4R3csU+V9CNl6A7OpaJjQ6WSKO2PlESbEcysQSDqCsQdtvAVquu4vfHzMvxWWqap/en/Z78fw+O9na80TcfmI8azUNQjJ8yCwHyG9ffj4xzT6vFFHp9RIb+4qMfN08/5PdqJ1YrM9wSOckzF3W7CFqVfLwhQD95OJfev/Nj/r/7Y+c2cKC2VR8XH4bb42DlF9lmSUZbM+2VyccShY0VQPQf+XhZ5+ys0ixd0rsoJ1KgJN7USB6b74m5jj739XED66nr7qU48njktbRoDX2iQD9wvHfF8yE1Pj5sjJGM4uHD0Ik/GO7gjizGWmkpFDFltSw959rpd4U89xlZCP4vCqg2Ao8VAUAW8wNugHTDXPxubTvJEnqVT8PExH4YqM3n4qAd+83utj+A2HXHtwSSd6d+TZ5cuNtU5UudC7m848ntHbyA2GI2JfEs2JXsCgBQH/nvJxEx9JNtbnzpJJ0h/wCQODSZr6MkciKzSyINSkgVFI5JIb01AbemOmchkEiijjVVARFUADYBQAK922MS7C8mpky5belmlXypgRFfv8Dv128XuGN3xzxVu+bOmVvZckLnaKCeG5oDclNh/wAw9dsZXw/ijnhZ4e0AqTvdTvIAy621oVUK1kXuDX47al2kD/8AmZv9X/mMIfJfJKZ3h4mWV0mLSL4vHGdLsBanxLtV6GF0OuIzLI5dh70Xi0KPb4WY3n+U8zETSd4o6FN7/wCX2vwxSyRlSVYEEGiD1Hxxu3NPLM/DoxKZA8epVY7tpLH0P1hvYWC1E+zW+EXOEcQk7iHLd9O2waMWRRG+ogAKNW+o0N7xzx5sylpnHp/vYqeLE1qhLqJWUy6yCtWl/K+h/ccW3L/HpuHzAqzKykUynfbyPky7nwnbETmXgE2QnMGYULIArEBgwphY3GIceWkkSSQbrHWskixqNDYmzv6Y9h5Tpnsk56bicUqSkGaAi22BkVrptA6EEUa26Ha6DhxDgeWnozQRSEGwWQE30u661jBPydM7oz80VX3kJN300MD087vHReAKDM8l5GRSpy0YB80BRvkykMvyOMD7WZvoGfOWyZkijjjTbvXfUWti1uSRsQKuvDfnjpvHL/bv/vib+pH+wMQ8cXxSKU5LgyV2XO2dknGZeRwiAr42WiTv7JF4UeZc/KuZlUO2lWoAsTQ9LNnDP2Pdc7+o/fik584M0TR5miUzPeb7UHjkdCo8/ZVG3+0fQ4fKh+1dDfmT+76jj2I8Jg4i2ZjzaNIYwrKwldKuwRSMAfWzh0515Z4PwnLNmXy2twQIomnlIkfyBDOQy+bWCKB+GFb8mr8/nP1aftHHw/KL493mahyinwwprcb1rfoCKrZKNj7ZHljVGK4Ixzk+LM6n5gOuRoY44jIGVtCgDS3VQtUoxHyohCapPExJ2F3+GK8oaBo0dgfI11r7x9+PwC8USe5nBPhXSPIb/wCeJOS4VNNWiNiPtEUo892Ow2wz8ncvGeWOOJNU7syq8liNGVXeqKnxaVvcNvWw641rgvZQ0gDcQmv0ihOw3+2y9CB0VRV7HHFzm3UF6s7LHFK5v0RR9irqmbjgVg/d5eY61vSbkjO1ijV9QT0xuGMr5D4fHBxWRIl0qq5lRZJNLKgALMSTQAG5xqmGHuvzfuZl73ovYoefcuZOHZtVq+6J39F8R/AHFF2M5lW4eUF3HNIrfFiJBXr4XX53hn5q/kWb/s8v7DYTOw7+SZn+0/8A5RYp99eT/Bi/TfmvyX3adAr8NzGoXpCsvuIYUffjLOxyMDiS19ib8SpONX7SP925r+oP2lxinZlOy8Wy4DEAzOprzBhZqPusA/LETX1EdIP6ci7/ACkuD02UzSg7hoXNitvEm3Ukgy79Nh080fso4KM9mcxlia73KyhWq9LeHSa9xr5XjVPykP5Bl/7SP/jkwifk+Rn+E9Xl3Lj5+E47nnJ35PPDSOI5hn1K8MRUoRRtmAIa9wQV6Y6GxnHIHARl+L8XcDSC0ZVbuxLqctdk7sDt78aPgAxzh+UHkVTiOsXbwxM3oN5U29BUa/O8dH4587fZFbPbMCPocfQ+Yll/f+OMboqKtlL2Pdc7+o/fh15m4L9J5cLAEvl5pZRV9BNIH2H9Ek2egBxX8g5CCN1jjeOQnIIZzGyt9Y8sxZWZCRqVSi9boLh15Q47kU4ecvmszlkLNOrxyyKDTySbMrHoVP3HGkiT+TUw77ODSL0IdW99Tt1qvlfvwq9uikcYnsHdYyPf9Wo29dwcOXYFFHBmM4veIw01rBFMFdlBG/QgWPjis7fcq8vFYdClguUjZiOgXvpFs+gtlF+8Yy9rK070IfF4tPD8oD/P5j8Uyxxf8k8HRuFcSzDAFg0ESkjoDNGW0t1F7A17sWnFOAFuXGzBHs515VojZCVgOqx9tei/0T61MyWXMPK8LKx/jGcDOPcJCmn3j6pT8cS32b5GpVOuZadj+VU5mIkWR38o36MCIrFf0GYUfW/SttxivYs9zxWd+6zF/wB6vljasc/h+6/Nl5+96Izbkhe94nPKvsgTHfr9bKCv7Jv5Y0nGcdmX8pzH9QftvjR8bg7t837k5e96L2IXG8q02WniStUkTot9LZSBfoLOF7s05Zm4flpEzDIXklMlRklQNKIBZAJ9i+nnhuwY60rsi3VETinDo8zE8My6o5BTLZFj4qQR8jjI14TDlOYMtDl0EcastKLO5heySSSxPqTeNnxAfguXaYZgwRGcdJSg1jatmq+hIxko2VCWmzP+3vhsuayuUhgQvLJmgFUeZ7uTzOwFWSTsBZxD7OOQszw7iFtGe4WNwJtSUxYL+iG19QRuo2AxrDQqWDEAst0SNxfWvToMe8a1ZKdETL8NjjllmVakmCCRrJvuwQuxNLQY9AL87xLwYMaYZlFm2zM0xzAldhM6CIyeCEIWAPc+G9SCNgxDE67G2+PeWGXEZZYljjXamhMYHTorqprcbgV5eWH3PcJgnrvYY3I6FlBI2rY9RtinXkbKKhSP6RHsaK5qe1J8wGkK3e+4I9xwAlcUfLsA8UyRypelo2UGj1UggqwI8mHUA7EXhZGZgi0gug3LAu29k2T4vefhjV8tySsZJXOZw39qRH+4PGQPliu4h2WZWdtUs+bZvXvQPwCAeWAE1uYchIgGZSJxf6MfeCwOpCqSPu88VudMWenXL8ODLNPSOzsREY4vrNJUhjGtoKKqp1Hf2jei5Tsn4aikOk0tnq88gNengZRXyvfDNwTl7LZNdOWgSIUASo8TV9pj4nPvJJwasJ0VHKnK5i4YMlmwjahKsgQkqRK7tsaU9GG+2+EvmjgZ4fwKDLSMD3WZYBjW4MkzKetC1Kmsa9jxLErCmAI9CL/xxLjcdJSlUtQp9m/BMtHkspPHBEsz5dNcqoA7alBOpgLNmicN+PxVAAAFAdAMfuKMe4qco8qyZKeeR5kkSTZAEKso1M3iJYhjuOldMNeDBjEklSDbfE//2Q=="/>
          <p:cNvSpPr>
            <a:spLocks noChangeAspect="1" noChangeArrowheads="1"/>
          </p:cNvSpPr>
          <p:nvPr/>
        </p:nvSpPr>
        <p:spPr bwMode="auto">
          <a:xfrm>
            <a:off x="8978504" y="-144463"/>
            <a:ext cx="2286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EG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3074" name="Picture 2" descr="C:\Users\CABITB\Desktop\صرؤورة1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2464" y="1418197"/>
            <a:ext cx="8635604" cy="4747107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 extrusionH="76200" prstMaterial="softEdge">
            <a:extrusionClr>
              <a:schemeClr val="accent2">
                <a:lumMod val="40000"/>
                <a:lumOff val="60000"/>
              </a:schemeClr>
            </a:extrusionClr>
          </a:sp3d>
        </p:spPr>
      </p:pic>
      <p:sp>
        <p:nvSpPr>
          <p:cNvPr id="14" name="مربع نص 13"/>
          <p:cNvSpPr txBox="1"/>
          <p:nvPr/>
        </p:nvSpPr>
        <p:spPr>
          <a:xfrm>
            <a:off x="1142976" y="6488692"/>
            <a:ext cx="7500958" cy="369332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76200" dist="50800" dir="5400000" rotWithShape="0">
              <a:srgbClr val="4E3B30">
                <a:alpha val="60000"/>
              </a:srgbClr>
            </a:outerShdw>
            <a:reflection blurRad="6350" stA="50000" endA="300" endPos="55000" dir="5400000" sy="-100000" algn="bl" rotWithShape="0"/>
            <a:softEdge rad="12700"/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 rtl="0">
              <a:defRPr/>
            </a:pPr>
            <a:r>
              <a:rPr lang="ar-EG" i="1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ea typeface="Adobe Fan Heiti Std B" pitchFamily="34" charset="-128"/>
                <a:cs typeface="Arabic Typesetting" panose="03020402040406030203" pitchFamily="66" charset="-78"/>
              </a:rPr>
              <a:t>&amp;</a:t>
            </a:r>
            <a:r>
              <a:rPr lang="ar-SA" i="1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ea typeface="Adobe Fan Heiti Std B" pitchFamily="34" charset="-128"/>
                <a:cs typeface="Arabic Typesetting" panose="03020402040406030203" pitchFamily="66" charset="-78"/>
              </a:rPr>
              <a:t>د محمد القاضي &amp;</a:t>
            </a:r>
            <a:r>
              <a:rPr lang="ar-EG" i="1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ea typeface="Adobe Fan Heiti Std B" pitchFamily="34" charset="-128"/>
                <a:cs typeface="Arabic Typesetting" panose="03020402040406030203" pitchFamily="66" charset="-78"/>
              </a:rPr>
              <a:t>  </a:t>
            </a:r>
            <a:r>
              <a:rPr lang="ar-SA" i="1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ea typeface="Adobe Fan Heiti Std B" pitchFamily="34" charset="-128"/>
                <a:cs typeface="Arabic Typesetting" panose="03020402040406030203" pitchFamily="66" charset="-78"/>
              </a:rPr>
              <a:t>جميع الحقوق محفوظة لمؤسسة المشرفة التربوية/مهره عبدالله أل طلحان</a:t>
            </a:r>
            <a:r>
              <a:rPr lang="en-US" i="1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ea typeface="Adobe Fan Heiti Std B" pitchFamily="34" charset="-128"/>
                <a:cs typeface="Arabic Typesetting" panose="03020402040406030203" pitchFamily="66" charset="-78"/>
              </a:rPr>
              <a:t>EMV </a:t>
            </a:r>
            <a:r>
              <a:rPr lang="ar-EG" i="1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ea typeface="Adobe Fan Heiti Std B" pitchFamily="34" charset="-128"/>
                <a:cs typeface="Arabic Typesetting" panose="03020402040406030203" pitchFamily="66" charset="-78"/>
              </a:rPr>
              <a:t>إستراتيجية </a:t>
            </a:r>
            <a:endParaRPr lang="ar-EG" dirty="0">
              <a:solidFill>
                <a:srgbClr val="002060"/>
              </a:solidFill>
              <a:latin typeface="Arabic Typesetting" panose="03020402040406030203" pitchFamily="66" charset="-78"/>
              <a:ea typeface="Adobe Fan Heiti Std B" pitchFamily="34" charset="-128"/>
              <a:cs typeface="Arabic Typesetting" panose="03020402040406030203" pitchFamily="66" charset="-78"/>
            </a:endParaRPr>
          </a:p>
        </p:txBody>
      </p:sp>
      <p:sp>
        <p:nvSpPr>
          <p:cNvPr id="15" name="عنصر نائب لرقم الشريحة 8"/>
          <p:cNvSpPr>
            <a:spLocks noGrp="1"/>
          </p:cNvSpPr>
          <p:nvPr>
            <p:ph type="sldNum" sz="quarter" idx="12"/>
          </p:nvPr>
        </p:nvSpPr>
        <p:spPr>
          <a:xfrm>
            <a:off x="8572528" y="6429396"/>
            <a:ext cx="571472" cy="428604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fld id="{598F3B8C-1A87-407E-A458-8606F5C36CC6}" type="slidenum">
              <a:rPr lang="ar-SA" sz="2400" smtClean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pPr/>
              <a:t>18</a:t>
            </a:fld>
            <a:endParaRPr lang="ar-SA" sz="2400" dirty="0">
              <a:solidFill>
                <a:srgbClr val="00206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8302006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2"/>
          <p:cNvSpPr txBox="1">
            <a:spLocks/>
          </p:cNvSpPr>
          <p:nvPr/>
        </p:nvSpPr>
        <p:spPr>
          <a:xfrm>
            <a:off x="331076" y="0"/>
            <a:ext cx="8671410" cy="11430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b"/>
          <a:lstStyle/>
          <a:p>
            <a:pPr algn="ctr" rtl="0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endParaRPr lang="en-US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anose="03020402040406030203" pitchFamily="66" charset="-78"/>
              <a:ea typeface="GE East" pitchFamily="18" charset="-78"/>
              <a:cs typeface="Arabic Typesetting" panose="03020402040406030203" pitchFamily="66" charset="-78"/>
            </a:endParaRPr>
          </a:p>
        </p:txBody>
      </p:sp>
      <p:sp>
        <p:nvSpPr>
          <p:cNvPr id="12" name="مستطيل 11"/>
          <p:cNvSpPr/>
          <p:nvPr/>
        </p:nvSpPr>
        <p:spPr>
          <a:xfrm>
            <a:off x="2053810" y="6488668"/>
            <a:ext cx="53042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>
              <a:defRPr/>
            </a:pPr>
            <a:r>
              <a:rPr lang="ar-EG" i="1" cap="all" dirty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endParaRPr lang="ar-SA" i="1" cap="all" dirty="0"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5362" name="AutoShape 2" descr="data:image/jpeg;base64,/9j/4AAQSkZJRgABAQAAAQABAAD/2wCEAAkGBxQREhQUEhQWFhUWGB8aGBcYGSIfGhsgHCAeHh8eGhweISogGB8lHxsYJjEhJSs3Li4uIB8zPDQsNyktLisBCgoKDg0OGhAQGzEkICUtLDQsLCwvLzcsLC8vLDEvLCwsLDgtLDcvLCwsLCwsLCwsNiwsLCwsLCwsLCwsLCw0LP/AABEIAJ4AmgMBIgACEQEDEQH/xAAcAAACAwEBAQEAAAAAAAAAAAAABgQFBwgCAwH/xABKEAACAgAEAwUEBQYLBwUBAAABAgMRAAQSIQUGMQcTIkFRMmFxgRQjUpGhCDNCc7LRFSQ0U2JydJOxwdIWNUOCkuHwlKKzwsMl/8QAGQEBAQEBAQEAAAAAAAAAAAAAAAIBAwQF/8QALREAAgIBAgMGBQUAAAAAAAAAAAECEQMSITFhkSIyQXGBsQQTI1HBM1Kh4fD/2gAMAwEAAhEDEQA/ANwwYMGADBgwYAMGDFfxriyZWMM4LMx0xxru8jnoqD12Js7AAkkAE4AsMVacw5Zvzcqy+vc3LX9buw2m/K+u/piDlODvmRrz7BwaK5ZL7hK3prNztf6TAKaWlHnfwQqihUUKqigqigB6ADYYAW/9t4f5jPf+in/0YmRcalmCNlssxViQzZjVBpAvcKyF2NjppHreLvAcAVUORzJsyZre9hFCqKBQ8nMjE3ZvV5gVtuTZDMV9Xm2DWK1xIy9RYKqEY2LGzCrv3YiT878PR1jbOQamqqkBG5oeIbDf1OLTI8VgnJEM0UpG5EbqxHx0k1gCpzHGp8obzkKtCPazMF6VFneWFraNQKtlZwNyaANXuVzCSoskbB0cBlZTYIO4IPmMfXFDmOXmSQy5KUZZnNyJ3YaGQ+bNGCpVyABrVgSOt0KAvsGF+HiOdi0jMZVZboGTKvYFk7mOXSwCrVkMxPkPIWeQ4tDMzpG4Lx0HjOzpYBGpDTAEEEGqPlgCbgwYMAGDBgwAYMGDABgwYMAGFjhuaOZucsGVmYQaegjB0gggkMXotqHkQPLeXzHnmP8AFYJO7nljZhIAG7pRQ1lSdySaUeZv7Jx+ZLKpDGkcahURQqqPIAUBjUTJl1AKUfDHvHiF9QBxm/NPEElzWYgzfeaF06IG2jdNI+spfzgL6x4iQNA2BGMKGTivPeTiVxFPFPP3bPHDG+oyEAkKCgYAkrXu64o2ikzKq2eKSPW8ag9wtkGgjEhiKHjaz1qgaxF/hqJEpAaA8KgUPh6AYopOZ5FbTYNG3NWI1O4MjdEBNAaiLvADfDAqLpRVVR+ioob9dhtiG/A8swo5eGv1aj7iBY+IxBg5jutSbV1U3fwHp88So+Oxkb6h8v3YAsIs1K2tfpMhCNQAoFfCrUzUWc+K/gQPKz6zfHM1lwJEZJkUANFL4SfIFZVBKm9zqVr/AKOK5+Oxgbaj7q/fiozvFZMzIMvDEWJBYqpGqh0uyFF0aF34Sd6NAaNypzGuejZtBjkQ1JGTeknoVagHUjo1eoIBBGJub4TFJLHMVqWP2ZF2ajdqSPaQ3eg7XRqwMUXZ7wWXLxSSTrokmYHu7B0KopQxG2oksTRIFgeW7XgCs4VnnLyQTfnY99QQqkiMTpZNzuB4WF2GBNBSt2eF7nTKN3IzUIP0jK/WppFl1G8kRA3YOgI0/aCHyxfQSh1Vh0YAj5i8Ae8GDBgAwYMGADBgxX8fEpy8ncau8rbRpD1Y1aC/hD6dWnVtdXgCqzY08Ra0NPlU0vtX1ckmtfUfnYj6fdiditzHDZZYpWhZw6Sd5le9uj9UoKSBvGEZjIDdMLsdBj94LxZcwnTRKu0sJPjibcaXHxBpujDcWMaiJIuslLRr1wcV4PBmgozESSBTa6hZU+qnqOg6emI6tRsYs4ZNQvBmxYv/AOxWRUu3cjxAXbMVFCvCpal99dcQuUeWVhjywTwRwAkd2KWdmXSZHVrNEbg3q9+n2mBoWlmViNKRWF9WJFE+5QOnmT6VvYY4VrlfguHmWZ7zNyrDmMwYYcusYVYXd4XMbnvXaIkKoC/Vxxs9kmyFGk1vdHkLJ+kv98/+rFrw91efMtppkZIS13qCoJQa6LRzDj3118hZ46RTt2YKqdn+SUABZaHT65/9WIQ4cvDZJe5QBJBG0b7k6tdOZnLF2RQ0bE2AI1IAGmy74XudYXMKuiCRY2JkjKFiyMrRsyqD4iiuzaN9YBXYkETljqjRqGHBiPw4KIo9BtdC6T12oVuOu2JGOhhF4pKqQysxCqsbEsTQAANkk7Ae/H7wz8zF+rX/AAGKzmiVXVcpWps1aFfSL/jOfsgJYBO2tox54/OEcWaRowoiMMiuU0k6o+6KrobqHNlrqtBGmm9rAF7gwYMAGDBgwAYjcSEncy9zQl0N3ZPTXR037rrEnBgCu4IHCNqDqNZ0CQ24Xb2iCb8WojfpV73j58a4IJysiOYZ0BCSqATR/RdSKkS6Ok+mxB3x8vozQzSZiWQd0sbljbE1asLWqARVYAjc6jjDOce1vPHMfxeVYog+pECC9IO3eE7nUNyu1dPfgDWspxdoAI+IaIZRt3nSCXrukh8KtsbjJ1D3ijj657iuWkgBOcjjilbT3iTooej4kWS9iaIJU6hvRB3xYci8xfwjkoc1o0FwQy3YBUlTXusGsTm4blYgZDDAgQai+hRp076rrw1V35YE6SGvMUZCLlo5MxY2MS3EKIU3Ofq9rNgMT4W2sViF/D8uWa860GiR1RUhYs8cjaQIqNNPYKvaqGFnw1RxkvaB2v5h3CZImBB0YUXb3tY8O3RfLqSbADb2KcjrFCvEMxpknn+sjY2WRWBs2erNqN/47nAoUufO07MvM7ZCcQ5cHwkIA8pAosSbsGqHuVcaZ2T86PxbKu8yos0Umhwl0QQCrUb03uKs7qTtdDnTnWW8zMPSeYH+8P8AlX34Z+xKGCTMzx5gzAd1qUxSvH0YCj3bAuWLKAu9npucAdNM1CzsMUo5pyzECIvOpNF4InljHh1bvGrL0I2vzGKDjPAUlWFIRIyAMQG1vqmjI7tcwzE6URgWYMNygFn2WeQK2GwGAKHKcUgy8WhEzJRNRVBlZthZIRAIgKHsqPQDETi3NyCMKk0GVmYKy/TmEZCk+13RcSHowANUevSsNWOWe1aQnO5stu7T0Td7INIF0NgoA6YA6T4Fw3uU1PK08snieZv0thWhR4Y0AqlX4kkkk1udZYM53iRQrq7pZW7v66QSuYxpcEUEdkLWGsE9DV5T2G9oJR14fmnJRiFy5IvSx/QJ+yfLbY+gxuz5dGZXKqXW9LEDUt7Gj1Fj0wB9cGDBgAwYMGADBgx4mlVFLOQqqCWYmgANySTsAPXACR2x58R5DRqIM0ioKHWrcg+gpTjl/iEhaRyfUj7tsbd2n8/5TNwNBGp1K4aOVwAtiwdIvXuCR06HGXdn3Kz8TzscIDd2CGmcfooOu5BAJ6Cwdz0O+AOi+x/ImHhGUUkHUpk+UjFwPleGPmDIHMZWeFSFaWJ0Vj0BZSAT6gGjibFGFUKoAVQAAOgA2AGPWAOK+N5OWHMSxzjTIjlWFHqPS96PUH0rG0dl3a1l48vFlM6BD3KBElFlGAv2hVoaA9QT6dMaHzzyJluKx6ZRolWykyAagarxbeNelr7tiOuOaedOS8zwuRUzAXS9926kFXC1e3UVqXqPvwBcdsYyr5/6Rk545kzCCRgjWUboQ32boGjRG+w2ti7B89kYRmlzU6JJmKiEchpGSiTbEVvZFE/4jGRYMAduZPLLEgRLoeZJJN7kljuxJ3JPXH2xzl2P9pf0FvoubYnLu3hkJJMRoCt/+HQGw6dfM46LjcMAVIIIsEbgg+YPngDMO3XmXOZGHL/RGaMO51yqRew2SiCd7Jv+jjOe1LhMz5fJcQKllzMETTuBsJtNFmHRda6elC1Pmd3ft15i+jz8OTwMqS9/Ih32RgF1KDup8fUbldjscM3avx+CDhbl4lmWdQqRvYU3TAtpojTQOxBuqI6gDmnlqdo83lnQ6WWZCCPLxDHaGOH5GskgBQTdC6HuFkmvicNPLfaJxDItcc7Ou1xzEuhry3Nj08JGAOt8GF/kXmdeJ5OPMqukm1dOul16i/MdCPcR54YMAGDGV9ofPecyualy+X7lUVY/G0ZZwZA5u9ejqgAtT1wqR9onE/PMg/CGMf8A1OOM88IOmztj+HnNWjfycc+9qvaD9JYpC1QRllWm2ma6LmjTIK8PxJvcVR8Q5uzmlkkzs7IVIkVipBUitJ8O+qzt6XhCzuZMjlj8APQeWOkJKStHOcHB0zxNMXNsbOGXsz5h+gcRglNBGbu5L8kcgE9CfDs225qvPCtj06kGiCD6HFEncGKvIcwQZiZ4YHErRC5GQ2qG6Csw21HxbXY0m6xzZyWeKZ64crNtGPE0mYK6Abo1rsjatlIG140ThXO3D+AwQZVCMzI695NLl2Rk1MaosCOlUF6hQvrgDY8c/wD5RN/TEsmhlo6F7AmSXUa8idK/cPTGqT9oWTUqEM0mq6KQvQ+LOFAvyxlPa1K3EcwHghkKCBUslVIZXkboW6Uy/jjm82NcZLqWsc3wT6GP4MXf+yeb/mf/AHL/AKsR87y/mIULyR6VHmWX8Bdn5YLNjbpSXUPFNbtPoRZUHdIw2NlT7/O/xrHRXYBx2TM5B4pSWOWcIhNbIVBVffRDdfIjHPAV5ikcaM2kUABZ33JON07IeIZThmWeOZplmkYPITDIUG1BEZQwatzqHW/cMU5RWzZKi3wRRdv8WrPe8ZSM/dJMT+Axlmc4zNLFFFIxZIl0Jfkupmr72PyCjoBWk9snHMtmcyJYJg4bL90w0OpVkZyL1Ae13h/6TjJsUYGPckemvUi69L6fhR+eJeWylKZHFKOgP6R8vliJLIWJJ6k3gDoz8nbL6eHSPqY652FE+EaVX2R5Xe/yxqeOX+ROYs5lIlXLTsqO1tHoVhd0WXUDp2Fn4Y37ljiks2TyssjW8kEbsaAtmRSTQ2G5OJjNSuvAqUHGr8RK7ZOCOC2bQRhCsSOSTrLCRgNgKI0v1vyrFXwPs7WfIrm5c13QZDI2mPVoUWepO9AemNC7TYFfhuY1C9IDjfoVYEHbr8MIOd4vInKzkEXqaEeVIZSu1VvXmfxxyeODybo7RyTjj2fiYjnc8zgAm/NjVWf+3TELBgx3SrZHBu92PHZNyUOKZupb+jw00tEgtd6UBA21EG9waDVR3Dr218Dy0mbijiQQziAMZOkbjUUjRhWzDSfF6UKbbSo9lfaJ/BLSrKjSQSb6Uqw421b9dtqvGu8Z4XHxdo87kJo5CYxDJGzUAtl9wASjgvurDcEdOpjJq0PTxKx6dS1cDnnNcuZmMi4Xb0KDUDX9W6+eL3hfLs2aYS5sslUBYp2APmCNhWwJ9OlYdc9wd4R3csU+V9CNl6A7OpaJjQ6WSKO2PlESbEcysQSDqCsQdtvAVquu4vfHzMvxWWqap/en/Z78fw+O9na80TcfmI8azUNQjJ8yCwHyG9ffj4xzT6vFFHp9RIb+4qMfN08/5PdqJ1YrM9wSOckzF3W7CFqVfLwhQD95OJfev/Nj/r/7Y+c2cKC2VR8XH4bb42DlF9lmSUZbM+2VyccShY0VQPQf+XhZ5+ys0ixd0rsoJ1KgJN7USB6b74m5jj739XED66nr7qU48njktbRoDX2iQD9wvHfF8yE1Pj5sjJGM4uHD0Ik/GO7gjizGWmkpFDFltSw959rpd4U89xlZCP4vCqg2Ao8VAUAW8wNugHTDXPxubTvJEnqVT8PExH4YqM3n4qAd+83utj+A2HXHtwSSd6d+TZ5cuNtU5UudC7m848ntHbyA2GI2JfEs2JXsCgBQH/nvJxEx9JNtbnzpJJ0h/wCQODSZr6MkciKzSyINSkgVFI5JIb01AbemOmchkEiijjVVARFUADYBQAK922MS7C8mpky5belmlXypgRFfv8Dv128XuGN3xzxVu+bOmVvZckLnaKCeG5oDclNh/wAw9dsZXw/ijnhZ4e0AqTvdTvIAy621oVUK1kXuDX47al2kD/8AmZv9X/mMIfJfJKZ3h4mWV0mLSL4vHGdLsBanxLtV6GF0OuIzLI5dh70Xi0KPb4WY3n+U8zETSd4o6FN7/wCX2vwxSyRlSVYEEGiD1Hxxu3NPLM/DoxKZA8epVY7tpLH0P1hvYWC1E+zW+EXOEcQk7iHLd9O2waMWRRG+ogAKNW+o0N7xzx5sylpnHp/vYqeLE1qhLqJWUy6yCtWl/K+h/ccW3L/HpuHzAqzKykUynfbyPky7nwnbETmXgE2QnMGYULIArEBgwphY3GIceWkkSSQbrHWskixqNDYmzv6Y9h5Tpnsk56bicUqSkGaAi22BkVrptA6EEUa26Ha6DhxDgeWnozQRSEGwWQE30u661jBPydM7oz80VX3kJN300MD087vHReAKDM8l5GRSpy0YB80BRvkykMvyOMD7WZvoGfOWyZkijjjTbvXfUWti1uSRsQKuvDfnjpvHL/bv/vib+pH+wMQ8cXxSKU5LgyV2XO2dknGZeRwiAr42WiTv7JF4UeZc/KuZlUO2lWoAsTQ9LNnDP2Pdc7+o/fik584M0TR5miUzPeb7UHjkdCo8/ZVG3+0fQ4fKh+1dDfmT+76jj2I8Jg4i2ZjzaNIYwrKwldKuwRSMAfWzh0515Z4PwnLNmXy2twQIomnlIkfyBDOQy+bWCKB+GFb8mr8/nP1aftHHw/KL493mahyinwwprcb1rfoCKrZKNj7ZHljVGK4Ixzk+LM6n5gOuRoY44jIGVtCgDS3VQtUoxHyohCapPExJ2F3+GK8oaBo0dgfI11r7x9+PwC8USe5nBPhXSPIb/wCeJOS4VNNWiNiPtEUo892Ow2wz8ncvGeWOOJNU7syq8liNGVXeqKnxaVvcNvWw641rgvZQ0gDcQmv0ihOw3+2y9CB0VRV7HHFzm3UF6s7LHFK5v0RR9irqmbjgVg/d5eY61vSbkjO1ijV9QT0xuGMr5D4fHBxWRIl0qq5lRZJNLKgALMSTQAG5xqmGHuvzfuZl73ovYoefcuZOHZtVq+6J39F8R/AHFF2M5lW4eUF3HNIrfFiJBXr4XX53hn5q/kWb/s8v7DYTOw7+SZn+0/8A5RYp99eT/Bi/TfmvyX3adAr8NzGoXpCsvuIYUffjLOxyMDiS19ib8SpONX7SP925r+oP2lxinZlOy8Wy4DEAzOprzBhZqPusA/LETX1EdIP6ci7/ACkuD02UzSg7hoXNitvEm3Ukgy79Nh080fso4KM9mcxlia73KyhWq9LeHSa9xr5XjVPykP5Bl/7SP/jkwifk+Rn+E9Xl3Lj5+E47nnJ35PPDSOI5hn1K8MRUoRRtmAIa9wQV6Y6GxnHIHARl+L8XcDSC0ZVbuxLqctdk7sDt78aPgAxzh+UHkVTiOsXbwxM3oN5U29BUa/O8dH4587fZFbPbMCPocfQ+Yll/f+OMboqKtlL2Pdc7+o/fh15m4L9J5cLAEvl5pZRV9BNIH2H9Ek2egBxX8g5CCN1jjeOQnIIZzGyt9Y8sxZWZCRqVSi9boLh15Q47kU4ecvmszlkLNOrxyyKDTySbMrHoVP3HGkiT+TUw77ODSL0IdW99Tt1qvlfvwq9uikcYnsHdYyPf9Wo29dwcOXYFFHBmM4veIw01rBFMFdlBG/QgWPjis7fcq8vFYdClguUjZiOgXvpFs+gtlF+8Yy9rK070IfF4tPD8oD/P5j8Uyxxf8k8HRuFcSzDAFg0ESkjoDNGW0t1F7A17sWnFOAFuXGzBHs515VojZCVgOqx9tei/0T61MyWXMPK8LKx/jGcDOPcJCmn3j6pT8cS32b5GpVOuZadj+VU5mIkWR38o36MCIrFf0GYUfW/SttxivYs9zxWd+6zF/wB6vljasc/h+6/Nl5+96Izbkhe94nPKvsgTHfr9bKCv7Jv5Y0nGcdmX8pzH9QftvjR8bg7t837k5e96L2IXG8q02WniStUkTot9LZSBfoLOF7s05Zm4flpEzDIXklMlRklQNKIBZAJ9i+nnhuwY60rsi3VETinDo8zE8My6o5BTLZFj4qQR8jjI14TDlOYMtDl0EcastKLO5heySSSxPqTeNnxAfguXaYZgwRGcdJSg1jatmq+hIxko2VCWmzP+3vhsuayuUhgQvLJmgFUeZ7uTzOwFWSTsBZxD7OOQszw7iFtGe4WNwJtSUxYL+iG19QRuo2AxrDQqWDEAst0SNxfWvToMe8a1ZKdETL8NjjllmVakmCCRrJvuwQuxNLQY9AL87xLwYMaYZlFm2zM0xzAldhM6CIyeCEIWAPc+G9SCNgxDE67G2+PeWGXEZZYljjXamhMYHTorqprcbgV5eWH3PcJgnrvYY3I6FlBI2rY9RtinXkbKKhSP6RHsaK5qe1J8wGkK3e+4I9xwAlcUfLsA8UyRypelo2UGj1UggqwI8mHUA7EXhZGZgi0gug3LAu29k2T4vefhjV8tySsZJXOZw39qRH+4PGQPliu4h2WZWdtUs+bZvXvQPwCAeWAE1uYchIgGZSJxf6MfeCwOpCqSPu88VudMWenXL8ODLNPSOzsREY4vrNJUhjGtoKKqp1Hf2jei5Tsn4aikOk0tnq88gNengZRXyvfDNwTl7LZNdOWgSIUASo8TV9pj4nPvJJwasJ0VHKnK5i4YMlmwjahKsgQkqRK7tsaU9GG+2+EvmjgZ4fwKDLSMD3WZYBjW4MkzKetC1Kmsa9jxLErCmAI9CL/xxLjcdJSlUtQp9m/BMtHkspPHBEsz5dNcqoA7alBOpgLNmicN+PxVAAAFAdAMfuKMe4qco8qyZKeeR5kkSTZAEKso1M3iJYhjuOldMNeDBjEklSDbfE//2Q=="/>
          <p:cNvSpPr>
            <a:spLocks noChangeAspect="1" noChangeArrowheads="1"/>
          </p:cNvSpPr>
          <p:nvPr/>
        </p:nvSpPr>
        <p:spPr bwMode="auto">
          <a:xfrm>
            <a:off x="8978504" y="-144463"/>
            <a:ext cx="2286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EG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5364" name="AutoShape 4" descr="data:image/jpeg;base64,/9j/4AAQSkZJRgABAQAAAQABAAD/2wCEAAkGBxQREhQUEhQWFhUWGB8aGBcYGSIfGhsgHCAeHh8eGhweISogGB8lHxsYJjEhJSs3Li4uIB8zPDQsNyktLisBCgoKDg0OGhAQGzEkICUtLDQsLCwvLzcsLC8vLDEvLCwsLDgtLDcvLCwsLCwsLCwsNiwsLCwsLCwsLCwsLCw0LP/AABEIAJ4AmgMBIgACEQEDEQH/xAAcAAACAwEBAQEAAAAAAAAAAAAABgQFBwgCAwH/xABKEAACAgAEAwUEBQYLBwUBAAABAgMRAAQSIQUGMQcTIkFRMmFxgRQjUpGhCDNCc7LRFSQ0U2JydJOxwdIWNUOCkuHwlKKzwsMl/8QAGQEBAQEBAQEAAAAAAAAAAAAAAAIBAwQF/8QALREAAgIBAgMGBQUAAAAAAAAAAAECEQMSITFhkSIyQXGBsQQTI1HBM1Kh4fD/2gAMAwEAAhEDEQA/ANwwYMGADBgwYAMGDFfxriyZWMM4LMx0xxru8jnoqD12Js7AAkkAE4AsMVacw5Zvzcqy+vc3LX9buw2m/K+u/piDlODvmRrz7BwaK5ZL7hK3prNztf6TAKaWlHnfwQqihUUKqigqigB6ADYYAW/9t4f5jPf+in/0YmRcalmCNlssxViQzZjVBpAvcKyF2NjppHreLvAcAVUORzJsyZre9hFCqKBQ8nMjE3ZvV5gVtuTZDMV9Xm2DWK1xIy9RYKqEY2LGzCrv3YiT878PR1jbOQamqqkBG5oeIbDf1OLTI8VgnJEM0UpG5EbqxHx0k1gCpzHGp8obzkKtCPazMF6VFneWFraNQKtlZwNyaANXuVzCSoskbB0cBlZTYIO4IPmMfXFDmOXmSQy5KUZZnNyJ3YaGQ+bNGCpVyABrVgSOt0KAvsGF+HiOdi0jMZVZboGTKvYFk7mOXSwCrVkMxPkPIWeQ4tDMzpG4Lx0HjOzpYBGpDTAEEEGqPlgCbgwYMAGDBgwAYMGDABgwYMAGFjhuaOZucsGVmYQaegjB0gggkMXotqHkQPLeXzHnmP8AFYJO7nljZhIAG7pRQ1lSdySaUeZv7Jx+ZLKpDGkcahURQqqPIAUBjUTJl1AKUfDHvHiF9QBxm/NPEElzWYgzfeaF06IG2jdNI+spfzgL6x4iQNA2BGMKGTivPeTiVxFPFPP3bPHDG+oyEAkKCgYAkrXu64o2ikzKq2eKSPW8ag9wtkGgjEhiKHjaz1qgaxF/hqJEpAaA8KgUPh6AYopOZ5FbTYNG3NWI1O4MjdEBNAaiLvADfDAqLpRVVR+ioob9dhtiG/A8swo5eGv1aj7iBY+IxBg5jutSbV1U3fwHp88So+Oxkb6h8v3YAsIs1K2tfpMhCNQAoFfCrUzUWc+K/gQPKz6zfHM1lwJEZJkUANFL4SfIFZVBKm9zqVr/AKOK5+Oxgbaj7q/fiozvFZMzIMvDEWJBYqpGqh0uyFF0aF34Sd6NAaNypzGuejZtBjkQ1JGTeknoVagHUjo1eoIBBGJub4TFJLHMVqWP2ZF2ajdqSPaQ3eg7XRqwMUXZ7wWXLxSSTrokmYHu7B0KopQxG2oksTRIFgeW7XgCs4VnnLyQTfnY99QQqkiMTpZNzuB4WF2GBNBSt2eF7nTKN3IzUIP0jK/WppFl1G8kRA3YOgI0/aCHyxfQSh1Vh0YAj5i8Ae8GDBgAwYMGADBgxX8fEpy8ncau8rbRpD1Y1aC/hD6dWnVtdXgCqzY08Ra0NPlU0vtX1ckmtfUfnYj6fdiditzHDZZYpWhZw6Sd5le9uj9UoKSBvGEZjIDdMLsdBj94LxZcwnTRKu0sJPjibcaXHxBpujDcWMaiJIuslLRr1wcV4PBmgozESSBTa6hZU+qnqOg6emI6tRsYs4ZNQvBmxYv/AOxWRUu3cjxAXbMVFCvCpal99dcQuUeWVhjywTwRwAkd2KWdmXSZHVrNEbg3q9+n2mBoWlmViNKRWF9WJFE+5QOnmT6VvYY4VrlfguHmWZ7zNyrDmMwYYcusYVYXd4XMbnvXaIkKoC/Vxxs9kmyFGk1vdHkLJ+kv98/+rFrw91efMtppkZIS13qCoJQa6LRzDj3118hZ46RTt2YKqdn+SUABZaHT65/9WIQ4cvDZJe5QBJBG0b7k6tdOZnLF2RQ0bE2AI1IAGmy74XudYXMKuiCRY2JkjKFiyMrRsyqD4iiuzaN9YBXYkETljqjRqGHBiPw4KIo9BtdC6T12oVuOu2JGOhhF4pKqQysxCqsbEsTQAANkk7Ae/H7wz8zF+rX/AAGKzmiVXVcpWps1aFfSL/jOfsgJYBO2tox54/OEcWaRowoiMMiuU0k6o+6KrobqHNlrqtBGmm9rAF7gwYMAGDBgwAYjcSEncy9zQl0N3ZPTXR037rrEnBgCu4IHCNqDqNZ0CQ24Xb2iCb8WojfpV73j58a4IJysiOYZ0BCSqATR/RdSKkS6Ok+mxB3x8vozQzSZiWQd0sbljbE1asLWqARVYAjc6jjDOce1vPHMfxeVYog+pECC9IO3eE7nUNyu1dPfgDWspxdoAI+IaIZRt3nSCXrukh8KtsbjJ1D3ijj657iuWkgBOcjjilbT3iTooej4kWS9iaIJU6hvRB3xYci8xfwjkoc1o0FwQy3YBUlTXusGsTm4blYgZDDAgQai+hRp076rrw1V35YE6SGvMUZCLlo5MxY2MS3EKIU3Ofq9rNgMT4W2sViF/D8uWa860GiR1RUhYs8cjaQIqNNPYKvaqGFnw1RxkvaB2v5h3CZImBB0YUXb3tY8O3RfLqSbADb2KcjrFCvEMxpknn+sjY2WRWBs2erNqN/47nAoUufO07MvM7ZCcQ5cHwkIA8pAosSbsGqHuVcaZ2T86PxbKu8yos0Umhwl0QQCrUb03uKs7qTtdDnTnWW8zMPSeYH+8P8AlX34Z+xKGCTMzx5gzAd1qUxSvH0YCj3bAuWLKAu9npucAdNM1CzsMUo5pyzECIvOpNF4InljHh1bvGrL0I2vzGKDjPAUlWFIRIyAMQG1vqmjI7tcwzE6URgWYMNygFn2WeQK2GwGAKHKcUgy8WhEzJRNRVBlZthZIRAIgKHsqPQDETi3NyCMKk0GVmYKy/TmEZCk+13RcSHowANUevSsNWOWe1aQnO5stu7T0Td7INIF0NgoA6YA6T4Fw3uU1PK08snieZv0thWhR4Y0AqlX4kkkk1udZYM53iRQrq7pZW7v66QSuYxpcEUEdkLWGsE9DV5T2G9oJR14fmnJRiFy5IvSx/QJ+yfLbY+gxuz5dGZXKqXW9LEDUt7Gj1Fj0wB9cGDBgAwYMGADBgx4mlVFLOQqqCWYmgANySTsAPXACR2x58R5DRqIM0ioKHWrcg+gpTjl/iEhaRyfUj7tsbd2n8/5TNwNBGp1K4aOVwAtiwdIvXuCR06HGXdn3Kz8TzscIDd2CGmcfooOu5BAJ6Cwdz0O+AOi+x/ImHhGUUkHUpk+UjFwPleGPmDIHMZWeFSFaWJ0Vj0BZSAT6gGjibFGFUKoAVQAAOgA2AGPWAOK+N5OWHMSxzjTIjlWFHqPS96PUH0rG0dl3a1l48vFlM6BD3KBElFlGAv2hVoaA9QT6dMaHzzyJluKx6ZRolWykyAagarxbeNelr7tiOuOaedOS8zwuRUzAXS9926kFXC1e3UVqXqPvwBcdsYyr5/6Rk545kzCCRgjWUboQ32boGjRG+w2ti7B89kYRmlzU6JJmKiEchpGSiTbEVvZFE/4jGRYMAduZPLLEgRLoeZJJN7kljuxJ3JPXH2xzl2P9pf0FvoubYnLu3hkJJMRoCt/+HQGw6dfM46LjcMAVIIIsEbgg+YPngDMO3XmXOZGHL/RGaMO51yqRew2SiCd7Jv+jjOe1LhMz5fJcQKllzMETTuBsJtNFmHRda6elC1Pmd3ft15i+jz8OTwMqS9/Ih32RgF1KDup8fUbldjscM3avx+CDhbl4lmWdQqRvYU3TAtpojTQOxBuqI6gDmnlqdo83lnQ6WWZCCPLxDHaGOH5GskgBQTdC6HuFkmvicNPLfaJxDItcc7Ou1xzEuhry3Nj08JGAOt8GF/kXmdeJ5OPMqukm1dOul16i/MdCPcR54YMAGDGV9ofPecyualy+X7lUVY/G0ZZwZA5u9ejqgAtT1wqR9onE/PMg/CGMf8A1OOM88IOmztj+HnNWjfycc+9qvaD9JYpC1QRllWm2ma6LmjTIK8PxJvcVR8Q5uzmlkkzs7IVIkVipBUitJ8O+qzt6XhCzuZMjlj8APQeWOkJKStHOcHB0zxNMXNsbOGXsz5h+gcRglNBGbu5L8kcgE9CfDs225qvPCtj06kGiCD6HFEncGKvIcwQZiZ4YHErRC5GQ2qG6Csw21HxbXY0m6xzZyWeKZ64crNtGPE0mYK6Abo1rsjatlIG140ThXO3D+AwQZVCMzI695NLl2Rk1MaosCOlUF6hQvrgDY8c/wD5RN/TEsmhlo6F7AmSXUa8idK/cPTGqT9oWTUqEM0mq6KQvQ+LOFAvyxlPa1K3EcwHghkKCBUslVIZXkboW6Uy/jjm82NcZLqWsc3wT6GP4MXf+yeb/mf/AHL/AKsR87y/mIULyR6VHmWX8Bdn5YLNjbpSXUPFNbtPoRZUHdIw2NlT7/O/xrHRXYBx2TM5B4pSWOWcIhNbIVBVffRDdfIjHPAV5ikcaM2kUABZ33JON07IeIZThmWeOZplmkYPITDIUG1BEZQwatzqHW/cMU5RWzZKi3wRRdv8WrPe8ZSM/dJMT+Axlmc4zNLFFFIxZIl0Jfkupmr72PyCjoBWk9snHMtmcyJYJg4bL90w0OpVkZyL1Ae13h/6TjJsUYGPckemvUi69L6fhR+eJeWylKZHFKOgP6R8vliJLIWJJ6k3gDoz8nbL6eHSPqY652FE+EaVX2R5Xe/yxqeOX+ROYs5lIlXLTsqO1tHoVhd0WXUDp2Fn4Y37ljiks2TyssjW8kEbsaAtmRSTQ2G5OJjNSuvAqUHGr8RK7ZOCOC2bQRhCsSOSTrLCRgNgKI0v1vyrFXwPs7WfIrm5c13QZDI2mPVoUWepO9AemNC7TYFfhuY1C9IDjfoVYEHbr8MIOd4vInKzkEXqaEeVIZSu1VvXmfxxyeODybo7RyTjj2fiYjnc8zgAm/NjVWf+3TELBgx3SrZHBu92PHZNyUOKZupb+jw00tEgtd6UBA21EG9waDVR3Dr218Dy0mbijiQQziAMZOkbjUUjRhWzDSfF6UKbbSo9lfaJ/BLSrKjSQSb6Uqw421b9dtqvGu8Z4XHxdo87kJo5CYxDJGzUAtl9wASjgvurDcEdOpjJq0PTxKx6dS1cDnnNcuZmMi4Xb0KDUDX9W6+eL3hfLs2aYS5sslUBYp2APmCNhWwJ9OlYdc9wd4R3csU+V9CNl6A7OpaJjQ6WSKO2PlESbEcysQSDqCsQdtvAVquu4vfHzMvxWWqap/en/Z78fw+O9na80TcfmI8azUNQjJ8yCwHyG9ffj4xzT6vFFHp9RIb+4qMfN08/5PdqJ1YrM9wSOckzF3W7CFqVfLwhQD95OJfev/Nj/r/7Y+c2cKC2VR8XH4bb42DlF9lmSUZbM+2VyccShY0VQPQf+XhZ5+ys0ixd0rsoJ1KgJN7USB6b74m5jj739XED66nr7qU48njktbRoDX2iQD9wvHfF8yE1Pj5sjJGM4uHD0Ik/GO7gjizGWmkpFDFltSw959rpd4U89xlZCP4vCqg2Ao8VAUAW8wNugHTDXPxubTvJEnqVT8PExH4YqM3n4qAd+83utj+A2HXHtwSSd6d+TZ5cuNtU5UudC7m848ntHbyA2GI2JfEs2JXsCgBQH/nvJxEx9JNtbnzpJJ0h/wCQODSZr6MkciKzSyINSkgVFI5JIb01AbemOmchkEiijjVVARFUADYBQAK922MS7C8mpky5belmlXypgRFfv8Dv128XuGN3xzxVu+bOmVvZckLnaKCeG5oDclNh/wAw9dsZXw/ijnhZ4e0AqTvdTvIAy621oVUK1kXuDX47al2kD/8AmZv9X/mMIfJfJKZ3h4mWV0mLSL4vHGdLsBanxLtV6GF0OuIzLI5dh70Xi0KPb4WY3n+U8zETSd4o6FN7/wCX2vwxSyRlSVYEEGiD1Hxxu3NPLM/DoxKZA8epVY7tpLH0P1hvYWC1E+zW+EXOEcQk7iHLd9O2waMWRRG+ogAKNW+o0N7xzx5sylpnHp/vYqeLE1qhLqJWUy6yCtWl/K+h/ccW3L/HpuHzAqzKykUynfbyPky7nwnbETmXgE2QnMGYULIArEBgwphY3GIceWkkSSQbrHWskixqNDYmzv6Y9h5Tpnsk56bicUqSkGaAi22BkVrptA6EEUa26Ha6DhxDgeWnozQRSEGwWQE30u661jBPydM7oz80VX3kJN300MD087vHReAKDM8l5GRSpy0YB80BRvkykMvyOMD7WZvoGfOWyZkijjjTbvXfUWti1uSRsQKuvDfnjpvHL/bv/vib+pH+wMQ8cXxSKU5LgyV2XO2dknGZeRwiAr42WiTv7JF4UeZc/KuZlUO2lWoAsTQ9LNnDP2Pdc7+o/fik584M0TR5miUzPeb7UHjkdCo8/ZVG3+0fQ4fKh+1dDfmT+76jj2I8Jg4i2ZjzaNIYwrKwldKuwRSMAfWzh0515Z4PwnLNmXy2twQIomnlIkfyBDOQy+bWCKB+GFb8mr8/nP1aftHHw/KL493mahyinwwprcb1rfoCKrZKNj7ZHljVGK4Ixzk+LM6n5gOuRoY44jIGVtCgDS3VQtUoxHyohCapPExJ2F3+GK8oaBo0dgfI11r7x9+PwC8USe5nBPhXSPIb/wCeJOS4VNNWiNiPtEUo892Ow2wz8ncvGeWOOJNU7syq8liNGVXeqKnxaVvcNvWw641rgvZQ0gDcQmv0ihOw3+2y9CB0VRV7HHFzm3UF6s7LHFK5v0RR9irqmbjgVg/d5eY61vSbkjO1ijV9QT0xuGMr5D4fHBxWRIl0qq5lRZJNLKgALMSTQAG5xqmGHuvzfuZl73ovYoefcuZOHZtVq+6J39F8R/AHFF2M5lW4eUF3HNIrfFiJBXr4XX53hn5q/kWb/s8v7DYTOw7+SZn+0/8A5RYp99eT/Bi/TfmvyX3adAr8NzGoXpCsvuIYUffjLOxyMDiS19ib8SpONX7SP925r+oP2lxinZlOy8Wy4DEAzOprzBhZqPusA/LETX1EdIP6ci7/ACkuD02UzSg7hoXNitvEm3Ukgy79Nh080fso4KM9mcxlia73KyhWq9LeHSa9xr5XjVPykP5Bl/7SP/jkwifk+Rn+E9Xl3Lj5+E47nnJ35PPDSOI5hn1K8MRUoRRtmAIa9wQV6Y6GxnHIHARl+L8XcDSC0ZVbuxLqctdk7sDt78aPgAxzh+UHkVTiOsXbwxM3oN5U29BUa/O8dH4587fZFbPbMCPocfQ+Yll/f+OMboqKtlL2Pdc7+o/fh15m4L9J5cLAEvl5pZRV9BNIH2H9Ek2egBxX8g5CCN1jjeOQnIIZzGyt9Y8sxZWZCRqVSi9boLh15Q47kU4ecvmszlkLNOrxyyKDTySbMrHoVP3HGkiT+TUw77ODSL0IdW99Tt1qvlfvwq9uikcYnsHdYyPf9Wo29dwcOXYFFHBmM4veIw01rBFMFdlBG/QgWPjis7fcq8vFYdClguUjZiOgXvpFs+gtlF+8Yy9rK070IfF4tPD8oD/P5j8Uyxxf8k8HRuFcSzDAFg0ESkjoDNGW0t1F7A17sWnFOAFuXGzBHs515VojZCVgOqx9tei/0T61MyWXMPK8LKx/jGcDOPcJCmn3j6pT8cS32b5GpVOuZadj+VU5mIkWR38o36MCIrFf0GYUfW/SttxivYs9zxWd+6zF/wB6vljasc/h+6/Nl5+96Izbkhe94nPKvsgTHfr9bKCv7Jv5Y0nGcdmX8pzH9QftvjR8bg7t837k5e96L2IXG8q02WniStUkTot9LZSBfoLOF7s05Zm4flpEzDIXklMlRklQNKIBZAJ9i+nnhuwY60rsi3VETinDo8zE8My6o5BTLZFj4qQR8jjI14TDlOYMtDl0EcastKLO5heySSSxPqTeNnxAfguXaYZgwRGcdJSg1jatmq+hIxko2VCWmzP+3vhsuayuUhgQvLJmgFUeZ7uTzOwFWSTsBZxD7OOQszw7iFtGe4WNwJtSUxYL+iG19QRuo2AxrDQqWDEAst0SNxfWvToMe8a1ZKdETL8NjjllmVakmCCRrJvuwQuxNLQY9AL87xLwYMaYZlFm2zM0xzAldhM6CIyeCEIWAPc+G9SCNgxDE67G2+PeWGXEZZYljjXamhMYHTorqprcbgV5eWH3PcJgnrvYY3I6FlBI2rY9RtinXkbKKhSP6RHsaK5qe1J8wGkK3e+4I9xwAlcUfLsA8UyRypelo2UGj1UggqwI8mHUA7EXhZGZgi0gug3LAu29k2T4vefhjV8tySsZJXOZw39qRH+4PGQPliu4h2WZWdtUs+bZvXvQPwCAeWAE1uYchIgGZSJxf6MfeCwOpCqSPu88VudMWenXL8ODLNPSOzsREY4vrNJUhjGtoKKqp1Hf2jei5Tsn4aikOk0tnq88gNengZRXyvfDNwTl7LZNdOWgSIUASo8TV9pj4nPvJJwasJ0VHKnK5i4YMlmwjahKsgQkqRK7tsaU9GG+2+EvmjgZ4fwKDLSMD3WZYBjW4MkzKetC1Kmsa9jxLErCmAI9CL/xxLjcdJSlUtQp9m/BMtHkspPHBEsz5dNcqoA7alBOpgLNmicN+PxVAAAFAdAMfuKMe4qco8qyZKeeR5kkSTZAEKso1M3iJYhjuOldMNeDBjEklSDbfE//2Q=="/>
          <p:cNvSpPr>
            <a:spLocks noChangeAspect="1" noChangeArrowheads="1"/>
          </p:cNvSpPr>
          <p:nvPr/>
        </p:nvSpPr>
        <p:spPr bwMode="auto">
          <a:xfrm>
            <a:off x="8978504" y="-144463"/>
            <a:ext cx="2286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EG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58370" name="Picture 2" descr="http://shof.m5zn.com/uploads/2013/03/12/jpg/shof_2c74575ba3820ac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13858" y="1357299"/>
            <a:ext cx="5010661" cy="4714908"/>
          </a:xfrm>
          <a:prstGeom prst="rect">
            <a:avLst/>
          </a:prstGeom>
          <a:noFill/>
        </p:spPr>
      </p:pic>
      <p:sp>
        <p:nvSpPr>
          <p:cNvPr id="15" name="مربع نص 14"/>
          <p:cNvSpPr txBox="1"/>
          <p:nvPr/>
        </p:nvSpPr>
        <p:spPr>
          <a:xfrm>
            <a:off x="1142976" y="6488692"/>
            <a:ext cx="7500958" cy="369332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76200" dist="50800" dir="5400000" rotWithShape="0">
              <a:srgbClr val="4E3B30">
                <a:alpha val="60000"/>
              </a:srgbClr>
            </a:outerShdw>
            <a:reflection blurRad="6350" stA="50000" endA="300" endPos="55000" dir="5400000" sy="-100000" algn="bl" rotWithShape="0"/>
            <a:softEdge rad="12700"/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 rtl="0">
              <a:defRPr/>
            </a:pPr>
            <a:r>
              <a:rPr lang="ar-EG" i="1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ea typeface="Adobe Fan Heiti Std B" pitchFamily="34" charset="-128"/>
                <a:cs typeface="Arabic Typesetting" panose="03020402040406030203" pitchFamily="66" charset="-78"/>
              </a:rPr>
              <a:t>&amp;د محمد القاضي &amp;  جميع الحقوق محفوظة لمؤسسة المشرفة التربوية/مهره عبدالله أل طلحان</a:t>
            </a:r>
            <a:r>
              <a:rPr lang="en-US" i="1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ea typeface="Adobe Fan Heiti Std B" pitchFamily="34" charset="-128"/>
                <a:cs typeface="Arabic Typesetting" panose="03020402040406030203" pitchFamily="66" charset="-78"/>
              </a:rPr>
              <a:t>EMV </a:t>
            </a:r>
            <a:r>
              <a:rPr lang="ar-EG" i="1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ea typeface="Adobe Fan Heiti Std B" pitchFamily="34" charset="-128"/>
                <a:cs typeface="Arabic Typesetting" panose="03020402040406030203" pitchFamily="66" charset="-78"/>
              </a:rPr>
              <a:t>إستراتيجية </a:t>
            </a:r>
            <a:endParaRPr lang="ar-EG" dirty="0">
              <a:solidFill>
                <a:srgbClr val="002060"/>
              </a:solidFill>
              <a:latin typeface="Arabic Typesetting" panose="03020402040406030203" pitchFamily="66" charset="-78"/>
              <a:ea typeface="Adobe Fan Heiti Std B" pitchFamily="34" charset="-128"/>
              <a:cs typeface="Arabic Typesetting" panose="03020402040406030203" pitchFamily="66" charset="-78"/>
            </a:endParaRPr>
          </a:p>
        </p:txBody>
      </p:sp>
      <p:sp>
        <p:nvSpPr>
          <p:cNvPr id="16" name="عنصر نائب لرقم الشريحة 8"/>
          <p:cNvSpPr>
            <a:spLocks noGrp="1"/>
          </p:cNvSpPr>
          <p:nvPr>
            <p:ph type="sldNum" sz="quarter" idx="12"/>
          </p:nvPr>
        </p:nvSpPr>
        <p:spPr>
          <a:xfrm>
            <a:off x="8572528" y="6429396"/>
            <a:ext cx="571472" cy="428604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fld id="{598F3B8C-1A87-407E-A458-8606F5C36CC6}" type="slidenum">
              <a:rPr lang="ar-SA" sz="2400" smtClean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pPr/>
              <a:t>19</a:t>
            </a:fld>
            <a:endParaRPr lang="ar-SA" sz="2400" dirty="0">
              <a:solidFill>
                <a:srgbClr val="00206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2500298" y="71414"/>
            <a:ext cx="4643470" cy="126188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ar-EG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ea typeface="GE East" pitchFamily="18" charset="-78"/>
                <a:cs typeface="Arabic Typesetting" panose="03020402040406030203" pitchFamily="66" charset="-78"/>
              </a:rPr>
              <a:t>الإجراء الأول: حدد  المهمة المطلوبة ؟ </a:t>
            </a:r>
          </a:p>
          <a:p>
            <a:pPr algn="ctr" rtl="0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endParaRPr lang="en-US" sz="2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anose="03020402040406030203" pitchFamily="66" charset="-78"/>
              <a:ea typeface="GE East" pitchFamily="18" charset="-78"/>
              <a:cs typeface="Arabic Typesetting" panose="03020402040406030203" pitchFamily="66" charset="-78"/>
            </a:endParaRPr>
          </a:p>
          <a:p>
            <a:endParaRPr lang="ar-SA" sz="2000" dirty="0">
              <a:solidFill>
                <a:srgbClr val="C0000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8302006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ubtitle 2"/>
          <p:cNvSpPr txBox="1">
            <a:spLocks/>
          </p:cNvSpPr>
          <p:nvPr/>
        </p:nvSpPr>
        <p:spPr>
          <a:xfrm>
            <a:off x="0" y="0"/>
            <a:ext cx="9144000" cy="11430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b"/>
          <a:lstStyle/>
          <a:p>
            <a:pPr algn="ctr" rtl="0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defRPr/>
            </a:pPr>
            <a:r>
              <a:rPr lang="ar-SA" sz="6000" b="1" dirty="0">
                <a:ln w="1905">
                  <a:solidFill>
                    <a:srgbClr val="00206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SA" sz="8800" b="1" dirty="0">
                <a:ln w="1905">
                  <a:solidFill>
                    <a:srgbClr val="00206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المدرب في سطور</a:t>
            </a:r>
            <a:endParaRPr lang="en-US" sz="6000" b="1" dirty="0">
              <a:ln w="1905">
                <a:solidFill>
                  <a:srgbClr val="00206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1270" name="TextBox 13"/>
          <p:cNvSpPr txBox="1">
            <a:spLocks noChangeArrowheads="1"/>
          </p:cNvSpPr>
          <p:nvPr/>
        </p:nvSpPr>
        <p:spPr bwMode="auto">
          <a:xfrm>
            <a:off x="0" y="1219200"/>
            <a:ext cx="9144000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ar-EG" sz="320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endParaRPr lang="ar-EG" sz="320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endParaRPr lang="ar-EG" sz="320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endParaRPr lang="ar-EG" sz="320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928662" y="6429396"/>
            <a:ext cx="7500958" cy="369332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76200" dist="50800" dir="5400000" rotWithShape="0">
              <a:srgbClr val="4E3B30">
                <a:alpha val="60000"/>
              </a:srgbClr>
            </a:outerShdw>
            <a:reflection blurRad="6350" stA="50000" endA="300" endPos="55000" dir="5400000" sy="-100000" algn="bl" rotWithShape="0"/>
            <a:softEdge rad="12700"/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lvl="1" algn="ctr">
              <a:defRPr/>
            </a:pPr>
            <a:r>
              <a:rPr lang="ar-EG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القبعات الست &amp;&amp;المشرفة التربوية/مهره عبدالله أل طلحان&amp;&amp;جميع الحقوق محفوظة&amp;&amp;</a:t>
            </a:r>
          </a:p>
        </p:txBody>
      </p:sp>
      <p:sp>
        <p:nvSpPr>
          <p:cNvPr id="11" name="عنصر نائب لرقم الشريحة 8"/>
          <p:cNvSpPr txBox="1">
            <a:spLocks/>
          </p:cNvSpPr>
          <p:nvPr/>
        </p:nvSpPr>
        <p:spPr>
          <a:xfrm>
            <a:off x="8572528" y="6429396"/>
            <a:ext cx="571472" cy="42860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anchor="ctr" anchorCtr="0"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98F3B8C-1A87-407E-A458-8606F5C36CC6}" type="slidenum">
              <a:rPr kumimoji="0" lang="ar-SA" sz="24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abic Typesetting" panose="03020402040406030203" pitchFamily="66" charset="-78"/>
                <a:cs typeface="Arabic Typesetting" panose="03020402040406030203" pitchFamily="66" charset="-78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ar-SA" sz="2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2"/>
          <p:cNvSpPr txBox="1">
            <a:spLocks/>
          </p:cNvSpPr>
          <p:nvPr/>
        </p:nvSpPr>
        <p:spPr>
          <a:xfrm>
            <a:off x="331076" y="0"/>
            <a:ext cx="8671410" cy="11430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b"/>
          <a:lstStyle/>
          <a:p>
            <a:pPr rtl="0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endParaRPr lang="en-US" sz="3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anose="03020402040406030203" pitchFamily="66" charset="-78"/>
              <a:ea typeface="GE SS Text Bold" pitchFamily="18" charset="-78"/>
              <a:cs typeface="Arabic Typesetting" panose="03020402040406030203" pitchFamily="66" charset="-78"/>
            </a:endParaRPr>
          </a:p>
        </p:txBody>
      </p:sp>
      <p:sp>
        <p:nvSpPr>
          <p:cNvPr id="12" name="مستطيل 11"/>
          <p:cNvSpPr/>
          <p:nvPr/>
        </p:nvSpPr>
        <p:spPr>
          <a:xfrm>
            <a:off x="2053810" y="6488668"/>
            <a:ext cx="53042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>
              <a:defRPr/>
            </a:pPr>
            <a:r>
              <a:rPr lang="ar-EG" i="1" cap="all" dirty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endParaRPr lang="ar-SA" i="1" cap="all" dirty="0"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5362" name="AutoShape 2" descr="data:image/jpeg;base64,/9j/4AAQSkZJRgABAQAAAQABAAD/2wCEAAkGBxQREhQUEhQWFhUWGB8aGBcYGSIfGhsgHCAeHh8eGhweISogGB8lHxsYJjEhJSs3Li4uIB8zPDQsNyktLisBCgoKDg0OGhAQGzEkICUtLDQsLCwvLzcsLC8vLDEvLCwsLDgtLDcvLCwsLCwsLCwsNiwsLCwsLCwsLCwsLCw0LP/AABEIAJ4AmgMBIgACEQEDEQH/xAAcAAACAwEBAQEAAAAAAAAAAAAABgQFBwgCAwH/xABKEAACAgAEAwUEBQYLBwUBAAABAgMRAAQSIQUGMQcTIkFRMmFxgRQjUpGhCDNCc7LRFSQ0U2JydJOxwdIWNUOCkuHwlKKzwsMl/8QAGQEBAQEBAQEAAAAAAAAAAAAAAAIBAwQF/8QALREAAgIBAgMGBQUAAAAAAAAAAAECEQMSITFhkSIyQXGBsQQTI1HBM1Kh4fD/2gAMAwEAAhEDEQA/ANwwYMGADBgwYAMGDFfxriyZWMM4LMx0xxru8jnoqD12Js7AAkkAE4AsMVacw5Zvzcqy+vc3LX9buw2m/K+u/piDlODvmRrz7BwaK5ZL7hK3prNztf6TAKaWlHnfwQqihUUKqigqigB6ADYYAW/9t4f5jPf+in/0YmRcalmCNlssxViQzZjVBpAvcKyF2NjppHreLvAcAVUORzJsyZre9hFCqKBQ8nMjE3ZvV5gVtuTZDMV9Xm2DWK1xIy9RYKqEY2LGzCrv3YiT878PR1jbOQamqqkBG5oeIbDf1OLTI8VgnJEM0UpG5EbqxHx0k1gCpzHGp8obzkKtCPazMF6VFneWFraNQKtlZwNyaANXuVzCSoskbB0cBlZTYIO4IPmMfXFDmOXmSQy5KUZZnNyJ3YaGQ+bNGCpVyABrVgSOt0KAvsGF+HiOdi0jMZVZboGTKvYFk7mOXSwCrVkMxPkPIWeQ4tDMzpG4Lx0HjOzpYBGpDTAEEEGqPlgCbgwYMAGDBgwAYMGDABgwYMAGFjhuaOZucsGVmYQaegjB0gggkMXotqHkQPLeXzHnmP8AFYJO7nljZhIAG7pRQ1lSdySaUeZv7Jx+ZLKpDGkcahURQqqPIAUBjUTJl1AKUfDHvHiF9QBxm/NPEElzWYgzfeaF06IG2jdNI+spfzgL6x4iQNA2BGMKGTivPeTiVxFPFPP3bPHDG+oyEAkKCgYAkrXu64o2ikzKq2eKSPW8ag9wtkGgjEhiKHjaz1qgaxF/hqJEpAaA8KgUPh6AYopOZ5FbTYNG3NWI1O4MjdEBNAaiLvADfDAqLpRVVR+ioob9dhtiG/A8swo5eGv1aj7iBY+IxBg5jutSbV1U3fwHp88So+Oxkb6h8v3YAsIs1K2tfpMhCNQAoFfCrUzUWc+K/gQPKz6zfHM1lwJEZJkUANFL4SfIFZVBKm9zqVr/AKOK5+Oxgbaj7q/fiozvFZMzIMvDEWJBYqpGqh0uyFF0aF34Sd6NAaNypzGuejZtBjkQ1JGTeknoVagHUjo1eoIBBGJub4TFJLHMVqWP2ZF2ajdqSPaQ3eg7XRqwMUXZ7wWXLxSSTrokmYHu7B0KopQxG2oksTRIFgeW7XgCs4VnnLyQTfnY99QQqkiMTpZNzuB4WF2GBNBSt2eF7nTKN3IzUIP0jK/WppFl1G8kRA3YOgI0/aCHyxfQSh1Vh0YAj5i8Ae8GDBgAwYMGADBgxX8fEpy8ncau8rbRpD1Y1aC/hD6dWnVtdXgCqzY08Ra0NPlU0vtX1ckmtfUfnYj6fdiditzHDZZYpWhZw6Sd5le9uj9UoKSBvGEZjIDdMLsdBj94LxZcwnTRKu0sJPjibcaXHxBpujDcWMaiJIuslLRr1wcV4PBmgozESSBTa6hZU+qnqOg6emI6tRsYs4ZNQvBmxYv/AOxWRUu3cjxAXbMVFCvCpal99dcQuUeWVhjywTwRwAkd2KWdmXSZHVrNEbg3q9+n2mBoWlmViNKRWF9WJFE+5QOnmT6VvYY4VrlfguHmWZ7zNyrDmMwYYcusYVYXd4XMbnvXaIkKoC/Vxxs9kmyFGk1vdHkLJ+kv98/+rFrw91efMtppkZIS13qCoJQa6LRzDj3118hZ46RTt2YKqdn+SUABZaHT65/9WIQ4cvDZJe5QBJBG0b7k6tdOZnLF2RQ0bE2AI1IAGmy74XudYXMKuiCRY2JkjKFiyMrRsyqD4iiuzaN9YBXYkETljqjRqGHBiPw4KIo9BtdC6T12oVuOu2JGOhhF4pKqQysxCqsbEsTQAANkk7Ae/H7wz8zF+rX/AAGKzmiVXVcpWps1aFfSL/jOfsgJYBO2tox54/OEcWaRowoiMMiuU0k6o+6KrobqHNlrqtBGmm9rAF7gwYMAGDBgwAYjcSEncy9zQl0N3ZPTXR037rrEnBgCu4IHCNqDqNZ0CQ24Xb2iCb8WojfpV73j58a4IJysiOYZ0BCSqATR/RdSKkS6Ok+mxB3x8vozQzSZiWQd0sbljbE1asLWqARVYAjc6jjDOce1vPHMfxeVYog+pECC9IO3eE7nUNyu1dPfgDWspxdoAI+IaIZRt3nSCXrukh8KtsbjJ1D3ijj657iuWkgBOcjjilbT3iTooej4kWS9iaIJU6hvRB3xYci8xfwjkoc1o0FwQy3YBUlTXusGsTm4blYgZDDAgQai+hRp076rrw1V35YE6SGvMUZCLlo5MxY2MS3EKIU3Ofq9rNgMT4W2sViF/D8uWa860GiR1RUhYs8cjaQIqNNPYKvaqGFnw1RxkvaB2v5h3CZImBB0YUXb3tY8O3RfLqSbADb2KcjrFCvEMxpknn+sjY2WRWBs2erNqN/47nAoUufO07MvM7ZCcQ5cHwkIA8pAosSbsGqHuVcaZ2T86PxbKu8yos0Umhwl0QQCrUb03uKs7qTtdDnTnWW8zMPSeYH+8P8AlX34Z+xKGCTMzx5gzAd1qUxSvH0YCj3bAuWLKAu9npucAdNM1CzsMUo5pyzECIvOpNF4InljHh1bvGrL0I2vzGKDjPAUlWFIRIyAMQG1vqmjI7tcwzE6URgWYMNygFn2WeQK2GwGAKHKcUgy8WhEzJRNRVBlZthZIRAIgKHsqPQDETi3NyCMKk0GVmYKy/TmEZCk+13RcSHowANUevSsNWOWe1aQnO5stu7T0Td7INIF0NgoA6YA6T4Fw3uU1PK08snieZv0thWhR4Y0AqlX4kkkk1udZYM53iRQrq7pZW7v66QSuYxpcEUEdkLWGsE9DV5T2G9oJR14fmnJRiFy5IvSx/QJ+yfLbY+gxuz5dGZXKqXW9LEDUt7Gj1Fj0wB9cGDBgAwYMGADBgx4mlVFLOQqqCWYmgANySTsAPXACR2x58R5DRqIM0ioKHWrcg+gpTjl/iEhaRyfUj7tsbd2n8/5TNwNBGp1K4aOVwAtiwdIvXuCR06HGXdn3Kz8TzscIDd2CGmcfooOu5BAJ6Cwdz0O+AOi+x/ImHhGUUkHUpk+UjFwPleGPmDIHMZWeFSFaWJ0Vj0BZSAT6gGjibFGFUKoAVQAAOgA2AGPWAOK+N5OWHMSxzjTIjlWFHqPS96PUH0rG0dl3a1l48vFlM6BD3KBElFlGAv2hVoaA9QT6dMaHzzyJluKx6ZRolWykyAagarxbeNelr7tiOuOaedOS8zwuRUzAXS9926kFXC1e3UVqXqPvwBcdsYyr5/6Rk545kzCCRgjWUboQ32boGjRG+w2ti7B89kYRmlzU6JJmKiEchpGSiTbEVvZFE/4jGRYMAduZPLLEgRLoeZJJN7kljuxJ3JPXH2xzl2P9pf0FvoubYnLu3hkJJMRoCt/+HQGw6dfM46LjcMAVIIIsEbgg+YPngDMO3XmXOZGHL/RGaMO51yqRew2SiCd7Jv+jjOe1LhMz5fJcQKllzMETTuBsJtNFmHRda6elC1Pmd3ft15i+jz8OTwMqS9/Ih32RgF1KDup8fUbldjscM3avx+CDhbl4lmWdQqRvYU3TAtpojTQOxBuqI6gDmnlqdo83lnQ6WWZCCPLxDHaGOH5GskgBQTdC6HuFkmvicNPLfaJxDItcc7Ou1xzEuhry3Nj08JGAOt8GF/kXmdeJ5OPMqukm1dOul16i/MdCPcR54YMAGDGV9ofPecyualy+X7lUVY/G0ZZwZA5u9ejqgAtT1wqR9onE/PMg/CGMf8A1OOM88IOmztj+HnNWjfycc+9qvaD9JYpC1QRllWm2ma6LmjTIK8PxJvcVR8Q5uzmlkkzs7IVIkVipBUitJ8O+qzt6XhCzuZMjlj8APQeWOkJKStHOcHB0zxNMXNsbOGXsz5h+gcRglNBGbu5L8kcgE9CfDs225qvPCtj06kGiCD6HFEncGKvIcwQZiZ4YHErRC5GQ2qG6Csw21HxbXY0m6xzZyWeKZ64crNtGPE0mYK6Abo1rsjatlIG140ThXO3D+AwQZVCMzI695NLl2Rk1MaosCOlUF6hQvrgDY8c/wD5RN/TEsmhlo6F7AmSXUa8idK/cPTGqT9oWTUqEM0mq6KQvQ+LOFAvyxlPa1K3EcwHghkKCBUslVIZXkboW6Uy/jjm82NcZLqWsc3wT6GP4MXf+yeb/mf/AHL/AKsR87y/mIULyR6VHmWX8Bdn5YLNjbpSXUPFNbtPoRZUHdIw2NlT7/O/xrHRXYBx2TM5B4pSWOWcIhNbIVBVffRDdfIjHPAV5ikcaM2kUABZ33JON07IeIZThmWeOZplmkYPITDIUG1BEZQwatzqHW/cMU5RWzZKi3wRRdv8WrPe8ZSM/dJMT+Axlmc4zNLFFFIxZIl0Jfkupmr72PyCjoBWk9snHMtmcyJYJg4bL90w0OpVkZyL1Ae13h/6TjJsUYGPckemvUi69L6fhR+eJeWylKZHFKOgP6R8vliJLIWJJ6k3gDoz8nbL6eHSPqY652FE+EaVX2R5Xe/yxqeOX+ROYs5lIlXLTsqO1tHoVhd0WXUDp2Fn4Y37ljiks2TyssjW8kEbsaAtmRSTQ2G5OJjNSuvAqUHGr8RK7ZOCOC2bQRhCsSOSTrLCRgNgKI0v1vyrFXwPs7WfIrm5c13QZDI2mPVoUWepO9AemNC7TYFfhuY1C9IDjfoVYEHbr8MIOd4vInKzkEXqaEeVIZSu1VvXmfxxyeODybo7RyTjj2fiYjnc8zgAm/NjVWf+3TELBgx3SrZHBu92PHZNyUOKZupb+jw00tEgtd6UBA21EG9waDVR3Dr218Dy0mbijiQQziAMZOkbjUUjRhWzDSfF6UKbbSo9lfaJ/BLSrKjSQSb6Uqw421b9dtqvGu8Z4XHxdo87kJo5CYxDJGzUAtl9wASjgvurDcEdOpjJq0PTxKx6dS1cDnnNcuZmMi4Xb0KDUDX9W6+eL3hfLs2aYS5sslUBYp2APmCNhWwJ9OlYdc9wd4R3csU+V9CNl6A7OpaJjQ6WSKO2PlESbEcysQSDqCsQdtvAVquu4vfHzMvxWWqap/en/Z78fw+O9na80TcfmI8azUNQjJ8yCwHyG9ffj4xzT6vFFHp9RIb+4qMfN08/5PdqJ1YrM9wSOckzF3W7CFqVfLwhQD95OJfev/Nj/r/7Y+c2cKC2VR8XH4bb42DlF9lmSUZbM+2VyccShY0VQPQf+XhZ5+ys0ixd0rsoJ1KgJN7USB6b74m5jj739XED66nr7qU48njktbRoDX2iQD9wvHfF8yE1Pj5sjJGM4uHD0Ik/GO7gjizGWmkpFDFltSw959rpd4U89xlZCP4vCqg2Ao8VAUAW8wNugHTDXPxubTvJEnqVT8PExH4YqM3n4qAd+83utj+A2HXHtwSSd6d+TZ5cuNtU5UudC7m848ntHbyA2GI2JfEs2JXsCgBQH/nvJxEx9JNtbnzpJJ0h/wCQODSZr6MkciKzSyINSkgVFI5JIb01AbemOmchkEiijjVVARFUADYBQAK922MS7C8mpky5belmlXypgRFfv8Dv128XuGN3xzxVu+bOmVvZckLnaKCeG5oDclNh/wAw9dsZXw/ijnhZ4e0AqTvdTvIAy621oVUK1kXuDX47al2kD/8AmZv9X/mMIfJfJKZ3h4mWV0mLSL4vHGdLsBanxLtV6GF0OuIzLI5dh70Xi0KPb4WY3n+U8zETSd4o6FN7/wCX2vwxSyRlSVYEEGiD1Hxxu3NPLM/DoxKZA8epVY7tpLH0P1hvYWC1E+zW+EXOEcQk7iHLd9O2waMWRRG+ogAKNW+o0N7xzx5sylpnHp/vYqeLE1qhLqJWUy6yCtWl/K+h/ccW3L/HpuHzAqzKykUynfbyPky7nwnbETmXgE2QnMGYULIArEBgwphY3GIceWkkSSQbrHWskixqNDYmzv6Y9h5Tpnsk56bicUqSkGaAi22BkVrptA6EEUa26Ha6DhxDgeWnozQRSEGwWQE30u661jBPydM7oz80VX3kJN300MD087vHReAKDM8l5GRSpy0YB80BRvkykMvyOMD7WZvoGfOWyZkijjjTbvXfUWti1uSRsQKuvDfnjpvHL/bv/vib+pH+wMQ8cXxSKU5LgyV2XO2dknGZeRwiAr42WiTv7JF4UeZc/KuZlUO2lWoAsTQ9LNnDP2Pdc7+o/fik584M0TR5miUzPeb7UHjkdCo8/ZVG3+0fQ4fKh+1dDfmT+76jj2I8Jg4i2ZjzaNIYwrKwldKuwRSMAfWzh0515Z4PwnLNmXy2twQIomnlIkfyBDOQy+bWCKB+GFb8mr8/nP1aftHHw/KL493mahyinwwprcb1rfoCKrZKNj7ZHljVGK4Ixzk+LM6n5gOuRoY44jIGVtCgDS3VQtUoxHyohCapPExJ2F3+GK8oaBo0dgfI11r7x9+PwC8USe5nBPhXSPIb/wCeJOS4VNNWiNiPtEUo892Ow2wz8ncvGeWOOJNU7syq8liNGVXeqKnxaVvcNvWw641rgvZQ0gDcQmv0ihOw3+2y9CB0VRV7HHFzm3UF6s7LHFK5v0RR9irqmbjgVg/d5eY61vSbkjO1ijV9QT0xuGMr5D4fHBxWRIl0qq5lRZJNLKgALMSTQAG5xqmGHuvzfuZl73ovYoefcuZOHZtVq+6J39F8R/AHFF2M5lW4eUF3HNIrfFiJBXr4XX53hn5q/kWb/s8v7DYTOw7+SZn+0/8A5RYp99eT/Bi/TfmvyX3adAr8NzGoXpCsvuIYUffjLOxyMDiS19ib8SpONX7SP925r+oP2lxinZlOy8Wy4DEAzOprzBhZqPusA/LETX1EdIP6ci7/ACkuD02UzSg7hoXNitvEm3Ukgy79Nh080fso4KM9mcxlia73KyhWq9LeHSa9xr5XjVPykP5Bl/7SP/jkwifk+Rn+E9Xl3Lj5+E47nnJ35PPDSOI5hn1K8MRUoRRtmAIa9wQV6Y6GxnHIHARl+L8XcDSC0ZVbuxLqctdk7sDt78aPgAxzh+UHkVTiOsXbwxM3oN5U29BUa/O8dH4587fZFbPbMCPocfQ+Yll/f+OMboqKtlL2Pdc7+o/fh15m4L9J5cLAEvl5pZRV9BNIH2H9Ek2egBxX8g5CCN1jjeOQnIIZzGyt9Y8sxZWZCRqVSi9boLh15Q47kU4ecvmszlkLNOrxyyKDTySbMrHoVP3HGkiT+TUw77ODSL0IdW99Tt1qvlfvwq9uikcYnsHdYyPf9Wo29dwcOXYFFHBmM4veIw01rBFMFdlBG/QgWPjis7fcq8vFYdClguUjZiOgXvpFs+gtlF+8Yy9rK070IfF4tPD8oD/P5j8Uyxxf8k8HRuFcSzDAFg0ESkjoDNGW0t1F7A17sWnFOAFuXGzBHs515VojZCVgOqx9tei/0T61MyWXMPK8LKx/jGcDOPcJCmn3j6pT8cS32b5GpVOuZadj+VU5mIkWR38o36MCIrFf0GYUfW/SttxivYs9zxWd+6zF/wB6vljasc/h+6/Nl5+96Izbkhe94nPKvsgTHfr9bKCv7Jv5Y0nGcdmX8pzH9QftvjR8bg7t837k5e96L2IXG8q02WniStUkTot9LZSBfoLOF7s05Zm4flpEzDIXklMlRklQNKIBZAJ9i+nnhuwY60rsi3VETinDo8zE8My6o5BTLZFj4qQR8jjI14TDlOYMtDl0EcastKLO5heySSSxPqTeNnxAfguXaYZgwRGcdJSg1jatmq+hIxko2VCWmzP+3vhsuayuUhgQvLJmgFUeZ7uTzOwFWSTsBZxD7OOQszw7iFtGe4WNwJtSUxYL+iG19QRuo2AxrDQqWDEAst0SNxfWvToMe8a1ZKdETL8NjjllmVakmCCRrJvuwQuxNLQY9AL87xLwYMaYZlFm2zM0xzAldhM6CIyeCEIWAPc+G9SCNgxDE67G2+PeWGXEZZYljjXamhMYHTorqprcbgV5eWH3PcJgnrvYY3I6FlBI2rY9RtinXkbKKhSP6RHsaK5qe1J8wGkK3e+4I9xwAlcUfLsA8UyRypelo2UGj1UggqwI8mHUA7EXhZGZgi0gug3LAu29k2T4vefhjV8tySsZJXOZw39qRH+4PGQPliu4h2WZWdtUs+bZvXvQPwCAeWAE1uYchIgGZSJxf6MfeCwOpCqSPu88VudMWenXL8ODLNPSOzsREY4vrNJUhjGtoKKqp1Hf2jei5Tsn4aikOk0tnq88gNengZRXyvfDNwTl7LZNdOWgSIUASo8TV9pj4nPvJJwasJ0VHKnK5i4YMlmwjahKsgQkqRK7tsaU9GG+2+EvmjgZ4fwKDLSMD3WZYBjW4MkzKetC1Kmsa9jxLErCmAI9CL/xxLjcdJSlUtQp9m/BMtHkspPHBEsz5dNcqoA7alBOpgLNmicN+PxVAAAFAdAMfuKMe4qco8qyZKeeR5kkSTZAEKso1M3iJYhjuOldMNeDBjEklSDbfE//2Q=="/>
          <p:cNvSpPr>
            <a:spLocks noChangeAspect="1" noChangeArrowheads="1"/>
          </p:cNvSpPr>
          <p:nvPr/>
        </p:nvSpPr>
        <p:spPr bwMode="auto">
          <a:xfrm>
            <a:off x="8978504" y="-144463"/>
            <a:ext cx="2286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EG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5364" name="AutoShape 4" descr="data:image/jpeg;base64,/9j/4AAQSkZJRgABAQAAAQABAAD/2wCEAAkGBxQREhQUEhQWFhUWGB8aGBcYGSIfGhsgHCAeHh8eGhweISogGB8lHxsYJjEhJSs3Li4uIB8zPDQsNyktLisBCgoKDg0OGhAQGzEkICUtLDQsLCwvLzcsLC8vLDEvLCwsLDgtLDcvLCwsLCwsLCwsNiwsLCwsLCwsLCwsLCw0LP/AABEIAJ4AmgMBIgACEQEDEQH/xAAcAAACAwEBAQEAAAAAAAAAAAAABgQFBwgCAwH/xABKEAACAgAEAwUEBQYLBwUBAAABAgMRAAQSIQUGMQcTIkFRMmFxgRQjUpGhCDNCc7LRFSQ0U2JydJOxwdIWNUOCkuHwlKKzwsMl/8QAGQEBAQEBAQEAAAAAAAAAAAAAAAIBAwQF/8QALREAAgIBAgMGBQUAAAAAAAAAAAECEQMSITFhkSIyQXGBsQQTI1HBM1Kh4fD/2gAMAwEAAhEDEQA/ANwwYMGADBgwYAMGDFfxriyZWMM4LMx0xxru8jnoqD12Js7AAkkAE4AsMVacw5Zvzcqy+vc3LX9buw2m/K+u/piDlODvmRrz7BwaK5ZL7hK3prNztf6TAKaWlHnfwQqihUUKqigqigB6ADYYAW/9t4f5jPf+in/0YmRcalmCNlssxViQzZjVBpAvcKyF2NjppHreLvAcAVUORzJsyZre9hFCqKBQ8nMjE3ZvV5gVtuTZDMV9Xm2DWK1xIy9RYKqEY2LGzCrv3YiT878PR1jbOQamqqkBG5oeIbDf1OLTI8VgnJEM0UpG5EbqxHx0k1gCpzHGp8obzkKtCPazMF6VFneWFraNQKtlZwNyaANXuVzCSoskbB0cBlZTYIO4IPmMfXFDmOXmSQy5KUZZnNyJ3YaGQ+bNGCpVyABrVgSOt0KAvsGF+HiOdi0jMZVZboGTKvYFk7mOXSwCrVkMxPkPIWeQ4tDMzpG4Lx0HjOzpYBGpDTAEEEGqPlgCbgwYMAGDBgwAYMGDABgwYMAGFjhuaOZucsGVmYQaegjB0gggkMXotqHkQPLeXzHnmP8AFYJO7nljZhIAG7pRQ1lSdySaUeZv7Jx+ZLKpDGkcahURQqqPIAUBjUTJl1AKUfDHvHiF9QBxm/NPEElzWYgzfeaF06IG2jdNI+spfzgL6x4iQNA2BGMKGTivPeTiVxFPFPP3bPHDG+oyEAkKCgYAkrXu64o2ikzKq2eKSPW8ag9wtkGgjEhiKHjaz1qgaxF/hqJEpAaA8KgUPh6AYopOZ5FbTYNG3NWI1O4MjdEBNAaiLvADfDAqLpRVVR+ioob9dhtiG/A8swo5eGv1aj7iBY+IxBg5jutSbV1U3fwHp88So+Oxkb6h8v3YAsIs1K2tfpMhCNQAoFfCrUzUWc+K/gQPKz6zfHM1lwJEZJkUANFL4SfIFZVBKm9zqVr/AKOK5+Oxgbaj7q/fiozvFZMzIMvDEWJBYqpGqh0uyFF0aF34Sd6NAaNypzGuejZtBjkQ1JGTeknoVagHUjo1eoIBBGJub4TFJLHMVqWP2ZF2ajdqSPaQ3eg7XRqwMUXZ7wWXLxSSTrokmYHu7B0KopQxG2oksTRIFgeW7XgCs4VnnLyQTfnY99QQqkiMTpZNzuB4WF2GBNBSt2eF7nTKN3IzUIP0jK/WppFl1G8kRA3YOgI0/aCHyxfQSh1Vh0YAj5i8Ae8GDBgAwYMGADBgxX8fEpy8ncau8rbRpD1Y1aC/hD6dWnVtdXgCqzY08Ra0NPlU0vtX1ckmtfUfnYj6fdiditzHDZZYpWhZw6Sd5le9uj9UoKSBvGEZjIDdMLsdBj94LxZcwnTRKu0sJPjibcaXHxBpujDcWMaiJIuslLRr1wcV4PBmgozESSBTa6hZU+qnqOg6emI6tRsYs4ZNQvBmxYv/AOxWRUu3cjxAXbMVFCvCpal99dcQuUeWVhjywTwRwAkd2KWdmXSZHVrNEbg3q9+n2mBoWlmViNKRWF9WJFE+5QOnmT6VvYY4VrlfguHmWZ7zNyrDmMwYYcusYVYXd4XMbnvXaIkKoC/Vxxs9kmyFGk1vdHkLJ+kv98/+rFrw91efMtppkZIS13qCoJQa6LRzDj3118hZ46RTt2YKqdn+SUABZaHT65/9WIQ4cvDZJe5QBJBG0b7k6tdOZnLF2RQ0bE2AI1IAGmy74XudYXMKuiCRY2JkjKFiyMrRsyqD4iiuzaN9YBXYkETljqjRqGHBiPw4KIo9BtdC6T12oVuOu2JGOhhF4pKqQysxCqsbEsTQAANkk7Ae/H7wz8zF+rX/AAGKzmiVXVcpWps1aFfSL/jOfsgJYBO2tox54/OEcWaRowoiMMiuU0k6o+6KrobqHNlrqtBGmm9rAF7gwYMAGDBgwAYjcSEncy9zQl0N3ZPTXR037rrEnBgCu4IHCNqDqNZ0CQ24Xb2iCb8WojfpV73j58a4IJysiOYZ0BCSqATR/RdSKkS6Ok+mxB3x8vozQzSZiWQd0sbljbE1asLWqARVYAjc6jjDOce1vPHMfxeVYog+pECC9IO3eE7nUNyu1dPfgDWspxdoAI+IaIZRt3nSCXrukh8KtsbjJ1D3ijj657iuWkgBOcjjilbT3iTooej4kWS9iaIJU6hvRB3xYci8xfwjkoc1o0FwQy3YBUlTXusGsTm4blYgZDDAgQai+hRp076rrw1V35YE6SGvMUZCLlo5MxY2MS3EKIU3Ofq9rNgMT4W2sViF/D8uWa860GiR1RUhYs8cjaQIqNNPYKvaqGFnw1RxkvaB2v5h3CZImBB0YUXb3tY8O3RfLqSbADb2KcjrFCvEMxpknn+sjY2WRWBs2erNqN/47nAoUufO07MvM7ZCcQ5cHwkIA8pAosSbsGqHuVcaZ2T86PxbKu8yos0Umhwl0QQCrUb03uKs7qTtdDnTnWW8zMPSeYH+8P8AlX34Z+xKGCTMzx5gzAd1qUxSvH0YCj3bAuWLKAu9npucAdNM1CzsMUo5pyzECIvOpNF4InljHh1bvGrL0I2vzGKDjPAUlWFIRIyAMQG1vqmjI7tcwzE6URgWYMNygFn2WeQK2GwGAKHKcUgy8WhEzJRNRVBlZthZIRAIgKHsqPQDETi3NyCMKk0GVmYKy/TmEZCk+13RcSHowANUevSsNWOWe1aQnO5stu7T0Td7INIF0NgoA6YA6T4Fw3uU1PK08snieZv0thWhR4Y0AqlX4kkkk1udZYM53iRQrq7pZW7v66QSuYxpcEUEdkLWGsE9DV5T2G9oJR14fmnJRiFy5IvSx/QJ+yfLbY+gxuz5dGZXKqXW9LEDUt7Gj1Fj0wB9cGDBgAwYMGADBgx4mlVFLOQqqCWYmgANySTsAPXACR2x58R5DRqIM0ioKHWrcg+gpTjl/iEhaRyfUj7tsbd2n8/5TNwNBGp1K4aOVwAtiwdIvXuCR06HGXdn3Kz8TzscIDd2CGmcfooOu5BAJ6Cwdz0O+AOi+x/ImHhGUUkHUpk+UjFwPleGPmDIHMZWeFSFaWJ0Vj0BZSAT6gGjibFGFUKoAVQAAOgA2AGPWAOK+N5OWHMSxzjTIjlWFHqPS96PUH0rG0dl3a1l48vFlM6BD3KBElFlGAv2hVoaA9QT6dMaHzzyJluKx6ZRolWykyAagarxbeNelr7tiOuOaedOS8zwuRUzAXS9926kFXC1e3UVqXqPvwBcdsYyr5/6Rk545kzCCRgjWUboQ32boGjRG+w2ti7B89kYRmlzU6JJmKiEchpGSiTbEVvZFE/4jGRYMAduZPLLEgRLoeZJJN7kljuxJ3JPXH2xzl2P9pf0FvoubYnLu3hkJJMRoCt/+HQGw6dfM46LjcMAVIIIsEbgg+YPngDMO3XmXOZGHL/RGaMO51yqRew2SiCd7Jv+jjOe1LhMz5fJcQKllzMETTuBsJtNFmHRda6elC1Pmd3ft15i+jz8OTwMqS9/Ih32RgF1KDup8fUbldjscM3avx+CDhbl4lmWdQqRvYU3TAtpojTQOxBuqI6gDmnlqdo83lnQ6WWZCCPLxDHaGOH5GskgBQTdC6HuFkmvicNPLfaJxDItcc7Ou1xzEuhry3Nj08JGAOt8GF/kXmdeJ5OPMqukm1dOul16i/MdCPcR54YMAGDGV9ofPecyualy+X7lUVY/G0ZZwZA5u9ejqgAtT1wqR9onE/PMg/CGMf8A1OOM88IOmztj+HnNWjfycc+9qvaD9JYpC1QRllWm2ma6LmjTIK8PxJvcVR8Q5uzmlkkzs7IVIkVipBUitJ8O+qzt6XhCzuZMjlj8APQeWOkJKStHOcHB0zxNMXNsbOGXsz5h+gcRglNBGbu5L8kcgE9CfDs225qvPCtj06kGiCD6HFEncGKvIcwQZiZ4YHErRC5GQ2qG6Csw21HxbXY0m6xzZyWeKZ64crNtGPE0mYK6Abo1rsjatlIG140ThXO3D+AwQZVCMzI695NLl2Rk1MaosCOlUF6hQvrgDY8c/wD5RN/TEsmhlo6F7AmSXUa8idK/cPTGqT9oWTUqEM0mq6KQvQ+LOFAvyxlPa1K3EcwHghkKCBUslVIZXkboW6Uy/jjm82NcZLqWsc3wT6GP4MXf+yeb/mf/AHL/AKsR87y/mIULyR6VHmWX8Bdn5YLNjbpSXUPFNbtPoRZUHdIw2NlT7/O/xrHRXYBx2TM5B4pSWOWcIhNbIVBVffRDdfIjHPAV5ikcaM2kUABZ33JON07IeIZThmWeOZplmkYPITDIUG1BEZQwatzqHW/cMU5RWzZKi3wRRdv8WrPe8ZSM/dJMT+Axlmc4zNLFFFIxZIl0Jfkupmr72PyCjoBWk9snHMtmcyJYJg4bL90w0OpVkZyL1Ae13h/6TjJsUYGPckemvUi69L6fhR+eJeWylKZHFKOgP6R8vliJLIWJJ6k3gDoz8nbL6eHSPqY652FE+EaVX2R5Xe/yxqeOX+ROYs5lIlXLTsqO1tHoVhd0WXUDp2Fn4Y37ljiks2TyssjW8kEbsaAtmRSTQ2G5OJjNSuvAqUHGr8RK7ZOCOC2bQRhCsSOSTrLCRgNgKI0v1vyrFXwPs7WfIrm5c13QZDI2mPVoUWepO9AemNC7TYFfhuY1C9IDjfoVYEHbr8MIOd4vInKzkEXqaEeVIZSu1VvXmfxxyeODybo7RyTjj2fiYjnc8zgAm/NjVWf+3TELBgx3SrZHBu92PHZNyUOKZupb+jw00tEgtd6UBA21EG9waDVR3Dr218Dy0mbijiQQziAMZOkbjUUjRhWzDSfF6UKbbSo9lfaJ/BLSrKjSQSb6Uqw421b9dtqvGu8Z4XHxdo87kJo5CYxDJGzUAtl9wASjgvurDcEdOpjJq0PTxKx6dS1cDnnNcuZmMi4Xb0KDUDX9W6+eL3hfLs2aYS5sslUBYp2APmCNhWwJ9OlYdc9wd4R3csU+V9CNl6A7OpaJjQ6WSKO2PlESbEcysQSDqCsQdtvAVquu4vfHzMvxWWqap/en/Z78fw+O9na80TcfmI8azUNQjJ8yCwHyG9ffj4xzT6vFFHp9RIb+4qMfN08/5PdqJ1YrM9wSOckzF3W7CFqVfLwhQD95OJfev/Nj/r/7Y+c2cKC2VR8XH4bb42DlF9lmSUZbM+2VyccShY0VQPQf+XhZ5+ys0ixd0rsoJ1KgJN7USB6b74m5jj739XED66nr7qU48njktbRoDX2iQD9wvHfF8yE1Pj5sjJGM4uHD0Ik/GO7gjizGWmkpFDFltSw959rpd4U89xlZCP4vCqg2Ao8VAUAW8wNugHTDXPxubTvJEnqVT8PExH4YqM3n4qAd+83utj+A2HXHtwSSd6d+TZ5cuNtU5UudC7m848ntHbyA2GI2JfEs2JXsCgBQH/nvJxEx9JNtbnzpJJ0h/wCQODSZr6MkciKzSyINSkgVFI5JIb01AbemOmchkEiijjVVARFUADYBQAK922MS7C8mpky5belmlXypgRFfv8Dv128XuGN3xzxVu+bOmVvZckLnaKCeG5oDclNh/wAw9dsZXw/ijnhZ4e0AqTvdTvIAy621oVUK1kXuDX47al2kD/8AmZv9X/mMIfJfJKZ3h4mWV0mLSL4vHGdLsBanxLtV6GF0OuIzLI5dh70Xi0KPb4WY3n+U8zETSd4o6FN7/wCX2vwxSyRlSVYEEGiD1Hxxu3NPLM/DoxKZA8epVY7tpLH0P1hvYWC1E+zW+EXOEcQk7iHLd9O2waMWRRG+ogAKNW+o0N7xzx5sylpnHp/vYqeLE1qhLqJWUy6yCtWl/K+h/ccW3L/HpuHzAqzKykUynfbyPky7nwnbETmXgE2QnMGYULIArEBgwphY3GIceWkkSSQbrHWskixqNDYmzv6Y9h5Tpnsk56bicUqSkGaAi22BkVrptA6EEUa26Ha6DhxDgeWnozQRSEGwWQE30u661jBPydM7oz80VX3kJN300MD087vHReAKDM8l5GRSpy0YB80BRvkykMvyOMD7WZvoGfOWyZkijjjTbvXfUWti1uSRsQKuvDfnjpvHL/bv/vib+pH+wMQ8cXxSKU5LgyV2XO2dknGZeRwiAr42WiTv7JF4UeZc/KuZlUO2lWoAsTQ9LNnDP2Pdc7+o/fik584M0TR5miUzPeb7UHjkdCo8/ZVG3+0fQ4fKh+1dDfmT+76jj2I8Jg4i2ZjzaNIYwrKwldKuwRSMAfWzh0515Z4PwnLNmXy2twQIomnlIkfyBDOQy+bWCKB+GFb8mr8/nP1aftHHw/KL493mahyinwwprcb1rfoCKrZKNj7ZHljVGK4Ixzk+LM6n5gOuRoY44jIGVtCgDS3VQtUoxHyohCapPExJ2F3+GK8oaBo0dgfI11r7x9+PwC8USe5nBPhXSPIb/wCeJOS4VNNWiNiPtEUo892Ow2wz8ncvGeWOOJNU7syq8liNGVXeqKnxaVvcNvWw641rgvZQ0gDcQmv0ihOw3+2y9CB0VRV7HHFzm3UF6s7LHFK5v0RR9irqmbjgVg/d5eY61vSbkjO1ijV9QT0xuGMr5D4fHBxWRIl0qq5lRZJNLKgALMSTQAG5xqmGHuvzfuZl73ovYoefcuZOHZtVq+6J39F8R/AHFF2M5lW4eUF3HNIrfFiJBXr4XX53hn5q/kWb/s8v7DYTOw7+SZn+0/8A5RYp99eT/Bi/TfmvyX3adAr8NzGoXpCsvuIYUffjLOxyMDiS19ib8SpONX7SP925r+oP2lxinZlOy8Wy4DEAzOprzBhZqPusA/LETX1EdIP6ci7/ACkuD02UzSg7hoXNitvEm3Ukgy79Nh080fso4KM9mcxlia73KyhWq9LeHSa9xr5XjVPykP5Bl/7SP/jkwifk+Rn+E9Xl3Lj5+E47nnJ35PPDSOI5hn1K8MRUoRRtmAIa9wQV6Y6GxnHIHARl+L8XcDSC0ZVbuxLqctdk7sDt78aPgAxzh+UHkVTiOsXbwxM3oN5U29BUa/O8dH4587fZFbPbMCPocfQ+Yll/f+OMboqKtlL2Pdc7+o/fh15m4L9J5cLAEvl5pZRV9BNIH2H9Ek2egBxX8g5CCN1jjeOQnIIZzGyt9Y8sxZWZCRqVSi9boLh15Q47kU4ecvmszlkLNOrxyyKDTySbMrHoVP3HGkiT+TUw77ODSL0IdW99Tt1qvlfvwq9uikcYnsHdYyPf9Wo29dwcOXYFFHBmM4veIw01rBFMFdlBG/QgWPjis7fcq8vFYdClguUjZiOgXvpFs+gtlF+8Yy9rK070IfF4tPD8oD/P5j8Uyxxf8k8HRuFcSzDAFg0ESkjoDNGW0t1F7A17sWnFOAFuXGzBHs515VojZCVgOqx9tei/0T61MyWXMPK8LKx/jGcDOPcJCmn3j6pT8cS32b5GpVOuZadj+VU5mIkWR38o36MCIrFf0GYUfW/SttxivYs9zxWd+6zF/wB6vljasc/h+6/Nl5+96Izbkhe94nPKvsgTHfr9bKCv7Jv5Y0nGcdmX8pzH9QftvjR8bg7t837k5e96L2IXG8q02WniStUkTot9LZSBfoLOF7s05Zm4flpEzDIXklMlRklQNKIBZAJ9i+nnhuwY60rsi3VETinDo8zE8My6o5BTLZFj4qQR8jjI14TDlOYMtDl0EcastKLO5heySSSxPqTeNnxAfguXaYZgwRGcdJSg1jatmq+hIxko2VCWmzP+3vhsuayuUhgQvLJmgFUeZ7uTzOwFWSTsBZxD7OOQszw7iFtGe4WNwJtSUxYL+iG19QRuo2AxrDQqWDEAst0SNxfWvToMe8a1ZKdETL8NjjllmVakmCCRrJvuwQuxNLQY9AL87xLwYMaYZlFm2zM0xzAldhM6CIyeCEIWAPc+G9SCNgxDE67G2+PeWGXEZZYljjXamhMYHTorqprcbgV5eWH3PcJgnrvYY3I6FlBI2rY9RtinXkbKKhSP6RHsaK5qe1J8wGkK3e+4I9xwAlcUfLsA8UyRypelo2UGj1UggqwI8mHUA7EXhZGZgi0gug3LAu29k2T4vefhjV8tySsZJXOZw39qRH+4PGQPliu4h2WZWdtUs+bZvXvQPwCAeWAE1uYchIgGZSJxf6MfeCwOpCqSPu88VudMWenXL8ODLNPSOzsREY4vrNJUhjGtoKKqp1Hf2jei5Tsn4aikOk0tnq88gNengZRXyvfDNwTl7LZNdOWgSIUASo8TV9pj4nPvJJwasJ0VHKnK5i4YMlmwjahKsgQkqRK7tsaU9GG+2+EvmjgZ4fwKDLSMD3WZYBjW4MkzKetC1Kmsa9jxLErCmAI9CL/xxLjcdJSlUtQp9m/BMtHkspPHBEsz5dNcqoA7alBOpgLNmicN+PxVAAAFAdAMfuKMe4qco8qyZKeeR5kkSTZAEKso1M3iJYhjuOldMNeDBjEklSDbfE//2Q=="/>
          <p:cNvSpPr>
            <a:spLocks noChangeAspect="1" noChangeArrowheads="1"/>
          </p:cNvSpPr>
          <p:nvPr/>
        </p:nvSpPr>
        <p:spPr bwMode="auto">
          <a:xfrm>
            <a:off x="8978504" y="-144463"/>
            <a:ext cx="2286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EG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5" name="مربع نص 14"/>
          <p:cNvSpPr txBox="1"/>
          <p:nvPr/>
        </p:nvSpPr>
        <p:spPr>
          <a:xfrm>
            <a:off x="1142976" y="6488692"/>
            <a:ext cx="7500958" cy="369332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76200" dist="50800" dir="5400000" rotWithShape="0">
              <a:srgbClr val="4E3B30">
                <a:alpha val="60000"/>
              </a:srgbClr>
            </a:outerShdw>
            <a:reflection blurRad="6350" stA="50000" endA="300" endPos="55000" dir="5400000" sy="-100000" algn="bl" rotWithShape="0"/>
            <a:softEdge rad="12700"/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 rtl="0">
              <a:defRPr/>
            </a:pPr>
            <a:r>
              <a:rPr lang="ar-EG" i="1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ea typeface="Adobe Fan Heiti Std B" pitchFamily="34" charset="-128"/>
                <a:cs typeface="Arabic Typesetting" panose="03020402040406030203" pitchFamily="66" charset="-78"/>
              </a:rPr>
              <a:t>&amp;د محمد القاضي &amp;  جميع الحقوق محفوظة لمؤسسة المشرفة التربوية/مهره عبدالله أل طلحان&amp;</a:t>
            </a:r>
            <a:r>
              <a:rPr lang="en-US" i="1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ea typeface="Adobe Fan Heiti Std B" pitchFamily="34" charset="-128"/>
                <a:cs typeface="Arabic Typesetting" panose="03020402040406030203" pitchFamily="66" charset="-78"/>
              </a:rPr>
              <a:t>EMV </a:t>
            </a:r>
            <a:r>
              <a:rPr lang="ar-EG" i="1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ea typeface="Adobe Fan Heiti Std B" pitchFamily="34" charset="-128"/>
                <a:cs typeface="Arabic Typesetting" panose="03020402040406030203" pitchFamily="66" charset="-78"/>
              </a:rPr>
              <a:t>إستراتيجية </a:t>
            </a:r>
            <a:endParaRPr lang="ar-EG" dirty="0">
              <a:solidFill>
                <a:srgbClr val="002060"/>
              </a:solidFill>
              <a:latin typeface="Arabic Typesetting" panose="03020402040406030203" pitchFamily="66" charset="-78"/>
              <a:ea typeface="Adobe Fan Heiti Std B" pitchFamily="34" charset="-128"/>
              <a:cs typeface="Arabic Typesetting" panose="03020402040406030203" pitchFamily="66" charset="-78"/>
            </a:endParaRPr>
          </a:p>
        </p:txBody>
      </p:sp>
      <p:sp>
        <p:nvSpPr>
          <p:cNvPr id="16" name="عنصر نائب لرقم الشريحة 8"/>
          <p:cNvSpPr>
            <a:spLocks noGrp="1"/>
          </p:cNvSpPr>
          <p:nvPr>
            <p:ph type="sldNum" sz="quarter" idx="12"/>
          </p:nvPr>
        </p:nvSpPr>
        <p:spPr>
          <a:xfrm>
            <a:off x="8572528" y="6429396"/>
            <a:ext cx="571472" cy="428604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fld id="{598F3B8C-1A87-407E-A458-8606F5C36CC6}" type="slidenum">
              <a:rPr lang="ar-SA" sz="2400" smtClean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pPr/>
              <a:t>20</a:t>
            </a:fld>
            <a:endParaRPr lang="ar-SA" sz="2400" dirty="0">
              <a:solidFill>
                <a:srgbClr val="00206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3" name="مربع نص 12"/>
          <p:cNvSpPr txBox="1"/>
          <p:nvPr/>
        </p:nvSpPr>
        <p:spPr>
          <a:xfrm>
            <a:off x="3023852" y="5572140"/>
            <a:ext cx="3839513" cy="584775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none" rtlCol="1">
            <a:spAutoFit/>
          </a:bodyPr>
          <a:lstStyle/>
          <a:p>
            <a:r>
              <a:rPr lang="ar-EG" sz="3200" b="1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عمل درس وفق إستراتيجية القبعات الست</a:t>
            </a:r>
          </a:p>
        </p:txBody>
      </p:sp>
      <p:pic>
        <p:nvPicPr>
          <p:cNvPr id="112642" name="Picture 2" descr="http://esyria.sy/eafkar/uploade_files/large/six-thinking-hats%2001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285860"/>
            <a:ext cx="6142489" cy="4042358"/>
          </a:xfrm>
          <a:prstGeom prst="rect">
            <a:avLst/>
          </a:prstGeom>
          <a:noFill/>
        </p:spPr>
      </p:pic>
      <p:sp>
        <p:nvSpPr>
          <p:cNvPr id="14" name="مربع نص 13"/>
          <p:cNvSpPr txBox="1"/>
          <p:nvPr/>
        </p:nvSpPr>
        <p:spPr>
          <a:xfrm>
            <a:off x="2500298" y="71414"/>
            <a:ext cx="4643470" cy="126188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ar-EG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ea typeface="GE East" pitchFamily="18" charset="-78"/>
                <a:cs typeface="Arabic Typesetting" panose="03020402040406030203" pitchFamily="66" charset="-78"/>
              </a:rPr>
              <a:t>الإجراء الأول: حدد  المهمة المطلوبة ؟ </a:t>
            </a:r>
          </a:p>
          <a:p>
            <a:pPr algn="ctr" rtl="0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endParaRPr lang="en-US" sz="2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anose="03020402040406030203" pitchFamily="66" charset="-78"/>
              <a:ea typeface="GE East" pitchFamily="18" charset="-78"/>
              <a:cs typeface="Arabic Typesetting" panose="03020402040406030203" pitchFamily="66" charset="-78"/>
            </a:endParaRPr>
          </a:p>
          <a:p>
            <a:endParaRPr lang="ar-SA" sz="2000" dirty="0">
              <a:solidFill>
                <a:srgbClr val="C0000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83020069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2"/>
          <p:cNvSpPr txBox="1">
            <a:spLocks/>
          </p:cNvSpPr>
          <p:nvPr/>
        </p:nvSpPr>
        <p:spPr>
          <a:xfrm>
            <a:off x="331076" y="0"/>
            <a:ext cx="8671410" cy="11430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b"/>
          <a:lstStyle/>
          <a:p>
            <a:pPr rtl="0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endParaRPr lang="en-US" sz="3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anose="03020402040406030203" pitchFamily="66" charset="-78"/>
              <a:ea typeface="GE SS Text Bold" pitchFamily="18" charset="-78"/>
              <a:cs typeface="Arabic Typesetting" panose="03020402040406030203" pitchFamily="66" charset="-78"/>
            </a:endParaRPr>
          </a:p>
        </p:txBody>
      </p:sp>
      <p:sp>
        <p:nvSpPr>
          <p:cNvPr id="12" name="مستطيل 11"/>
          <p:cNvSpPr/>
          <p:nvPr/>
        </p:nvSpPr>
        <p:spPr>
          <a:xfrm>
            <a:off x="2053810" y="6488668"/>
            <a:ext cx="53042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>
              <a:defRPr/>
            </a:pPr>
            <a:r>
              <a:rPr lang="ar-EG" i="1" cap="all" dirty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endParaRPr lang="ar-SA" i="1" cap="all" dirty="0"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5362" name="AutoShape 2" descr="data:image/jpeg;base64,/9j/4AAQSkZJRgABAQAAAQABAAD/2wCEAAkGBxQREhQUEhQWFhUWGB8aGBcYGSIfGhsgHCAeHh8eGhweISogGB8lHxsYJjEhJSs3Li4uIB8zPDQsNyktLisBCgoKDg0OGhAQGzEkICUtLDQsLCwvLzcsLC8vLDEvLCwsLDgtLDcvLCwsLCwsLCwsNiwsLCwsLCwsLCwsLCw0LP/AABEIAJ4AmgMBIgACEQEDEQH/xAAcAAACAwEBAQEAAAAAAAAAAAAABgQFBwgCAwH/xABKEAACAgAEAwUEBQYLBwUBAAABAgMRAAQSIQUGMQcTIkFRMmFxgRQjUpGhCDNCc7LRFSQ0U2JydJOxwdIWNUOCkuHwlKKzwsMl/8QAGQEBAQEBAQEAAAAAAAAAAAAAAAIBAwQF/8QALREAAgIBAgMGBQUAAAAAAAAAAAECEQMSITFhkSIyQXGBsQQTI1HBM1Kh4fD/2gAMAwEAAhEDEQA/ANwwYMGADBgwYAMGDFfxriyZWMM4LMx0xxru8jnoqD12Js7AAkkAE4AsMVacw5Zvzcqy+vc3LX9buw2m/K+u/piDlODvmRrz7BwaK5ZL7hK3prNztf6TAKaWlHnfwQqihUUKqigqigB6ADYYAW/9t4f5jPf+in/0YmRcalmCNlssxViQzZjVBpAvcKyF2NjppHreLvAcAVUORzJsyZre9hFCqKBQ8nMjE3ZvV5gVtuTZDMV9Xm2DWK1xIy9RYKqEY2LGzCrv3YiT878PR1jbOQamqqkBG5oeIbDf1OLTI8VgnJEM0UpG5EbqxHx0k1gCpzHGp8obzkKtCPazMF6VFneWFraNQKtlZwNyaANXuVzCSoskbB0cBlZTYIO4IPmMfXFDmOXmSQy5KUZZnNyJ3YaGQ+bNGCpVyABrVgSOt0KAvsGF+HiOdi0jMZVZboGTKvYFk7mOXSwCrVkMxPkPIWeQ4tDMzpG4Lx0HjOzpYBGpDTAEEEGqPlgCbgwYMAGDBgwAYMGDABgwYMAGFjhuaOZucsGVmYQaegjB0gggkMXotqHkQPLeXzHnmP8AFYJO7nljZhIAG7pRQ1lSdySaUeZv7Jx+ZLKpDGkcahURQqqPIAUBjUTJl1AKUfDHvHiF9QBxm/NPEElzWYgzfeaF06IG2jdNI+spfzgL6x4iQNA2BGMKGTivPeTiVxFPFPP3bPHDG+oyEAkKCgYAkrXu64o2ikzKq2eKSPW8ag9wtkGgjEhiKHjaz1qgaxF/hqJEpAaA8KgUPh6AYopOZ5FbTYNG3NWI1O4MjdEBNAaiLvADfDAqLpRVVR+ioob9dhtiG/A8swo5eGv1aj7iBY+IxBg5jutSbV1U3fwHp88So+Oxkb6h8v3YAsIs1K2tfpMhCNQAoFfCrUzUWc+K/gQPKz6zfHM1lwJEZJkUANFL4SfIFZVBKm9zqVr/AKOK5+Oxgbaj7q/fiozvFZMzIMvDEWJBYqpGqh0uyFF0aF34Sd6NAaNypzGuejZtBjkQ1JGTeknoVagHUjo1eoIBBGJub4TFJLHMVqWP2ZF2ajdqSPaQ3eg7XRqwMUXZ7wWXLxSSTrokmYHu7B0KopQxG2oksTRIFgeW7XgCs4VnnLyQTfnY99QQqkiMTpZNzuB4WF2GBNBSt2eF7nTKN3IzUIP0jK/WppFl1G8kRA3YOgI0/aCHyxfQSh1Vh0YAj5i8Ae8GDBgAwYMGADBgxX8fEpy8ncau8rbRpD1Y1aC/hD6dWnVtdXgCqzY08Ra0NPlU0vtX1ckmtfUfnYj6fdiditzHDZZYpWhZw6Sd5le9uj9UoKSBvGEZjIDdMLsdBj94LxZcwnTRKu0sJPjibcaXHxBpujDcWMaiJIuslLRr1wcV4PBmgozESSBTa6hZU+qnqOg6emI6tRsYs4ZNQvBmxYv/AOxWRUu3cjxAXbMVFCvCpal99dcQuUeWVhjywTwRwAkd2KWdmXSZHVrNEbg3q9+n2mBoWlmViNKRWF9WJFE+5QOnmT6VvYY4VrlfguHmWZ7zNyrDmMwYYcusYVYXd4XMbnvXaIkKoC/Vxxs9kmyFGk1vdHkLJ+kv98/+rFrw91efMtppkZIS13qCoJQa6LRzDj3118hZ46RTt2YKqdn+SUABZaHT65/9WIQ4cvDZJe5QBJBG0b7k6tdOZnLF2RQ0bE2AI1IAGmy74XudYXMKuiCRY2JkjKFiyMrRsyqD4iiuzaN9YBXYkETljqjRqGHBiPw4KIo9BtdC6T12oVuOu2JGOhhF4pKqQysxCqsbEsTQAANkk7Ae/H7wz8zF+rX/AAGKzmiVXVcpWps1aFfSL/jOfsgJYBO2tox54/OEcWaRowoiMMiuU0k6o+6KrobqHNlrqtBGmm9rAF7gwYMAGDBgwAYjcSEncy9zQl0N3ZPTXR037rrEnBgCu4IHCNqDqNZ0CQ24Xb2iCb8WojfpV73j58a4IJysiOYZ0BCSqATR/RdSKkS6Ok+mxB3x8vozQzSZiWQd0sbljbE1asLWqARVYAjc6jjDOce1vPHMfxeVYog+pECC9IO3eE7nUNyu1dPfgDWspxdoAI+IaIZRt3nSCXrukh8KtsbjJ1D3ijj657iuWkgBOcjjilbT3iTooej4kWS9iaIJU6hvRB3xYci8xfwjkoc1o0FwQy3YBUlTXusGsTm4blYgZDDAgQai+hRp076rrw1V35YE6SGvMUZCLlo5MxY2MS3EKIU3Ofq9rNgMT4W2sViF/D8uWa860GiR1RUhYs8cjaQIqNNPYKvaqGFnw1RxkvaB2v5h3CZImBB0YUXb3tY8O3RfLqSbADb2KcjrFCvEMxpknn+sjY2WRWBs2erNqN/47nAoUufO07MvM7ZCcQ5cHwkIA8pAosSbsGqHuVcaZ2T86PxbKu8yos0Umhwl0QQCrUb03uKs7qTtdDnTnWW8zMPSeYH+8P8AlX34Z+xKGCTMzx5gzAd1qUxSvH0YCj3bAuWLKAu9npucAdNM1CzsMUo5pyzECIvOpNF4InljHh1bvGrL0I2vzGKDjPAUlWFIRIyAMQG1vqmjI7tcwzE6URgWYMNygFn2WeQK2GwGAKHKcUgy8WhEzJRNRVBlZthZIRAIgKHsqPQDETi3NyCMKk0GVmYKy/TmEZCk+13RcSHowANUevSsNWOWe1aQnO5stu7T0Td7INIF0NgoA6YA6T4Fw3uU1PK08snieZv0thWhR4Y0AqlX4kkkk1udZYM53iRQrq7pZW7v66QSuYxpcEUEdkLWGsE9DV5T2G9oJR14fmnJRiFy5IvSx/QJ+yfLbY+gxuz5dGZXKqXW9LEDUt7Gj1Fj0wB9cGDBgAwYMGADBgx4mlVFLOQqqCWYmgANySTsAPXACR2x58R5DRqIM0ioKHWrcg+gpTjl/iEhaRyfUj7tsbd2n8/5TNwNBGp1K4aOVwAtiwdIvXuCR06HGXdn3Kz8TzscIDd2CGmcfooOu5BAJ6Cwdz0O+AOi+x/ImHhGUUkHUpk+UjFwPleGPmDIHMZWeFSFaWJ0Vj0BZSAT6gGjibFGFUKoAVQAAOgA2AGPWAOK+N5OWHMSxzjTIjlWFHqPS96PUH0rG0dl3a1l48vFlM6BD3KBElFlGAv2hVoaA9QT6dMaHzzyJluKx6ZRolWykyAagarxbeNelr7tiOuOaedOS8zwuRUzAXS9926kFXC1e3UVqXqPvwBcdsYyr5/6Rk545kzCCRgjWUboQ32boGjRG+w2ti7B89kYRmlzU6JJmKiEchpGSiTbEVvZFE/4jGRYMAduZPLLEgRLoeZJJN7kljuxJ3JPXH2xzl2P9pf0FvoubYnLu3hkJJMRoCt/+HQGw6dfM46LjcMAVIIIsEbgg+YPngDMO3XmXOZGHL/RGaMO51yqRew2SiCd7Jv+jjOe1LhMz5fJcQKllzMETTuBsJtNFmHRda6elC1Pmd3ft15i+jz8OTwMqS9/Ih32RgF1KDup8fUbldjscM3avx+CDhbl4lmWdQqRvYU3TAtpojTQOxBuqI6gDmnlqdo83lnQ6WWZCCPLxDHaGOH5GskgBQTdC6HuFkmvicNPLfaJxDItcc7Ou1xzEuhry3Nj08JGAOt8GF/kXmdeJ5OPMqukm1dOul16i/MdCPcR54YMAGDGV9ofPecyualy+X7lUVY/G0ZZwZA5u9ejqgAtT1wqR9onE/PMg/CGMf8A1OOM88IOmztj+HnNWjfycc+9qvaD9JYpC1QRllWm2ma6LmjTIK8PxJvcVR8Q5uzmlkkzs7IVIkVipBUitJ8O+qzt6XhCzuZMjlj8APQeWOkJKStHOcHB0zxNMXNsbOGXsz5h+gcRglNBGbu5L8kcgE9CfDs225qvPCtj06kGiCD6HFEncGKvIcwQZiZ4YHErRC5GQ2qG6Csw21HxbXY0m6xzZyWeKZ64crNtGPE0mYK6Abo1rsjatlIG140ThXO3D+AwQZVCMzI695NLl2Rk1MaosCOlUF6hQvrgDY8c/wD5RN/TEsmhlo6F7AmSXUa8idK/cPTGqT9oWTUqEM0mq6KQvQ+LOFAvyxlPa1K3EcwHghkKCBUslVIZXkboW6Uy/jjm82NcZLqWsc3wT6GP4MXf+yeb/mf/AHL/AKsR87y/mIULyR6VHmWX8Bdn5YLNjbpSXUPFNbtPoRZUHdIw2NlT7/O/xrHRXYBx2TM5B4pSWOWcIhNbIVBVffRDdfIjHPAV5ikcaM2kUABZ33JON07IeIZThmWeOZplmkYPITDIUG1BEZQwatzqHW/cMU5RWzZKi3wRRdv8WrPe8ZSM/dJMT+Axlmc4zNLFFFIxZIl0Jfkupmr72PyCjoBWk9snHMtmcyJYJg4bL90w0OpVkZyL1Ae13h/6TjJsUYGPckemvUi69L6fhR+eJeWylKZHFKOgP6R8vliJLIWJJ6k3gDoz8nbL6eHSPqY652FE+EaVX2R5Xe/yxqeOX+ROYs5lIlXLTsqO1tHoVhd0WXUDp2Fn4Y37ljiks2TyssjW8kEbsaAtmRSTQ2G5OJjNSuvAqUHGr8RK7ZOCOC2bQRhCsSOSTrLCRgNgKI0v1vyrFXwPs7WfIrm5c13QZDI2mPVoUWepO9AemNC7TYFfhuY1C9IDjfoVYEHbr8MIOd4vInKzkEXqaEeVIZSu1VvXmfxxyeODybo7RyTjj2fiYjnc8zgAm/NjVWf+3TELBgx3SrZHBu92PHZNyUOKZupb+jw00tEgtd6UBA21EG9waDVR3Dr218Dy0mbijiQQziAMZOkbjUUjRhWzDSfF6UKbbSo9lfaJ/BLSrKjSQSb6Uqw421b9dtqvGu8Z4XHxdo87kJo5CYxDJGzUAtl9wASjgvurDcEdOpjJq0PTxKx6dS1cDnnNcuZmMi4Xb0KDUDX9W6+eL3hfLs2aYS5sslUBYp2APmCNhWwJ9OlYdc9wd4R3csU+V9CNl6A7OpaJjQ6WSKO2PlESbEcysQSDqCsQdtvAVquu4vfHzMvxWWqap/en/Z78fw+O9na80TcfmI8azUNQjJ8yCwHyG9ffj4xzT6vFFHp9RIb+4qMfN08/5PdqJ1YrM9wSOckzF3W7CFqVfLwhQD95OJfev/Nj/r/7Y+c2cKC2VR8XH4bb42DlF9lmSUZbM+2VyccShY0VQPQf+XhZ5+ys0ixd0rsoJ1KgJN7USB6b74m5jj739XED66nr7qU48njktbRoDX2iQD9wvHfF8yE1Pj5sjJGM4uHD0Ik/GO7gjizGWmkpFDFltSw959rpd4U89xlZCP4vCqg2Ao8VAUAW8wNugHTDXPxubTvJEnqVT8PExH4YqM3n4qAd+83utj+A2HXHtwSSd6d+TZ5cuNtU5UudC7m848ntHbyA2GI2JfEs2JXsCgBQH/nvJxEx9JNtbnzpJJ0h/wCQODSZr6MkciKzSyINSkgVFI5JIb01AbemOmchkEiijjVVARFUADYBQAK922MS7C8mpky5belmlXypgRFfv8Dv128XuGN3xzxVu+bOmVvZckLnaKCeG5oDclNh/wAw9dsZXw/ijnhZ4e0AqTvdTvIAy621oVUK1kXuDX47al2kD/8AmZv9X/mMIfJfJKZ3h4mWV0mLSL4vHGdLsBanxLtV6GF0OuIzLI5dh70Xi0KPb4WY3n+U8zETSd4o6FN7/wCX2vwxSyRlSVYEEGiD1Hxxu3NPLM/DoxKZA8epVY7tpLH0P1hvYWC1E+zW+EXOEcQk7iHLd9O2waMWRRG+ogAKNW+o0N7xzx5sylpnHp/vYqeLE1qhLqJWUy6yCtWl/K+h/ccW3L/HpuHzAqzKykUynfbyPky7nwnbETmXgE2QnMGYULIArEBgwphY3GIceWkkSSQbrHWskixqNDYmzv6Y9h5Tpnsk56bicUqSkGaAi22BkVrptA6EEUa26Ha6DhxDgeWnozQRSEGwWQE30u661jBPydM7oz80VX3kJN300MD087vHReAKDM8l5GRSpy0YB80BRvkykMvyOMD7WZvoGfOWyZkijjjTbvXfUWti1uSRsQKuvDfnjpvHL/bv/vib+pH+wMQ8cXxSKU5LgyV2XO2dknGZeRwiAr42WiTv7JF4UeZc/KuZlUO2lWoAsTQ9LNnDP2Pdc7+o/fik584M0TR5miUzPeb7UHjkdCo8/ZVG3+0fQ4fKh+1dDfmT+76jj2I8Jg4i2ZjzaNIYwrKwldKuwRSMAfWzh0515Z4PwnLNmXy2twQIomnlIkfyBDOQy+bWCKB+GFb8mr8/nP1aftHHw/KL493mahyinwwprcb1rfoCKrZKNj7ZHljVGK4Ixzk+LM6n5gOuRoY44jIGVtCgDS3VQtUoxHyohCapPExJ2F3+GK8oaBo0dgfI11r7x9+PwC8USe5nBPhXSPIb/wCeJOS4VNNWiNiPtEUo892Ow2wz8ncvGeWOOJNU7syq8liNGVXeqKnxaVvcNvWw641rgvZQ0gDcQmv0ihOw3+2y9CB0VRV7HHFzm3UF6s7LHFK5v0RR9irqmbjgVg/d5eY61vSbkjO1ijV9QT0xuGMr5D4fHBxWRIl0qq5lRZJNLKgALMSTQAG5xqmGHuvzfuZl73ovYoefcuZOHZtVq+6J39F8R/AHFF2M5lW4eUF3HNIrfFiJBXr4XX53hn5q/kWb/s8v7DYTOw7+SZn+0/8A5RYp99eT/Bi/TfmvyX3adAr8NzGoXpCsvuIYUffjLOxyMDiS19ib8SpONX7SP925r+oP2lxinZlOy8Wy4DEAzOprzBhZqPusA/LETX1EdIP6ci7/ACkuD02UzSg7hoXNitvEm3Ukgy79Nh080fso4KM9mcxlia73KyhWq9LeHSa9xr5XjVPykP5Bl/7SP/jkwifk+Rn+E9Xl3Lj5+E47nnJ35PPDSOI5hn1K8MRUoRRtmAIa9wQV6Y6GxnHIHARl+L8XcDSC0ZVbuxLqctdk7sDt78aPgAxzh+UHkVTiOsXbwxM3oN5U29BUa/O8dH4587fZFbPbMCPocfQ+Yll/f+OMboqKtlL2Pdc7+o/fh15m4L9J5cLAEvl5pZRV9BNIH2H9Ek2egBxX8g5CCN1jjeOQnIIZzGyt9Y8sxZWZCRqVSi9boLh15Q47kU4ecvmszlkLNOrxyyKDTySbMrHoVP3HGkiT+TUw77ODSL0IdW99Tt1qvlfvwq9uikcYnsHdYyPf9Wo29dwcOXYFFHBmM4veIw01rBFMFdlBG/QgWPjis7fcq8vFYdClguUjZiOgXvpFs+gtlF+8Yy9rK070IfF4tPD8oD/P5j8Uyxxf8k8HRuFcSzDAFg0ESkjoDNGW0t1F7A17sWnFOAFuXGzBHs515VojZCVgOqx9tei/0T61MyWXMPK8LKx/jGcDOPcJCmn3j6pT8cS32b5GpVOuZadj+VU5mIkWR38o36MCIrFf0GYUfW/SttxivYs9zxWd+6zF/wB6vljasc/h+6/Nl5+96Izbkhe94nPKvsgTHfr9bKCv7Jv5Y0nGcdmX8pzH9QftvjR8bg7t837k5e96L2IXG8q02WniStUkTot9LZSBfoLOF7s05Zm4flpEzDIXklMlRklQNKIBZAJ9i+nnhuwY60rsi3VETinDo8zE8My6o5BTLZFj4qQR8jjI14TDlOYMtDl0EcastKLO5heySSSxPqTeNnxAfguXaYZgwRGcdJSg1jatmq+hIxko2VCWmzP+3vhsuayuUhgQvLJmgFUeZ7uTzOwFWSTsBZxD7OOQszw7iFtGe4WNwJtSUxYL+iG19QRuo2AxrDQqWDEAst0SNxfWvToMe8a1ZKdETL8NjjllmVakmCCRrJvuwQuxNLQY9AL87xLwYMaYZlFm2zM0xzAldhM6CIyeCEIWAPc+G9SCNgxDE67G2+PeWGXEZZYljjXamhMYHTorqprcbgV5eWH3PcJgnrvYY3I6FlBI2rY9RtinXkbKKhSP6RHsaK5qe1J8wGkK3e+4I9xwAlcUfLsA8UyRypelo2UGj1UggqwI8mHUA7EXhZGZgi0gug3LAu29k2T4vefhjV8tySsZJXOZw39qRH+4PGQPliu4h2WZWdtUs+bZvXvQPwCAeWAE1uYchIgGZSJxf6MfeCwOpCqSPu88VudMWenXL8ODLNPSOzsREY4vrNJUhjGtoKKqp1Hf2jei5Tsn4aikOk0tnq88gNengZRXyvfDNwTl7LZNdOWgSIUASo8TV9pj4nPvJJwasJ0VHKnK5i4YMlmwjahKsgQkqRK7tsaU9GG+2+EvmjgZ4fwKDLSMD3WZYBjW4MkzKetC1Kmsa9jxLErCmAI9CL/xxLjcdJSlUtQp9m/BMtHkspPHBEsz5dNcqoA7alBOpgLNmicN+PxVAAAFAdAMfuKMe4qco8qyZKeeR5kkSTZAEKso1M3iJYhjuOldMNeDBjEklSDbfE//2Q=="/>
          <p:cNvSpPr>
            <a:spLocks noChangeAspect="1" noChangeArrowheads="1"/>
          </p:cNvSpPr>
          <p:nvPr/>
        </p:nvSpPr>
        <p:spPr bwMode="auto">
          <a:xfrm>
            <a:off x="8978504" y="-144463"/>
            <a:ext cx="2286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EG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5364" name="AutoShape 4" descr="data:image/jpeg;base64,/9j/4AAQSkZJRgABAQAAAQABAAD/2wCEAAkGBxQREhQUEhQWFhUWGB8aGBcYGSIfGhsgHCAeHh8eGhweISogGB8lHxsYJjEhJSs3Li4uIB8zPDQsNyktLisBCgoKDg0OGhAQGzEkICUtLDQsLCwvLzcsLC8vLDEvLCwsLDgtLDcvLCwsLCwsLCwsNiwsLCwsLCwsLCwsLCw0LP/AABEIAJ4AmgMBIgACEQEDEQH/xAAcAAACAwEBAQEAAAAAAAAAAAAABgQFBwgCAwH/xABKEAACAgAEAwUEBQYLBwUBAAABAgMRAAQSIQUGMQcTIkFRMmFxgRQjUpGhCDNCc7LRFSQ0U2JydJOxwdIWNUOCkuHwlKKzwsMl/8QAGQEBAQEBAQEAAAAAAAAAAAAAAAIBAwQF/8QALREAAgIBAgMGBQUAAAAAAAAAAAECEQMSITFhkSIyQXGBsQQTI1HBM1Kh4fD/2gAMAwEAAhEDEQA/ANwwYMGADBgwYAMGDFfxriyZWMM4LMx0xxru8jnoqD12Js7AAkkAE4AsMVacw5Zvzcqy+vc3LX9buw2m/K+u/piDlODvmRrz7BwaK5ZL7hK3prNztf6TAKaWlHnfwQqihUUKqigqigB6ADYYAW/9t4f5jPf+in/0YmRcalmCNlssxViQzZjVBpAvcKyF2NjppHreLvAcAVUORzJsyZre9hFCqKBQ8nMjE3ZvV5gVtuTZDMV9Xm2DWK1xIy9RYKqEY2LGzCrv3YiT878PR1jbOQamqqkBG5oeIbDf1OLTI8VgnJEM0UpG5EbqxHx0k1gCpzHGp8obzkKtCPazMF6VFneWFraNQKtlZwNyaANXuVzCSoskbB0cBlZTYIO4IPmMfXFDmOXmSQy5KUZZnNyJ3YaGQ+bNGCpVyABrVgSOt0KAvsGF+HiOdi0jMZVZboGTKvYFk7mOXSwCrVkMxPkPIWeQ4tDMzpG4Lx0HjOzpYBGpDTAEEEGqPlgCbgwYMAGDBgwAYMGDABgwYMAGFjhuaOZucsGVmYQaegjB0gggkMXotqHkQPLeXzHnmP8AFYJO7nljZhIAG7pRQ1lSdySaUeZv7Jx+ZLKpDGkcahURQqqPIAUBjUTJl1AKUfDHvHiF9QBxm/NPEElzWYgzfeaF06IG2jdNI+spfzgL6x4iQNA2BGMKGTivPeTiVxFPFPP3bPHDG+oyEAkKCgYAkrXu64o2ikzKq2eKSPW8ag9wtkGgjEhiKHjaz1qgaxF/hqJEpAaA8KgUPh6AYopOZ5FbTYNG3NWI1O4MjdEBNAaiLvADfDAqLpRVVR+ioob9dhtiG/A8swo5eGv1aj7iBY+IxBg5jutSbV1U3fwHp88So+Oxkb6h8v3YAsIs1K2tfpMhCNQAoFfCrUzUWc+K/gQPKz6zfHM1lwJEZJkUANFL4SfIFZVBKm9zqVr/AKOK5+Oxgbaj7q/fiozvFZMzIMvDEWJBYqpGqh0uyFF0aF34Sd6NAaNypzGuejZtBjkQ1JGTeknoVagHUjo1eoIBBGJub4TFJLHMVqWP2ZF2ajdqSPaQ3eg7XRqwMUXZ7wWXLxSSTrokmYHu7B0KopQxG2oksTRIFgeW7XgCs4VnnLyQTfnY99QQqkiMTpZNzuB4WF2GBNBSt2eF7nTKN3IzUIP0jK/WppFl1G8kRA3YOgI0/aCHyxfQSh1Vh0YAj5i8Ae8GDBgAwYMGADBgxX8fEpy8ncau8rbRpD1Y1aC/hD6dWnVtdXgCqzY08Ra0NPlU0vtX1ckmtfUfnYj6fdiditzHDZZYpWhZw6Sd5le9uj9UoKSBvGEZjIDdMLsdBj94LxZcwnTRKu0sJPjibcaXHxBpujDcWMaiJIuslLRr1wcV4PBmgozESSBTa6hZU+qnqOg6emI6tRsYs4ZNQvBmxYv/AOxWRUu3cjxAXbMVFCvCpal99dcQuUeWVhjywTwRwAkd2KWdmXSZHVrNEbg3q9+n2mBoWlmViNKRWF9WJFE+5QOnmT6VvYY4VrlfguHmWZ7zNyrDmMwYYcusYVYXd4XMbnvXaIkKoC/Vxxs9kmyFGk1vdHkLJ+kv98/+rFrw91efMtppkZIS13qCoJQa6LRzDj3118hZ46RTt2YKqdn+SUABZaHT65/9WIQ4cvDZJe5QBJBG0b7k6tdOZnLF2RQ0bE2AI1IAGmy74XudYXMKuiCRY2JkjKFiyMrRsyqD4iiuzaN9YBXYkETljqjRqGHBiPw4KIo9BtdC6T12oVuOu2JGOhhF4pKqQysxCqsbEsTQAANkk7Ae/H7wz8zF+rX/AAGKzmiVXVcpWps1aFfSL/jOfsgJYBO2tox54/OEcWaRowoiMMiuU0k6o+6KrobqHNlrqtBGmm9rAF7gwYMAGDBgwAYjcSEncy9zQl0N3ZPTXR037rrEnBgCu4IHCNqDqNZ0CQ24Xb2iCb8WojfpV73j58a4IJysiOYZ0BCSqATR/RdSKkS6Ok+mxB3x8vozQzSZiWQd0sbljbE1asLWqARVYAjc6jjDOce1vPHMfxeVYog+pECC9IO3eE7nUNyu1dPfgDWspxdoAI+IaIZRt3nSCXrukh8KtsbjJ1D3ijj657iuWkgBOcjjilbT3iTooej4kWS9iaIJU6hvRB3xYci8xfwjkoc1o0FwQy3YBUlTXusGsTm4blYgZDDAgQai+hRp076rrw1V35YE6SGvMUZCLlo5MxY2MS3EKIU3Ofq9rNgMT4W2sViF/D8uWa860GiR1RUhYs8cjaQIqNNPYKvaqGFnw1RxkvaB2v5h3CZImBB0YUXb3tY8O3RfLqSbADb2KcjrFCvEMxpknn+sjY2WRWBs2erNqN/47nAoUufO07MvM7ZCcQ5cHwkIA8pAosSbsGqHuVcaZ2T86PxbKu8yos0Umhwl0QQCrUb03uKs7qTtdDnTnWW8zMPSeYH+8P8AlX34Z+xKGCTMzx5gzAd1qUxSvH0YCj3bAuWLKAu9npucAdNM1CzsMUo5pyzECIvOpNF4InljHh1bvGrL0I2vzGKDjPAUlWFIRIyAMQG1vqmjI7tcwzE6URgWYMNygFn2WeQK2GwGAKHKcUgy8WhEzJRNRVBlZthZIRAIgKHsqPQDETi3NyCMKk0GVmYKy/TmEZCk+13RcSHowANUevSsNWOWe1aQnO5stu7T0Td7INIF0NgoA6YA6T4Fw3uU1PK08snieZv0thWhR4Y0AqlX4kkkk1udZYM53iRQrq7pZW7v66QSuYxpcEUEdkLWGsE9DV5T2G9oJR14fmnJRiFy5IvSx/QJ+yfLbY+gxuz5dGZXKqXW9LEDUt7Gj1Fj0wB9cGDBgAwYMGADBgx4mlVFLOQqqCWYmgANySTsAPXACR2x58R5DRqIM0ioKHWrcg+gpTjl/iEhaRyfUj7tsbd2n8/5TNwNBGp1K4aOVwAtiwdIvXuCR06HGXdn3Kz8TzscIDd2CGmcfooOu5BAJ6Cwdz0O+AOi+x/ImHhGUUkHUpk+UjFwPleGPmDIHMZWeFSFaWJ0Vj0BZSAT6gGjibFGFUKoAVQAAOgA2AGPWAOK+N5OWHMSxzjTIjlWFHqPS96PUH0rG0dl3a1l48vFlM6BD3KBElFlGAv2hVoaA9QT6dMaHzzyJluKx6ZRolWykyAagarxbeNelr7tiOuOaedOS8zwuRUzAXS9926kFXC1e3UVqXqPvwBcdsYyr5/6Rk545kzCCRgjWUboQ32boGjRG+w2ti7B89kYRmlzU6JJmKiEchpGSiTbEVvZFE/4jGRYMAduZPLLEgRLoeZJJN7kljuxJ3JPXH2xzl2P9pf0FvoubYnLu3hkJJMRoCt/+HQGw6dfM46LjcMAVIIIsEbgg+YPngDMO3XmXOZGHL/RGaMO51yqRew2SiCd7Jv+jjOe1LhMz5fJcQKllzMETTuBsJtNFmHRda6elC1Pmd3ft15i+jz8OTwMqS9/Ih32RgF1KDup8fUbldjscM3avx+CDhbl4lmWdQqRvYU3TAtpojTQOxBuqI6gDmnlqdo83lnQ6WWZCCPLxDHaGOH5GskgBQTdC6HuFkmvicNPLfaJxDItcc7Ou1xzEuhry3Nj08JGAOt8GF/kXmdeJ5OPMqukm1dOul16i/MdCPcR54YMAGDGV9ofPecyualy+X7lUVY/G0ZZwZA5u9ejqgAtT1wqR9onE/PMg/CGMf8A1OOM88IOmztj+HnNWjfycc+9qvaD9JYpC1QRllWm2ma6LmjTIK8PxJvcVR8Q5uzmlkkzs7IVIkVipBUitJ8O+qzt6XhCzuZMjlj8APQeWOkJKStHOcHB0zxNMXNsbOGXsz5h+gcRglNBGbu5L8kcgE9CfDs225qvPCtj06kGiCD6HFEncGKvIcwQZiZ4YHErRC5GQ2qG6Csw21HxbXY0m6xzZyWeKZ64crNtGPE0mYK6Abo1rsjatlIG140ThXO3D+AwQZVCMzI695NLl2Rk1MaosCOlUF6hQvrgDY8c/wD5RN/TEsmhlo6F7AmSXUa8idK/cPTGqT9oWTUqEM0mq6KQvQ+LOFAvyxlPa1K3EcwHghkKCBUslVIZXkboW6Uy/jjm82NcZLqWsc3wT6GP4MXf+yeb/mf/AHL/AKsR87y/mIULyR6VHmWX8Bdn5YLNjbpSXUPFNbtPoRZUHdIw2NlT7/O/xrHRXYBx2TM5B4pSWOWcIhNbIVBVffRDdfIjHPAV5ikcaM2kUABZ33JON07IeIZThmWeOZplmkYPITDIUG1BEZQwatzqHW/cMU5RWzZKi3wRRdv8WrPe8ZSM/dJMT+Axlmc4zNLFFFIxZIl0Jfkupmr72PyCjoBWk9snHMtmcyJYJg4bL90w0OpVkZyL1Ae13h/6TjJsUYGPckemvUi69L6fhR+eJeWylKZHFKOgP6R8vliJLIWJJ6k3gDoz8nbL6eHSPqY652FE+EaVX2R5Xe/yxqeOX+ROYs5lIlXLTsqO1tHoVhd0WXUDp2Fn4Y37ljiks2TyssjW8kEbsaAtmRSTQ2G5OJjNSuvAqUHGr8RK7ZOCOC2bQRhCsSOSTrLCRgNgKI0v1vyrFXwPs7WfIrm5c13QZDI2mPVoUWepO9AemNC7TYFfhuY1C9IDjfoVYEHbr8MIOd4vInKzkEXqaEeVIZSu1VvXmfxxyeODybo7RyTjj2fiYjnc8zgAm/NjVWf+3TELBgx3SrZHBu92PHZNyUOKZupb+jw00tEgtd6UBA21EG9waDVR3Dr218Dy0mbijiQQziAMZOkbjUUjRhWzDSfF6UKbbSo9lfaJ/BLSrKjSQSb6Uqw421b9dtqvGu8Z4XHxdo87kJo5CYxDJGzUAtl9wASjgvurDcEdOpjJq0PTxKx6dS1cDnnNcuZmMi4Xb0KDUDX9W6+eL3hfLs2aYS5sslUBYp2APmCNhWwJ9OlYdc9wd4R3csU+V9CNl6A7OpaJjQ6WSKO2PlESbEcysQSDqCsQdtvAVquu4vfHzMvxWWqap/en/Z78fw+O9na80TcfmI8azUNQjJ8yCwHyG9ffj4xzT6vFFHp9RIb+4qMfN08/5PdqJ1YrM9wSOckzF3W7CFqVfLwhQD95OJfev/Nj/r/7Y+c2cKC2VR8XH4bb42DlF9lmSUZbM+2VyccShY0VQPQf+XhZ5+ys0ixd0rsoJ1KgJN7USB6b74m5jj739XED66nr7qU48njktbRoDX2iQD9wvHfF8yE1Pj5sjJGM4uHD0Ik/GO7gjizGWmkpFDFltSw959rpd4U89xlZCP4vCqg2Ao8VAUAW8wNugHTDXPxubTvJEnqVT8PExH4YqM3n4qAd+83utj+A2HXHtwSSd6d+TZ5cuNtU5UudC7m848ntHbyA2GI2JfEs2JXsCgBQH/nvJxEx9JNtbnzpJJ0h/wCQODSZr6MkciKzSyINSkgVFI5JIb01AbemOmchkEiijjVVARFUADYBQAK922MS7C8mpky5belmlXypgRFfv8Dv128XuGN3xzxVu+bOmVvZckLnaKCeG5oDclNh/wAw9dsZXw/ijnhZ4e0AqTvdTvIAy621oVUK1kXuDX47al2kD/8AmZv9X/mMIfJfJKZ3h4mWV0mLSL4vHGdLsBanxLtV6GF0OuIzLI5dh70Xi0KPb4WY3n+U8zETSd4o6FN7/wCX2vwxSyRlSVYEEGiD1Hxxu3NPLM/DoxKZA8epVY7tpLH0P1hvYWC1E+zW+EXOEcQk7iHLd9O2waMWRRG+ogAKNW+o0N7xzx5sylpnHp/vYqeLE1qhLqJWUy6yCtWl/K+h/ccW3L/HpuHzAqzKykUynfbyPky7nwnbETmXgE2QnMGYULIArEBgwphY3GIceWkkSSQbrHWskixqNDYmzv6Y9h5Tpnsk56bicUqSkGaAi22BkVrptA6EEUa26Ha6DhxDgeWnozQRSEGwWQE30u661jBPydM7oz80VX3kJN300MD087vHReAKDM8l5GRSpy0YB80BRvkykMvyOMD7WZvoGfOWyZkijjjTbvXfUWti1uSRsQKuvDfnjpvHL/bv/vib+pH+wMQ8cXxSKU5LgyV2XO2dknGZeRwiAr42WiTv7JF4UeZc/KuZlUO2lWoAsTQ9LNnDP2Pdc7+o/fik584M0TR5miUzPeb7UHjkdCo8/ZVG3+0fQ4fKh+1dDfmT+76jj2I8Jg4i2ZjzaNIYwrKwldKuwRSMAfWzh0515Z4PwnLNmXy2twQIomnlIkfyBDOQy+bWCKB+GFb8mr8/nP1aftHHw/KL493mahyinwwprcb1rfoCKrZKNj7ZHljVGK4Ixzk+LM6n5gOuRoY44jIGVtCgDS3VQtUoxHyohCapPExJ2F3+GK8oaBo0dgfI11r7x9+PwC8USe5nBPhXSPIb/wCeJOS4VNNWiNiPtEUo892Ow2wz8ncvGeWOOJNU7syq8liNGVXeqKnxaVvcNvWw641rgvZQ0gDcQmv0ihOw3+2y9CB0VRV7HHFzm3UF6s7LHFK5v0RR9irqmbjgVg/d5eY61vSbkjO1ijV9QT0xuGMr5D4fHBxWRIl0qq5lRZJNLKgALMSTQAG5xqmGHuvzfuZl73ovYoefcuZOHZtVq+6J39F8R/AHFF2M5lW4eUF3HNIrfFiJBXr4XX53hn5q/kWb/s8v7DYTOw7+SZn+0/8A5RYp99eT/Bi/TfmvyX3adAr8NzGoXpCsvuIYUffjLOxyMDiS19ib8SpONX7SP925r+oP2lxinZlOy8Wy4DEAzOprzBhZqPusA/LETX1EdIP6ci7/ACkuD02UzSg7hoXNitvEm3Ukgy79Nh080fso4KM9mcxlia73KyhWq9LeHSa9xr5XjVPykP5Bl/7SP/jkwifk+Rn+E9Xl3Lj5+E47nnJ35PPDSOI5hn1K8MRUoRRtmAIa9wQV6Y6GxnHIHARl+L8XcDSC0ZVbuxLqctdk7sDt78aPgAxzh+UHkVTiOsXbwxM3oN5U29BUa/O8dH4587fZFbPbMCPocfQ+Yll/f+OMboqKtlL2Pdc7+o/fh15m4L9J5cLAEvl5pZRV9BNIH2H9Ek2egBxX8g5CCN1jjeOQnIIZzGyt9Y8sxZWZCRqVSi9boLh15Q47kU4ecvmszlkLNOrxyyKDTySbMrHoVP3HGkiT+TUw77ODSL0IdW99Tt1qvlfvwq9uikcYnsHdYyPf9Wo29dwcOXYFFHBmM4veIw01rBFMFdlBG/QgWPjis7fcq8vFYdClguUjZiOgXvpFs+gtlF+8Yy9rK070IfF4tPD8oD/P5j8Uyxxf8k8HRuFcSzDAFg0ESkjoDNGW0t1F7A17sWnFOAFuXGzBHs515VojZCVgOqx9tei/0T61MyWXMPK8LKx/jGcDOPcJCmn3j6pT8cS32b5GpVOuZadj+VU5mIkWR38o36MCIrFf0GYUfW/SttxivYs9zxWd+6zF/wB6vljasc/h+6/Nl5+96Izbkhe94nPKvsgTHfr9bKCv7Jv5Y0nGcdmX8pzH9QftvjR8bg7t837k5e96L2IXG8q02WniStUkTot9LZSBfoLOF7s05Zm4flpEzDIXklMlRklQNKIBZAJ9i+nnhuwY60rsi3VETinDo8zE8My6o5BTLZFj4qQR8jjI14TDlOYMtDl0EcastKLO5heySSSxPqTeNnxAfguXaYZgwRGcdJSg1jatmq+hIxko2VCWmzP+3vhsuayuUhgQvLJmgFUeZ7uTzOwFWSTsBZxD7OOQszw7iFtGe4WNwJtSUxYL+iG19QRuo2AxrDQqWDEAst0SNxfWvToMe8a1ZKdETL8NjjllmVakmCCRrJvuwQuxNLQY9AL87xLwYMaYZlFm2zM0xzAldhM6CIyeCEIWAPc+G9SCNgxDE67G2+PeWGXEZZYljjXamhMYHTorqprcbgV5eWH3PcJgnrvYY3I6FlBI2rY9RtinXkbKKhSP6RHsaK5qe1J8wGkK3e+4I9xwAlcUfLsA8UyRypelo2UGj1UggqwI8mHUA7EXhZGZgi0gug3LAu29k2T4vefhjV8tySsZJXOZw39qRH+4PGQPliu4h2WZWdtUs+bZvXvQPwCAeWAE1uYchIgGZSJxf6MfeCwOpCqSPu88VudMWenXL8ODLNPSOzsREY4vrNJUhjGtoKKqp1Hf2jei5Tsn4aikOk0tnq88gNengZRXyvfDNwTl7LZNdOWgSIUASo8TV9pj4nPvJJwasJ0VHKnK5i4YMlmwjahKsgQkqRK7tsaU9GG+2+EvmjgZ4fwKDLSMD3WZYBjW4MkzKetC1Kmsa9jxLErCmAI9CL/xxLjcdJSlUtQp9m/BMtHkspPHBEsz5dNcqoA7alBOpgLNmicN+PxVAAAFAdAMfuKMe4qco8qyZKeeR5kkSTZAEKso1M3iJYhjuOldMNeDBjEklSDbfE//2Q=="/>
          <p:cNvSpPr>
            <a:spLocks noChangeAspect="1" noChangeArrowheads="1"/>
          </p:cNvSpPr>
          <p:nvPr/>
        </p:nvSpPr>
        <p:spPr bwMode="auto">
          <a:xfrm>
            <a:off x="8978504" y="-144463"/>
            <a:ext cx="2286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EG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5" name="مربع نص 14"/>
          <p:cNvSpPr txBox="1"/>
          <p:nvPr/>
        </p:nvSpPr>
        <p:spPr>
          <a:xfrm>
            <a:off x="1142976" y="6488692"/>
            <a:ext cx="7500958" cy="369332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76200" dist="50800" dir="5400000" rotWithShape="0">
              <a:srgbClr val="4E3B30">
                <a:alpha val="60000"/>
              </a:srgbClr>
            </a:outerShdw>
            <a:reflection blurRad="6350" stA="50000" endA="300" endPos="55000" dir="5400000" sy="-100000" algn="bl" rotWithShape="0"/>
            <a:softEdge rad="12700"/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 rtl="0">
              <a:defRPr/>
            </a:pPr>
            <a:r>
              <a:rPr lang="ar-EG" i="1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ea typeface="Adobe Fan Heiti Std B" pitchFamily="34" charset="-128"/>
                <a:cs typeface="Arabic Typesetting" panose="03020402040406030203" pitchFamily="66" charset="-78"/>
              </a:rPr>
              <a:t>&amp;د محمد القاضي &amp;  جميع الحقوق محفوظة لمؤسسة المشرفة التربوية/مهره عبدالله أل طلحان&amp;</a:t>
            </a:r>
            <a:r>
              <a:rPr lang="en-US" i="1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ea typeface="Adobe Fan Heiti Std B" pitchFamily="34" charset="-128"/>
                <a:cs typeface="Arabic Typesetting" panose="03020402040406030203" pitchFamily="66" charset="-78"/>
              </a:rPr>
              <a:t>EMV </a:t>
            </a:r>
            <a:r>
              <a:rPr lang="ar-EG" i="1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ea typeface="Adobe Fan Heiti Std B" pitchFamily="34" charset="-128"/>
                <a:cs typeface="Arabic Typesetting" panose="03020402040406030203" pitchFamily="66" charset="-78"/>
              </a:rPr>
              <a:t>إستراتيجية </a:t>
            </a:r>
            <a:endParaRPr lang="ar-EG" dirty="0">
              <a:solidFill>
                <a:srgbClr val="002060"/>
              </a:solidFill>
              <a:latin typeface="Arabic Typesetting" panose="03020402040406030203" pitchFamily="66" charset="-78"/>
              <a:ea typeface="Adobe Fan Heiti Std B" pitchFamily="34" charset="-128"/>
              <a:cs typeface="Arabic Typesetting" panose="03020402040406030203" pitchFamily="66" charset="-78"/>
            </a:endParaRPr>
          </a:p>
        </p:txBody>
      </p:sp>
      <p:sp>
        <p:nvSpPr>
          <p:cNvPr id="16" name="عنصر نائب لرقم الشريحة 8"/>
          <p:cNvSpPr>
            <a:spLocks noGrp="1"/>
          </p:cNvSpPr>
          <p:nvPr>
            <p:ph type="sldNum" sz="quarter" idx="12"/>
          </p:nvPr>
        </p:nvSpPr>
        <p:spPr>
          <a:xfrm>
            <a:off x="8572528" y="6429396"/>
            <a:ext cx="571472" cy="428604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fld id="{598F3B8C-1A87-407E-A458-8606F5C36CC6}" type="slidenum">
              <a:rPr lang="ar-SA" sz="2400" smtClean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pPr/>
              <a:t>21</a:t>
            </a:fld>
            <a:endParaRPr lang="ar-SA" sz="2400" dirty="0">
              <a:solidFill>
                <a:srgbClr val="00206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13" name="Picture 2" descr="http://2.bp.blogspot.com/-7PJpZje_SZY/UX6YqHOYPbI/AAAAAAAAAM8/111q-0f2dY8/s1600/Screen+Shot+2013-04-29+at+6.57.53+PM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214422"/>
            <a:ext cx="8929718" cy="5214974"/>
          </a:xfrm>
          <a:prstGeom prst="rect">
            <a:avLst/>
          </a:prstGeom>
          <a:noFill/>
        </p:spPr>
      </p:pic>
      <p:sp>
        <p:nvSpPr>
          <p:cNvPr id="10" name="مربع نص 9"/>
          <p:cNvSpPr txBox="1"/>
          <p:nvPr/>
        </p:nvSpPr>
        <p:spPr>
          <a:xfrm>
            <a:off x="1214414" y="-24"/>
            <a:ext cx="6643734" cy="163121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EG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ea typeface="GE East" pitchFamily="18" charset="-78"/>
                <a:cs typeface="Arabic Typesetting" panose="03020402040406030203" pitchFamily="66" charset="-78"/>
              </a:rPr>
              <a:t>الإجراء الثاني : </a:t>
            </a:r>
          </a:p>
          <a:p>
            <a:pPr algn="ctr"/>
            <a:r>
              <a:rPr lang="ar-EG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ea typeface="GE East" pitchFamily="18" charset="-78"/>
                <a:cs typeface="Arabic Typesetting" panose="03020402040406030203" pitchFamily="66" charset="-78"/>
              </a:rPr>
              <a:t>تحليل الدرس وفق وظيفة كل قبعة </a:t>
            </a:r>
          </a:p>
          <a:p>
            <a:pPr algn="ctr"/>
            <a:endParaRPr lang="ar-SA" sz="2800" dirty="0">
              <a:solidFill>
                <a:srgbClr val="C00000"/>
              </a:solidFill>
              <a:latin typeface="Arabic Typesetting" panose="03020402040406030203" pitchFamily="66" charset="-78"/>
              <a:ea typeface="GE East" pitchFamily="18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83020069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2"/>
          <p:cNvSpPr txBox="1">
            <a:spLocks/>
          </p:cNvSpPr>
          <p:nvPr/>
        </p:nvSpPr>
        <p:spPr>
          <a:xfrm>
            <a:off x="331076" y="0"/>
            <a:ext cx="8671410" cy="11430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b"/>
          <a:lstStyle/>
          <a:p>
            <a:pPr rtl="0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endParaRPr lang="en-US" sz="3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anose="03020402040406030203" pitchFamily="66" charset="-78"/>
              <a:ea typeface="GE SS Text Bold" pitchFamily="18" charset="-78"/>
              <a:cs typeface="Arabic Typesetting" panose="03020402040406030203" pitchFamily="66" charset="-78"/>
            </a:endParaRPr>
          </a:p>
        </p:txBody>
      </p:sp>
      <p:sp>
        <p:nvSpPr>
          <p:cNvPr id="12" name="مستطيل 11"/>
          <p:cNvSpPr/>
          <p:nvPr/>
        </p:nvSpPr>
        <p:spPr>
          <a:xfrm>
            <a:off x="2053810" y="6488668"/>
            <a:ext cx="53042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>
              <a:defRPr/>
            </a:pPr>
            <a:r>
              <a:rPr lang="ar-EG" i="1" cap="all" dirty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endParaRPr lang="ar-SA" i="1" cap="all" dirty="0"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5362" name="AutoShape 2" descr="data:image/jpeg;base64,/9j/4AAQSkZJRgABAQAAAQABAAD/2wCEAAkGBxQREhQUEhQWFhUWGB8aGBcYGSIfGhsgHCAeHh8eGhweISogGB8lHxsYJjEhJSs3Li4uIB8zPDQsNyktLisBCgoKDg0OGhAQGzEkICUtLDQsLCwvLzcsLC8vLDEvLCwsLDgtLDcvLCwsLCwsLCwsNiwsLCwsLCwsLCwsLCw0LP/AABEIAJ4AmgMBIgACEQEDEQH/xAAcAAACAwEBAQEAAAAAAAAAAAAABgQFBwgCAwH/xABKEAACAgAEAwUEBQYLBwUBAAABAgMRAAQSIQUGMQcTIkFRMmFxgRQjUpGhCDNCc7LRFSQ0U2JydJOxwdIWNUOCkuHwlKKzwsMl/8QAGQEBAQEBAQEAAAAAAAAAAAAAAAIBAwQF/8QALREAAgIBAgMGBQUAAAAAAAAAAAECEQMSITFhkSIyQXGBsQQTI1HBM1Kh4fD/2gAMAwEAAhEDEQA/ANwwYMGADBgwYAMGDFfxriyZWMM4LMx0xxru8jnoqD12Js7AAkkAE4AsMVacw5Zvzcqy+vc3LX9buw2m/K+u/piDlODvmRrz7BwaK5ZL7hK3prNztf6TAKaWlHnfwQqihUUKqigqigB6ADYYAW/9t4f5jPf+in/0YmRcalmCNlssxViQzZjVBpAvcKyF2NjppHreLvAcAVUORzJsyZre9hFCqKBQ8nMjE3ZvV5gVtuTZDMV9Xm2DWK1xIy9RYKqEY2LGzCrv3YiT878PR1jbOQamqqkBG5oeIbDf1OLTI8VgnJEM0UpG5EbqxHx0k1gCpzHGp8obzkKtCPazMF6VFneWFraNQKtlZwNyaANXuVzCSoskbB0cBlZTYIO4IPmMfXFDmOXmSQy5KUZZnNyJ3YaGQ+bNGCpVyABrVgSOt0KAvsGF+HiOdi0jMZVZboGTKvYFk7mOXSwCrVkMxPkPIWeQ4tDMzpG4Lx0HjOzpYBGpDTAEEEGqPlgCbgwYMAGDBgwAYMGDABgwYMAGFjhuaOZucsGVmYQaegjB0gggkMXotqHkQPLeXzHnmP8AFYJO7nljZhIAG7pRQ1lSdySaUeZv7Jx+ZLKpDGkcahURQqqPIAUBjUTJl1AKUfDHvHiF9QBxm/NPEElzWYgzfeaF06IG2jdNI+spfzgL6x4iQNA2BGMKGTivPeTiVxFPFPP3bPHDG+oyEAkKCgYAkrXu64o2ikzKq2eKSPW8ag9wtkGgjEhiKHjaz1qgaxF/hqJEpAaA8KgUPh6AYopOZ5FbTYNG3NWI1O4MjdEBNAaiLvADfDAqLpRVVR+ioob9dhtiG/A8swo5eGv1aj7iBY+IxBg5jutSbV1U3fwHp88So+Oxkb6h8v3YAsIs1K2tfpMhCNQAoFfCrUzUWc+K/gQPKz6zfHM1lwJEZJkUANFL4SfIFZVBKm9zqVr/AKOK5+Oxgbaj7q/fiozvFZMzIMvDEWJBYqpGqh0uyFF0aF34Sd6NAaNypzGuejZtBjkQ1JGTeknoVagHUjo1eoIBBGJub4TFJLHMVqWP2ZF2ajdqSPaQ3eg7XRqwMUXZ7wWXLxSSTrokmYHu7B0KopQxG2oksTRIFgeW7XgCs4VnnLyQTfnY99QQqkiMTpZNzuB4WF2GBNBSt2eF7nTKN3IzUIP0jK/WppFl1G8kRA3YOgI0/aCHyxfQSh1Vh0YAj5i8Ae8GDBgAwYMGADBgxX8fEpy8ncau8rbRpD1Y1aC/hD6dWnVtdXgCqzY08Ra0NPlU0vtX1ckmtfUfnYj6fdiditzHDZZYpWhZw6Sd5le9uj9UoKSBvGEZjIDdMLsdBj94LxZcwnTRKu0sJPjibcaXHxBpujDcWMaiJIuslLRr1wcV4PBmgozESSBTa6hZU+qnqOg6emI6tRsYs4ZNQvBmxYv/AOxWRUu3cjxAXbMVFCvCpal99dcQuUeWVhjywTwRwAkd2KWdmXSZHVrNEbg3q9+n2mBoWlmViNKRWF9WJFE+5QOnmT6VvYY4VrlfguHmWZ7zNyrDmMwYYcusYVYXd4XMbnvXaIkKoC/Vxxs9kmyFGk1vdHkLJ+kv98/+rFrw91efMtppkZIS13qCoJQa6LRzDj3118hZ46RTt2YKqdn+SUABZaHT65/9WIQ4cvDZJe5QBJBG0b7k6tdOZnLF2RQ0bE2AI1IAGmy74XudYXMKuiCRY2JkjKFiyMrRsyqD4iiuzaN9YBXYkETljqjRqGHBiPw4KIo9BtdC6T12oVuOu2JGOhhF4pKqQysxCqsbEsTQAANkk7Ae/H7wz8zF+rX/AAGKzmiVXVcpWps1aFfSL/jOfsgJYBO2tox54/OEcWaRowoiMMiuU0k6o+6KrobqHNlrqtBGmm9rAF7gwYMAGDBgwAYjcSEncy9zQl0N3ZPTXR037rrEnBgCu4IHCNqDqNZ0CQ24Xb2iCb8WojfpV73j58a4IJysiOYZ0BCSqATR/RdSKkS6Ok+mxB3x8vozQzSZiWQd0sbljbE1asLWqARVYAjc6jjDOce1vPHMfxeVYog+pECC9IO3eE7nUNyu1dPfgDWspxdoAI+IaIZRt3nSCXrukh8KtsbjJ1D3ijj657iuWkgBOcjjilbT3iTooej4kWS9iaIJU6hvRB3xYci8xfwjkoc1o0FwQy3YBUlTXusGsTm4blYgZDDAgQai+hRp076rrw1V35YE6SGvMUZCLlo5MxY2MS3EKIU3Ofq9rNgMT4W2sViF/D8uWa860GiR1RUhYs8cjaQIqNNPYKvaqGFnw1RxkvaB2v5h3CZImBB0YUXb3tY8O3RfLqSbADb2KcjrFCvEMxpknn+sjY2WRWBs2erNqN/47nAoUufO07MvM7ZCcQ5cHwkIA8pAosSbsGqHuVcaZ2T86PxbKu8yos0Umhwl0QQCrUb03uKs7qTtdDnTnWW8zMPSeYH+8P8AlX34Z+xKGCTMzx5gzAd1qUxSvH0YCj3bAuWLKAu9npucAdNM1CzsMUo5pyzECIvOpNF4InljHh1bvGrL0I2vzGKDjPAUlWFIRIyAMQG1vqmjI7tcwzE6URgWYMNygFn2WeQK2GwGAKHKcUgy8WhEzJRNRVBlZthZIRAIgKHsqPQDETi3NyCMKk0GVmYKy/TmEZCk+13RcSHowANUevSsNWOWe1aQnO5stu7T0Td7INIF0NgoA6YA6T4Fw3uU1PK08snieZv0thWhR4Y0AqlX4kkkk1udZYM53iRQrq7pZW7v66QSuYxpcEUEdkLWGsE9DV5T2G9oJR14fmnJRiFy5IvSx/QJ+yfLbY+gxuz5dGZXKqXW9LEDUt7Gj1Fj0wB9cGDBgAwYMGADBgx4mlVFLOQqqCWYmgANySTsAPXACR2x58R5DRqIM0ioKHWrcg+gpTjl/iEhaRyfUj7tsbd2n8/5TNwNBGp1K4aOVwAtiwdIvXuCR06HGXdn3Kz8TzscIDd2CGmcfooOu5BAJ6Cwdz0O+AOi+x/ImHhGUUkHUpk+UjFwPleGPmDIHMZWeFSFaWJ0Vj0BZSAT6gGjibFGFUKoAVQAAOgA2AGPWAOK+N5OWHMSxzjTIjlWFHqPS96PUH0rG0dl3a1l48vFlM6BD3KBElFlGAv2hVoaA9QT6dMaHzzyJluKx6ZRolWykyAagarxbeNelr7tiOuOaedOS8zwuRUzAXS9926kFXC1e3UVqXqPvwBcdsYyr5/6Rk545kzCCRgjWUboQ32boGjRG+w2ti7B89kYRmlzU6JJmKiEchpGSiTbEVvZFE/4jGRYMAduZPLLEgRLoeZJJN7kljuxJ3JPXH2xzl2P9pf0FvoubYnLu3hkJJMRoCt/+HQGw6dfM46LjcMAVIIIsEbgg+YPngDMO3XmXOZGHL/RGaMO51yqRew2SiCd7Jv+jjOe1LhMz5fJcQKllzMETTuBsJtNFmHRda6elC1Pmd3ft15i+jz8OTwMqS9/Ih32RgF1KDup8fUbldjscM3avx+CDhbl4lmWdQqRvYU3TAtpojTQOxBuqI6gDmnlqdo83lnQ6WWZCCPLxDHaGOH5GskgBQTdC6HuFkmvicNPLfaJxDItcc7Ou1xzEuhry3Nj08JGAOt8GF/kXmdeJ5OPMqukm1dOul16i/MdCPcR54YMAGDGV9ofPecyualy+X7lUVY/G0ZZwZA5u9ejqgAtT1wqR9onE/PMg/CGMf8A1OOM88IOmztj+HnNWjfycc+9qvaD9JYpC1QRllWm2ma6LmjTIK8PxJvcVR8Q5uzmlkkzs7IVIkVipBUitJ8O+qzt6XhCzuZMjlj8APQeWOkJKStHOcHB0zxNMXNsbOGXsz5h+gcRglNBGbu5L8kcgE9CfDs225qvPCtj06kGiCD6HFEncGKvIcwQZiZ4YHErRC5GQ2qG6Csw21HxbXY0m6xzZyWeKZ64crNtGPE0mYK6Abo1rsjatlIG140ThXO3D+AwQZVCMzI695NLl2Rk1MaosCOlUF6hQvrgDY8c/wD5RN/TEsmhlo6F7AmSXUa8idK/cPTGqT9oWTUqEM0mq6KQvQ+LOFAvyxlPa1K3EcwHghkKCBUslVIZXkboW6Uy/jjm82NcZLqWsc3wT6GP4MXf+yeb/mf/AHL/AKsR87y/mIULyR6VHmWX8Bdn5YLNjbpSXUPFNbtPoRZUHdIw2NlT7/O/xrHRXYBx2TM5B4pSWOWcIhNbIVBVffRDdfIjHPAV5ikcaM2kUABZ33JON07IeIZThmWeOZplmkYPITDIUG1BEZQwatzqHW/cMU5RWzZKi3wRRdv8WrPe8ZSM/dJMT+Axlmc4zNLFFFIxZIl0Jfkupmr72PyCjoBWk9snHMtmcyJYJg4bL90w0OpVkZyL1Ae13h/6TjJsUYGPckemvUi69L6fhR+eJeWylKZHFKOgP6R8vliJLIWJJ6k3gDoz8nbL6eHSPqY652FE+EaVX2R5Xe/yxqeOX+ROYs5lIlXLTsqO1tHoVhd0WXUDp2Fn4Y37ljiks2TyssjW8kEbsaAtmRSTQ2G5OJjNSuvAqUHGr8RK7ZOCOC2bQRhCsSOSTrLCRgNgKI0v1vyrFXwPs7WfIrm5c13QZDI2mPVoUWepO9AemNC7TYFfhuY1C9IDjfoVYEHbr8MIOd4vInKzkEXqaEeVIZSu1VvXmfxxyeODybo7RyTjj2fiYjnc8zgAm/NjVWf+3TELBgx3SrZHBu92PHZNyUOKZupb+jw00tEgtd6UBA21EG9waDVR3Dr218Dy0mbijiQQziAMZOkbjUUjRhWzDSfF6UKbbSo9lfaJ/BLSrKjSQSb6Uqw421b9dtqvGu8Z4XHxdo87kJo5CYxDJGzUAtl9wASjgvurDcEdOpjJq0PTxKx6dS1cDnnNcuZmMi4Xb0KDUDX9W6+eL3hfLs2aYS5sslUBYp2APmCNhWwJ9OlYdc9wd4R3csU+V9CNl6A7OpaJjQ6WSKO2PlESbEcysQSDqCsQdtvAVquu4vfHzMvxWWqap/en/Z78fw+O9na80TcfmI8azUNQjJ8yCwHyG9ffj4xzT6vFFHp9RIb+4qMfN08/5PdqJ1YrM9wSOckzF3W7CFqVfLwhQD95OJfev/Nj/r/7Y+c2cKC2VR8XH4bb42DlF9lmSUZbM+2VyccShY0VQPQf+XhZ5+ys0ixd0rsoJ1KgJN7USB6b74m5jj739XED66nr7qU48njktbRoDX2iQD9wvHfF8yE1Pj5sjJGM4uHD0Ik/GO7gjizGWmkpFDFltSw959rpd4U89xlZCP4vCqg2Ao8VAUAW8wNugHTDXPxubTvJEnqVT8PExH4YqM3n4qAd+83utj+A2HXHtwSSd6d+TZ5cuNtU5UudC7m848ntHbyA2GI2JfEs2JXsCgBQH/nvJxEx9JNtbnzpJJ0h/wCQODSZr6MkciKzSyINSkgVFI5JIb01AbemOmchkEiijjVVARFUADYBQAK922MS7C8mpky5belmlXypgRFfv8Dv128XuGN3xzxVu+bOmVvZckLnaKCeG5oDclNh/wAw9dsZXw/ijnhZ4e0AqTvdTvIAy621oVUK1kXuDX47al2kD/8AmZv9X/mMIfJfJKZ3h4mWV0mLSL4vHGdLsBanxLtV6GF0OuIzLI5dh70Xi0KPb4WY3n+U8zETSd4o6FN7/wCX2vwxSyRlSVYEEGiD1Hxxu3NPLM/DoxKZA8epVY7tpLH0P1hvYWC1E+zW+EXOEcQk7iHLd9O2waMWRRG+ogAKNW+o0N7xzx5sylpnHp/vYqeLE1qhLqJWUy6yCtWl/K+h/ccW3L/HpuHzAqzKykUynfbyPky7nwnbETmXgE2QnMGYULIArEBgwphY3GIceWkkSSQbrHWskixqNDYmzv6Y9h5Tpnsk56bicUqSkGaAi22BkVrptA6EEUa26Ha6DhxDgeWnozQRSEGwWQE30u661jBPydM7oz80VX3kJN300MD087vHReAKDM8l5GRSpy0YB80BRvkykMvyOMD7WZvoGfOWyZkijjjTbvXfUWti1uSRsQKuvDfnjpvHL/bv/vib+pH+wMQ8cXxSKU5LgyV2XO2dknGZeRwiAr42WiTv7JF4UeZc/KuZlUO2lWoAsTQ9LNnDP2Pdc7+o/fik584M0TR5miUzPeb7UHjkdCo8/ZVG3+0fQ4fKh+1dDfmT+76jj2I8Jg4i2ZjzaNIYwrKwldKuwRSMAfWzh0515Z4PwnLNmXy2twQIomnlIkfyBDOQy+bWCKB+GFb8mr8/nP1aftHHw/KL493mahyinwwprcb1rfoCKrZKNj7ZHljVGK4Ixzk+LM6n5gOuRoY44jIGVtCgDS3VQtUoxHyohCapPExJ2F3+GK8oaBo0dgfI11r7x9+PwC8USe5nBPhXSPIb/wCeJOS4VNNWiNiPtEUo892Ow2wz8ncvGeWOOJNU7syq8liNGVXeqKnxaVvcNvWw641rgvZQ0gDcQmv0ihOw3+2y9CB0VRV7HHFzm3UF6s7LHFK5v0RR9irqmbjgVg/d5eY61vSbkjO1ijV9QT0xuGMr5D4fHBxWRIl0qq5lRZJNLKgALMSTQAG5xqmGHuvzfuZl73ovYoefcuZOHZtVq+6J39F8R/AHFF2M5lW4eUF3HNIrfFiJBXr4XX53hn5q/kWb/s8v7DYTOw7+SZn+0/8A5RYp99eT/Bi/TfmvyX3adAr8NzGoXpCsvuIYUffjLOxyMDiS19ib8SpONX7SP925r+oP2lxinZlOy8Wy4DEAzOprzBhZqPusA/LETX1EdIP6ci7/ACkuD02UzSg7hoXNitvEm3Ukgy79Nh080fso4KM9mcxlia73KyhWq9LeHSa9xr5XjVPykP5Bl/7SP/jkwifk+Rn+E9Xl3Lj5+E47nnJ35PPDSOI5hn1K8MRUoRRtmAIa9wQV6Y6GxnHIHARl+L8XcDSC0ZVbuxLqctdk7sDt78aPgAxzh+UHkVTiOsXbwxM3oN5U29BUa/O8dH4587fZFbPbMCPocfQ+Yll/f+OMboqKtlL2Pdc7+o/fh15m4L9J5cLAEvl5pZRV9BNIH2H9Ek2egBxX8g5CCN1jjeOQnIIZzGyt9Y8sxZWZCRqVSi9boLh15Q47kU4ecvmszlkLNOrxyyKDTySbMrHoVP3HGkiT+TUw77ODSL0IdW99Tt1qvlfvwq9uikcYnsHdYyPf9Wo29dwcOXYFFHBmM4veIw01rBFMFdlBG/QgWPjis7fcq8vFYdClguUjZiOgXvpFs+gtlF+8Yy9rK070IfF4tPD8oD/P5j8Uyxxf8k8HRuFcSzDAFg0ESkjoDNGW0t1F7A17sWnFOAFuXGzBHs515VojZCVgOqx9tei/0T61MyWXMPK8LKx/jGcDOPcJCmn3j6pT8cS32b5GpVOuZadj+VU5mIkWR38o36MCIrFf0GYUfW/SttxivYs9zxWd+6zF/wB6vljasc/h+6/Nl5+96Izbkhe94nPKvsgTHfr9bKCv7Jv5Y0nGcdmX8pzH9QftvjR8bg7t837k5e96L2IXG8q02WniStUkTot9LZSBfoLOF7s05Zm4flpEzDIXklMlRklQNKIBZAJ9i+nnhuwY60rsi3VETinDo8zE8My6o5BTLZFj4qQR8jjI14TDlOYMtDl0EcastKLO5heySSSxPqTeNnxAfguXaYZgwRGcdJSg1jatmq+hIxko2VCWmzP+3vhsuayuUhgQvLJmgFUeZ7uTzOwFWSTsBZxD7OOQszw7iFtGe4WNwJtSUxYL+iG19QRuo2AxrDQqWDEAst0SNxfWvToMe8a1ZKdETL8NjjllmVakmCCRrJvuwQuxNLQY9AL87xLwYMaYZlFm2zM0xzAldhM6CIyeCEIWAPc+G9SCNgxDE67G2+PeWGXEZZYljjXamhMYHTorqprcbgV5eWH3PcJgnrvYY3I6FlBI2rY9RtinXkbKKhSP6RHsaK5qe1J8wGkK3e+4I9xwAlcUfLsA8UyRypelo2UGj1UggqwI8mHUA7EXhZGZgi0gug3LAu29k2T4vefhjV8tySsZJXOZw39qRH+4PGQPliu4h2WZWdtUs+bZvXvQPwCAeWAE1uYchIgGZSJxf6MfeCwOpCqSPu88VudMWenXL8ODLNPSOzsREY4vrNJUhjGtoKKqp1Hf2jei5Tsn4aikOk0tnq88gNengZRXyvfDNwTl7LZNdOWgSIUASo8TV9pj4nPvJJwasJ0VHKnK5i4YMlmwjahKsgQkqRK7tsaU9GG+2+EvmjgZ4fwKDLSMD3WZYBjW4MkzKetC1Kmsa9jxLErCmAI9CL/xxLjcdJSlUtQp9m/BMtHkspPHBEsz5dNcqoA7alBOpgLNmicN+PxVAAAFAdAMfuKMe4qco8qyZKeeR5kkSTZAEKso1M3iJYhjuOldMNeDBjEklSDbfE//2Q=="/>
          <p:cNvSpPr>
            <a:spLocks noChangeAspect="1" noChangeArrowheads="1"/>
          </p:cNvSpPr>
          <p:nvPr/>
        </p:nvSpPr>
        <p:spPr bwMode="auto">
          <a:xfrm>
            <a:off x="8978504" y="-144463"/>
            <a:ext cx="2286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EG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5364" name="AutoShape 4" descr="data:image/jpeg;base64,/9j/4AAQSkZJRgABAQAAAQABAAD/2wCEAAkGBxQREhQUEhQWFhUWGB8aGBcYGSIfGhsgHCAeHh8eGhweISogGB8lHxsYJjEhJSs3Li4uIB8zPDQsNyktLisBCgoKDg0OGhAQGzEkICUtLDQsLCwvLzcsLC8vLDEvLCwsLDgtLDcvLCwsLCwsLCwsNiwsLCwsLCwsLCwsLCw0LP/AABEIAJ4AmgMBIgACEQEDEQH/xAAcAAACAwEBAQEAAAAAAAAAAAAABgQFBwgCAwH/xABKEAACAgAEAwUEBQYLBwUBAAABAgMRAAQSIQUGMQcTIkFRMmFxgRQjUpGhCDNCc7LRFSQ0U2JydJOxwdIWNUOCkuHwlKKzwsMl/8QAGQEBAQEBAQEAAAAAAAAAAAAAAAIBAwQF/8QALREAAgIBAgMGBQUAAAAAAAAAAAECEQMSITFhkSIyQXGBsQQTI1HBM1Kh4fD/2gAMAwEAAhEDEQA/ANwwYMGADBgwYAMGDFfxriyZWMM4LMx0xxru8jnoqD12Js7AAkkAE4AsMVacw5Zvzcqy+vc3LX9buw2m/K+u/piDlODvmRrz7BwaK5ZL7hK3prNztf6TAKaWlHnfwQqihUUKqigqigB6ADYYAW/9t4f5jPf+in/0YmRcalmCNlssxViQzZjVBpAvcKyF2NjppHreLvAcAVUORzJsyZre9hFCqKBQ8nMjE3ZvV5gVtuTZDMV9Xm2DWK1xIy9RYKqEY2LGzCrv3YiT878PR1jbOQamqqkBG5oeIbDf1OLTI8VgnJEM0UpG5EbqxHx0k1gCpzHGp8obzkKtCPazMF6VFneWFraNQKtlZwNyaANXuVzCSoskbB0cBlZTYIO4IPmMfXFDmOXmSQy5KUZZnNyJ3YaGQ+bNGCpVyABrVgSOt0KAvsGF+HiOdi0jMZVZboGTKvYFk7mOXSwCrVkMxPkPIWeQ4tDMzpG4Lx0HjOzpYBGpDTAEEEGqPlgCbgwYMAGDBgwAYMGDABgwYMAGFjhuaOZucsGVmYQaegjB0gggkMXotqHkQPLeXzHnmP8AFYJO7nljZhIAG7pRQ1lSdySaUeZv7Jx+ZLKpDGkcahURQqqPIAUBjUTJl1AKUfDHvHiF9QBxm/NPEElzWYgzfeaF06IG2jdNI+spfzgL6x4iQNA2BGMKGTivPeTiVxFPFPP3bPHDG+oyEAkKCgYAkrXu64o2ikzKq2eKSPW8ag9wtkGgjEhiKHjaz1qgaxF/hqJEpAaA8KgUPh6AYopOZ5FbTYNG3NWI1O4MjdEBNAaiLvADfDAqLpRVVR+ioob9dhtiG/A8swo5eGv1aj7iBY+IxBg5jutSbV1U3fwHp88So+Oxkb6h8v3YAsIs1K2tfpMhCNQAoFfCrUzUWc+K/gQPKz6zfHM1lwJEZJkUANFL4SfIFZVBKm9zqVr/AKOK5+Oxgbaj7q/fiozvFZMzIMvDEWJBYqpGqh0uyFF0aF34Sd6NAaNypzGuejZtBjkQ1JGTeknoVagHUjo1eoIBBGJub4TFJLHMVqWP2ZF2ajdqSPaQ3eg7XRqwMUXZ7wWXLxSSTrokmYHu7B0KopQxG2oksTRIFgeW7XgCs4VnnLyQTfnY99QQqkiMTpZNzuB4WF2GBNBSt2eF7nTKN3IzUIP0jK/WppFl1G8kRA3YOgI0/aCHyxfQSh1Vh0YAj5i8Ae8GDBgAwYMGADBgxX8fEpy8ncau8rbRpD1Y1aC/hD6dWnVtdXgCqzY08Ra0NPlU0vtX1ckmtfUfnYj6fdiditzHDZZYpWhZw6Sd5le9uj9UoKSBvGEZjIDdMLsdBj94LxZcwnTRKu0sJPjibcaXHxBpujDcWMaiJIuslLRr1wcV4PBmgozESSBTa6hZU+qnqOg6emI6tRsYs4ZNQvBmxYv/AOxWRUu3cjxAXbMVFCvCpal99dcQuUeWVhjywTwRwAkd2KWdmXSZHVrNEbg3q9+n2mBoWlmViNKRWF9WJFE+5QOnmT6VvYY4VrlfguHmWZ7zNyrDmMwYYcusYVYXd4XMbnvXaIkKoC/Vxxs9kmyFGk1vdHkLJ+kv98/+rFrw91efMtppkZIS13qCoJQa6LRzDj3118hZ46RTt2YKqdn+SUABZaHT65/9WIQ4cvDZJe5QBJBG0b7k6tdOZnLF2RQ0bE2AI1IAGmy74XudYXMKuiCRY2JkjKFiyMrRsyqD4iiuzaN9YBXYkETljqjRqGHBiPw4KIo9BtdC6T12oVuOu2JGOhhF4pKqQysxCqsbEsTQAANkk7Ae/H7wz8zF+rX/AAGKzmiVXVcpWps1aFfSL/jOfsgJYBO2tox54/OEcWaRowoiMMiuU0k6o+6KrobqHNlrqtBGmm9rAF7gwYMAGDBgwAYjcSEncy9zQl0N3ZPTXR037rrEnBgCu4IHCNqDqNZ0CQ24Xb2iCb8WojfpV73j58a4IJysiOYZ0BCSqATR/RdSKkS6Ok+mxB3x8vozQzSZiWQd0sbljbE1asLWqARVYAjc6jjDOce1vPHMfxeVYog+pECC9IO3eE7nUNyu1dPfgDWspxdoAI+IaIZRt3nSCXrukh8KtsbjJ1D3ijj657iuWkgBOcjjilbT3iTooej4kWS9iaIJU6hvRB3xYci8xfwjkoc1o0FwQy3YBUlTXusGsTm4blYgZDDAgQai+hRp076rrw1V35YE6SGvMUZCLlo5MxY2MS3EKIU3Ofq9rNgMT4W2sViF/D8uWa860GiR1RUhYs8cjaQIqNNPYKvaqGFnw1RxkvaB2v5h3CZImBB0YUXb3tY8O3RfLqSbADb2KcjrFCvEMxpknn+sjY2WRWBs2erNqN/47nAoUufO07MvM7ZCcQ5cHwkIA8pAosSbsGqHuVcaZ2T86PxbKu8yos0Umhwl0QQCrUb03uKs7qTtdDnTnWW8zMPSeYH+8P8AlX34Z+xKGCTMzx5gzAd1qUxSvH0YCj3bAuWLKAu9npucAdNM1CzsMUo5pyzECIvOpNF4InljHh1bvGrL0I2vzGKDjPAUlWFIRIyAMQG1vqmjI7tcwzE6URgWYMNygFn2WeQK2GwGAKHKcUgy8WhEzJRNRVBlZthZIRAIgKHsqPQDETi3NyCMKk0GVmYKy/TmEZCk+13RcSHowANUevSsNWOWe1aQnO5stu7T0Td7INIF0NgoA6YA6T4Fw3uU1PK08snieZv0thWhR4Y0AqlX4kkkk1udZYM53iRQrq7pZW7v66QSuYxpcEUEdkLWGsE9DV5T2G9oJR14fmnJRiFy5IvSx/QJ+yfLbY+gxuz5dGZXKqXW9LEDUt7Gj1Fj0wB9cGDBgAwYMGADBgx4mlVFLOQqqCWYmgANySTsAPXACR2x58R5DRqIM0ioKHWrcg+gpTjl/iEhaRyfUj7tsbd2n8/5TNwNBGp1K4aOVwAtiwdIvXuCR06HGXdn3Kz8TzscIDd2CGmcfooOu5BAJ6Cwdz0O+AOi+x/ImHhGUUkHUpk+UjFwPleGPmDIHMZWeFSFaWJ0Vj0BZSAT6gGjibFGFUKoAVQAAOgA2AGPWAOK+N5OWHMSxzjTIjlWFHqPS96PUH0rG0dl3a1l48vFlM6BD3KBElFlGAv2hVoaA9QT6dMaHzzyJluKx6ZRolWykyAagarxbeNelr7tiOuOaedOS8zwuRUzAXS9926kFXC1e3UVqXqPvwBcdsYyr5/6Rk545kzCCRgjWUboQ32boGjRG+w2ti7B89kYRmlzU6JJmKiEchpGSiTbEVvZFE/4jGRYMAduZPLLEgRLoeZJJN7kljuxJ3JPXH2xzl2P9pf0FvoubYnLu3hkJJMRoCt/+HQGw6dfM46LjcMAVIIIsEbgg+YPngDMO3XmXOZGHL/RGaMO51yqRew2SiCd7Jv+jjOe1LhMz5fJcQKllzMETTuBsJtNFmHRda6elC1Pmd3ft15i+jz8OTwMqS9/Ih32RgF1KDup8fUbldjscM3avx+CDhbl4lmWdQqRvYU3TAtpojTQOxBuqI6gDmnlqdo83lnQ6WWZCCPLxDHaGOH5GskgBQTdC6HuFkmvicNPLfaJxDItcc7Ou1xzEuhry3Nj08JGAOt8GF/kXmdeJ5OPMqukm1dOul16i/MdCPcR54YMAGDGV9ofPecyualy+X7lUVY/G0ZZwZA5u9ejqgAtT1wqR9onE/PMg/CGMf8A1OOM88IOmztj+HnNWjfycc+9qvaD9JYpC1QRllWm2ma6LmjTIK8PxJvcVR8Q5uzmlkkzs7IVIkVipBUitJ8O+qzt6XhCzuZMjlj8APQeWOkJKStHOcHB0zxNMXNsbOGXsz5h+gcRglNBGbu5L8kcgE9CfDs225qvPCtj06kGiCD6HFEncGKvIcwQZiZ4YHErRC5GQ2qG6Csw21HxbXY0m6xzZyWeKZ64crNtGPE0mYK6Abo1rsjatlIG140ThXO3D+AwQZVCMzI695NLl2Rk1MaosCOlUF6hQvrgDY8c/wD5RN/TEsmhlo6F7AmSXUa8idK/cPTGqT9oWTUqEM0mq6KQvQ+LOFAvyxlPa1K3EcwHghkKCBUslVIZXkboW6Uy/jjm82NcZLqWsc3wT6GP4MXf+yeb/mf/AHL/AKsR87y/mIULyR6VHmWX8Bdn5YLNjbpSXUPFNbtPoRZUHdIw2NlT7/O/xrHRXYBx2TM5B4pSWOWcIhNbIVBVffRDdfIjHPAV5ikcaM2kUABZ33JON07IeIZThmWeOZplmkYPITDIUG1BEZQwatzqHW/cMU5RWzZKi3wRRdv8WrPe8ZSM/dJMT+Axlmc4zNLFFFIxZIl0Jfkupmr72PyCjoBWk9snHMtmcyJYJg4bL90w0OpVkZyL1Ae13h/6TjJsUYGPckemvUi69L6fhR+eJeWylKZHFKOgP6R8vliJLIWJJ6k3gDoz8nbL6eHSPqY652FE+EaVX2R5Xe/yxqeOX+ROYs5lIlXLTsqO1tHoVhd0WXUDp2Fn4Y37ljiks2TyssjW8kEbsaAtmRSTQ2G5OJjNSuvAqUHGr8RK7ZOCOC2bQRhCsSOSTrLCRgNgKI0v1vyrFXwPs7WfIrm5c13QZDI2mPVoUWepO9AemNC7TYFfhuY1C9IDjfoVYEHbr8MIOd4vInKzkEXqaEeVIZSu1VvXmfxxyeODybo7RyTjj2fiYjnc8zgAm/NjVWf+3TELBgx3SrZHBu92PHZNyUOKZupb+jw00tEgtd6UBA21EG9waDVR3Dr218Dy0mbijiQQziAMZOkbjUUjRhWzDSfF6UKbbSo9lfaJ/BLSrKjSQSb6Uqw421b9dtqvGu8Z4XHxdo87kJo5CYxDJGzUAtl9wASjgvurDcEdOpjJq0PTxKx6dS1cDnnNcuZmMi4Xb0KDUDX9W6+eL3hfLs2aYS5sslUBYp2APmCNhWwJ9OlYdc9wd4R3csU+V9CNl6A7OpaJjQ6WSKO2PlESbEcysQSDqCsQdtvAVquu4vfHzMvxWWqap/en/Z78fw+O9na80TcfmI8azUNQjJ8yCwHyG9ffj4xzT6vFFHp9RIb+4qMfN08/5PdqJ1YrM9wSOckzF3W7CFqVfLwhQD95OJfev/Nj/r/7Y+c2cKC2VR8XH4bb42DlF9lmSUZbM+2VyccShY0VQPQf+XhZ5+ys0ixd0rsoJ1KgJN7USB6b74m5jj739XED66nr7qU48njktbRoDX2iQD9wvHfF8yE1Pj5sjJGM4uHD0Ik/GO7gjizGWmkpFDFltSw959rpd4U89xlZCP4vCqg2Ao8VAUAW8wNugHTDXPxubTvJEnqVT8PExH4YqM3n4qAd+83utj+A2HXHtwSSd6d+TZ5cuNtU5UudC7m848ntHbyA2GI2JfEs2JXsCgBQH/nvJxEx9JNtbnzpJJ0h/wCQODSZr6MkciKzSyINSkgVFI5JIb01AbemOmchkEiijjVVARFUADYBQAK922MS7C8mpky5belmlXypgRFfv8Dv128XuGN3xzxVu+bOmVvZckLnaKCeG5oDclNh/wAw9dsZXw/ijnhZ4e0AqTvdTvIAy621oVUK1kXuDX47al2kD/8AmZv9X/mMIfJfJKZ3h4mWV0mLSL4vHGdLsBanxLtV6GF0OuIzLI5dh70Xi0KPb4WY3n+U8zETSd4o6FN7/wCX2vwxSyRlSVYEEGiD1Hxxu3NPLM/DoxKZA8epVY7tpLH0P1hvYWC1E+zW+EXOEcQk7iHLd9O2waMWRRG+ogAKNW+o0N7xzx5sylpnHp/vYqeLE1qhLqJWUy6yCtWl/K+h/ccW3L/HpuHzAqzKykUynfbyPky7nwnbETmXgE2QnMGYULIArEBgwphY3GIceWkkSSQbrHWskixqNDYmzv6Y9h5Tpnsk56bicUqSkGaAi22BkVrptA6EEUa26Ha6DhxDgeWnozQRSEGwWQE30u661jBPydM7oz80VX3kJN300MD087vHReAKDM8l5GRSpy0YB80BRvkykMvyOMD7WZvoGfOWyZkijjjTbvXfUWti1uSRsQKuvDfnjpvHL/bv/vib+pH+wMQ8cXxSKU5LgyV2XO2dknGZeRwiAr42WiTv7JF4UeZc/KuZlUO2lWoAsTQ9LNnDP2Pdc7+o/fik584M0TR5miUzPeb7UHjkdCo8/ZVG3+0fQ4fKh+1dDfmT+76jj2I8Jg4i2ZjzaNIYwrKwldKuwRSMAfWzh0515Z4PwnLNmXy2twQIomnlIkfyBDOQy+bWCKB+GFb8mr8/nP1aftHHw/KL493mahyinwwprcb1rfoCKrZKNj7ZHljVGK4Ixzk+LM6n5gOuRoY44jIGVtCgDS3VQtUoxHyohCapPExJ2F3+GK8oaBo0dgfI11r7x9+PwC8USe5nBPhXSPIb/wCeJOS4VNNWiNiPtEUo892Ow2wz8ncvGeWOOJNU7syq8liNGVXeqKnxaVvcNvWw641rgvZQ0gDcQmv0ihOw3+2y9CB0VRV7HHFzm3UF6s7LHFK5v0RR9irqmbjgVg/d5eY61vSbkjO1ijV9QT0xuGMr5D4fHBxWRIl0qq5lRZJNLKgALMSTQAG5xqmGHuvzfuZl73ovYoefcuZOHZtVq+6J39F8R/AHFF2M5lW4eUF3HNIrfFiJBXr4XX53hn5q/kWb/s8v7DYTOw7+SZn+0/8A5RYp99eT/Bi/TfmvyX3adAr8NzGoXpCsvuIYUffjLOxyMDiS19ib8SpONX7SP925r+oP2lxinZlOy8Wy4DEAzOprzBhZqPusA/LETX1EdIP6ci7/ACkuD02UzSg7hoXNitvEm3Ukgy79Nh080fso4KM9mcxlia73KyhWq9LeHSa9xr5XjVPykP5Bl/7SP/jkwifk+Rn+E9Xl3Lj5+E47nnJ35PPDSOI5hn1K8MRUoRRtmAIa9wQV6Y6GxnHIHARl+L8XcDSC0ZVbuxLqctdk7sDt78aPgAxzh+UHkVTiOsXbwxM3oN5U29BUa/O8dH4587fZFbPbMCPocfQ+Yll/f+OMboqKtlL2Pdc7+o/fh15m4L9J5cLAEvl5pZRV9BNIH2H9Ek2egBxX8g5CCN1jjeOQnIIZzGyt9Y8sxZWZCRqVSi9boLh15Q47kU4ecvmszlkLNOrxyyKDTySbMrHoVP3HGkiT+TUw77ODSL0IdW99Tt1qvlfvwq9uikcYnsHdYyPf9Wo29dwcOXYFFHBmM4veIw01rBFMFdlBG/QgWPjis7fcq8vFYdClguUjZiOgXvpFs+gtlF+8Yy9rK070IfF4tPD8oD/P5j8Uyxxf8k8HRuFcSzDAFg0ESkjoDNGW0t1F7A17sWnFOAFuXGzBHs515VojZCVgOqx9tei/0T61MyWXMPK8LKx/jGcDOPcJCmn3j6pT8cS32b5GpVOuZadj+VU5mIkWR38o36MCIrFf0GYUfW/SttxivYs9zxWd+6zF/wB6vljasc/h+6/Nl5+96Izbkhe94nPKvsgTHfr9bKCv7Jv5Y0nGcdmX8pzH9QftvjR8bg7t837k5e96L2IXG8q02WniStUkTot9LZSBfoLOF7s05Zm4flpEzDIXklMlRklQNKIBZAJ9i+nnhuwY60rsi3VETinDo8zE8My6o5BTLZFj4qQR8jjI14TDlOYMtDl0EcastKLO5heySSSxPqTeNnxAfguXaYZgwRGcdJSg1jatmq+hIxko2VCWmzP+3vhsuayuUhgQvLJmgFUeZ7uTzOwFWSTsBZxD7OOQszw7iFtGe4WNwJtSUxYL+iG19QRuo2AxrDQqWDEAst0SNxfWvToMe8a1ZKdETL8NjjllmVakmCCRrJvuwQuxNLQY9AL87xLwYMaYZlFm2zM0xzAldhM6CIyeCEIWAPc+G9SCNgxDE67G2+PeWGXEZZYljjXamhMYHTorqprcbgV5eWH3PcJgnrvYY3I6FlBI2rY9RtinXkbKKhSP6RHsaK5qe1J8wGkK3e+4I9xwAlcUfLsA8UyRypelo2UGj1UggqwI8mHUA7EXhZGZgi0gug3LAu29k2T4vefhjV8tySsZJXOZw39qRH+4PGQPliu4h2WZWdtUs+bZvXvQPwCAeWAE1uYchIgGZSJxf6MfeCwOpCqSPu88VudMWenXL8ODLNPSOzsREY4vrNJUhjGtoKKqp1Hf2jei5Tsn4aikOk0tnq88gNengZRXyvfDNwTl7LZNdOWgSIUASo8TV9pj4nPvJJwasJ0VHKnK5i4YMlmwjahKsgQkqRK7tsaU9GG+2+EvmjgZ4fwKDLSMD3WZYBjW4MkzKetC1Kmsa9jxLErCmAI9CL/xxLjcdJSlUtQp9m/BMtHkspPHBEsz5dNcqoA7alBOpgLNmicN+PxVAAAFAdAMfuKMe4qco8qyZKeeR5kkSTZAEKso1M3iJYhjuOldMNeDBjEklSDbfE//2Q=="/>
          <p:cNvSpPr>
            <a:spLocks noChangeAspect="1" noChangeArrowheads="1"/>
          </p:cNvSpPr>
          <p:nvPr/>
        </p:nvSpPr>
        <p:spPr bwMode="auto">
          <a:xfrm>
            <a:off x="8978504" y="-144463"/>
            <a:ext cx="2286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EG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5" name="مربع نص 14"/>
          <p:cNvSpPr txBox="1"/>
          <p:nvPr/>
        </p:nvSpPr>
        <p:spPr>
          <a:xfrm>
            <a:off x="1142976" y="6488692"/>
            <a:ext cx="7500958" cy="369332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76200" dist="50800" dir="5400000" rotWithShape="0">
              <a:srgbClr val="4E3B30">
                <a:alpha val="60000"/>
              </a:srgbClr>
            </a:outerShdw>
            <a:reflection blurRad="6350" stA="50000" endA="300" endPos="55000" dir="5400000" sy="-100000" algn="bl" rotWithShape="0"/>
            <a:softEdge rad="12700"/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 rtl="0">
              <a:defRPr/>
            </a:pPr>
            <a:r>
              <a:rPr lang="ar-EG" i="1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ea typeface="Adobe Fan Heiti Std B" pitchFamily="34" charset="-128"/>
                <a:cs typeface="Arabic Typesetting" panose="03020402040406030203" pitchFamily="66" charset="-78"/>
              </a:rPr>
              <a:t>&amp;د محمد القاضي &amp;  جميع الحقوق محفوظة لمؤسسة المشرفة التربوية/مهره عبدالله أل طلحان&amp;</a:t>
            </a:r>
            <a:r>
              <a:rPr lang="en-US" i="1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ea typeface="Adobe Fan Heiti Std B" pitchFamily="34" charset="-128"/>
                <a:cs typeface="Arabic Typesetting" panose="03020402040406030203" pitchFamily="66" charset="-78"/>
              </a:rPr>
              <a:t>EMV </a:t>
            </a:r>
            <a:r>
              <a:rPr lang="ar-EG" i="1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ea typeface="Adobe Fan Heiti Std B" pitchFamily="34" charset="-128"/>
                <a:cs typeface="Arabic Typesetting" panose="03020402040406030203" pitchFamily="66" charset="-78"/>
              </a:rPr>
              <a:t>إستراتيجية </a:t>
            </a:r>
            <a:endParaRPr lang="ar-EG" dirty="0">
              <a:solidFill>
                <a:srgbClr val="002060"/>
              </a:solidFill>
              <a:latin typeface="Arabic Typesetting" panose="03020402040406030203" pitchFamily="66" charset="-78"/>
              <a:ea typeface="Adobe Fan Heiti Std B" pitchFamily="34" charset="-128"/>
              <a:cs typeface="Arabic Typesetting" panose="03020402040406030203" pitchFamily="66" charset="-78"/>
            </a:endParaRPr>
          </a:p>
        </p:txBody>
      </p:sp>
      <p:sp>
        <p:nvSpPr>
          <p:cNvPr id="16" name="عنصر نائب لرقم الشريحة 8"/>
          <p:cNvSpPr>
            <a:spLocks noGrp="1"/>
          </p:cNvSpPr>
          <p:nvPr>
            <p:ph type="sldNum" sz="quarter" idx="12"/>
          </p:nvPr>
        </p:nvSpPr>
        <p:spPr>
          <a:xfrm>
            <a:off x="8572528" y="6429396"/>
            <a:ext cx="571472" cy="428604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fld id="{598F3B8C-1A87-407E-A458-8606F5C36CC6}" type="slidenum">
              <a:rPr lang="ar-SA" sz="2400" smtClean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pPr/>
              <a:t>22</a:t>
            </a:fld>
            <a:endParaRPr lang="ar-SA" sz="2400" dirty="0">
              <a:solidFill>
                <a:srgbClr val="00206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1004015" y="2420888"/>
            <a:ext cx="7325531" cy="212365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 wrap="square" rtlCol="1">
            <a:spAutoFit/>
          </a:bodyPr>
          <a:lstStyle/>
          <a:p>
            <a:pPr algn="ctr"/>
            <a:r>
              <a:rPr lang="ar-EG" sz="44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استلام أوراق العمل</a:t>
            </a:r>
          </a:p>
          <a:p>
            <a:pPr algn="ctr"/>
            <a:r>
              <a:rPr lang="ar-EG" sz="44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1- ورقة للدرس من كتاب العلوم </a:t>
            </a:r>
          </a:p>
          <a:p>
            <a:pPr algn="ctr"/>
            <a:r>
              <a:rPr lang="ar-EG" sz="44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2- ورقة نموذج مقترح للتحضير </a:t>
            </a:r>
          </a:p>
        </p:txBody>
      </p:sp>
      <p:sp>
        <p:nvSpPr>
          <p:cNvPr id="13" name="مربع نص 12"/>
          <p:cNvSpPr txBox="1"/>
          <p:nvPr/>
        </p:nvSpPr>
        <p:spPr>
          <a:xfrm>
            <a:off x="1214414" y="-24"/>
            <a:ext cx="6643734" cy="163121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EG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ea typeface="GE East" pitchFamily="18" charset="-78"/>
                <a:cs typeface="Arabic Typesetting" panose="03020402040406030203" pitchFamily="66" charset="-78"/>
              </a:rPr>
              <a:t>الإجراء الثاني : </a:t>
            </a:r>
          </a:p>
          <a:p>
            <a:pPr algn="ctr"/>
            <a:r>
              <a:rPr lang="ar-EG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ea typeface="GE East" pitchFamily="18" charset="-78"/>
                <a:cs typeface="Arabic Typesetting" panose="03020402040406030203" pitchFamily="66" charset="-78"/>
              </a:rPr>
              <a:t>تحليل الدرس وفق وظيفة كل قبعة </a:t>
            </a:r>
          </a:p>
          <a:p>
            <a:pPr algn="ctr"/>
            <a:endParaRPr lang="ar-SA" sz="2800" dirty="0">
              <a:solidFill>
                <a:srgbClr val="C00000"/>
              </a:solidFill>
              <a:latin typeface="Arabic Typesetting" panose="03020402040406030203" pitchFamily="66" charset="-78"/>
              <a:ea typeface="GE East" pitchFamily="18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83020069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2"/>
          <p:cNvSpPr txBox="1">
            <a:spLocks/>
          </p:cNvSpPr>
          <p:nvPr/>
        </p:nvSpPr>
        <p:spPr>
          <a:xfrm>
            <a:off x="331076" y="0"/>
            <a:ext cx="8671410" cy="11430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b"/>
          <a:lstStyle/>
          <a:p>
            <a:pPr rtl="0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endParaRPr lang="en-US" sz="3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anose="03020402040406030203" pitchFamily="66" charset="-78"/>
              <a:ea typeface="GE SS Text Bold" pitchFamily="18" charset="-78"/>
              <a:cs typeface="Arabic Typesetting" panose="03020402040406030203" pitchFamily="66" charset="-78"/>
            </a:endParaRPr>
          </a:p>
        </p:txBody>
      </p:sp>
      <p:sp>
        <p:nvSpPr>
          <p:cNvPr id="12" name="مستطيل 11"/>
          <p:cNvSpPr/>
          <p:nvPr/>
        </p:nvSpPr>
        <p:spPr>
          <a:xfrm>
            <a:off x="2053810" y="6488668"/>
            <a:ext cx="53042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>
              <a:defRPr/>
            </a:pPr>
            <a:r>
              <a:rPr lang="ar-EG" i="1" cap="all" dirty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endParaRPr lang="ar-SA" i="1" cap="all" dirty="0"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5362" name="AutoShape 2" descr="data:image/jpeg;base64,/9j/4AAQSkZJRgABAQAAAQABAAD/2wCEAAkGBxQREhQUEhQWFhUWGB8aGBcYGSIfGhsgHCAeHh8eGhweISogGB8lHxsYJjEhJSs3Li4uIB8zPDQsNyktLisBCgoKDg0OGhAQGzEkICUtLDQsLCwvLzcsLC8vLDEvLCwsLDgtLDcvLCwsLCwsLCwsNiwsLCwsLCwsLCwsLCw0LP/AABEIAJ4AmgMBIgACEQEDEQH/xAAcAAACAwEBAQEAAAAAAAAAAAAABgQFBwgCAwH/xABKEAACAgAEAwUEBQYLBwUBAAABAgMRAAQSIQUGMQcTIkFRMmFxgRQjUpGhCDNCc7LRFSQ0U2JydJOxwdIWNUOCkuHwlKKzwsMl/8QAGQEBAQEBAQEAAAAAAAAAAAAAAAIBAwQF/8QALREAAgIBAgMGBQUAAAAAAAAAAAECEQMSITFhkSIyQXGBsQQTI1HBM1Kh4fD/2gAMAwEAAhEDEQA/ANwwYMGADBgwYAMGDFfxriyZWMM4LMx0xxru8jnoqD12Js7AAkkAE4AsMVacw5Zvzcqy+vc3LX9buw2m/K+u/piDlODvmRrz7BwaK5ZL7hK3prNztf6TAKaWlHnfwQqihUUKqigqigB6ADYYAW/9t4f5jPf+in/0YmRcalmCNlssxViQzZjVBpAvcKyF2NjppHreLvAcAVUORzJsyZre9hFCqKBQ8nMjE3ZvV5gVtuTZDMV9Xm2DWK1xIy9RYKqEY2LGzCrv3YiT878PR1jbOQamqqkBG5oeIbDf1OLTI8VgnJEM0UpG5EbqxHx0k1gCpzHGp8obzkKtCPazMF6VFneWFraNQKtlZwNyaANXuVzCSoskbB0cBlZTYIO4IPmMfXFDmOXmSQy5KUZZnNyJ3YaGQ+bNGCpVyABrVgSOt0KAvsGF+HiOdi0jMZVZboGTKvYFk7mOXSwCrVkMxPkPIWeQ4tDMzpG4Lx0HjOzpYBGpDTAEEEGqPlgCbgwYMAGDBgwAYMGDABgwYMAGFjhuaOZucsGVmYQaegjB0gggkMXotqHkQPLeXzHnmP8AFYJO7nljZhIAG7pRQ1lSdySaUeZv7Jx+ZLKpDGkcahURQqqPIAUBjUTJl1AKUfDHvHiF9QBxm/NPEElzWYgzfeaF06IG2jdNI+spfzgL6x4iQNA2BGMKGTivPeTiVxFPFPP3bPHDG+oyEAkKCgYAkrXu64o2ikzKq2eKSPW8ag9wtkGgjEhiKHjaz1qgaxF/hqJEpAaA8KgUPh6AYopOZ5FbTYNG3NWI1O4MjdEBNAaiLvADfDAqLpRVVR+ioob9dhtiG/A8swo5eGv1aj7iBY+IxBg5jutSbV1U3fwHp88So+Oxkb6h8v3YAsIs1K2tfpMhCNQAoFfCrUzUWc+K/gQPKz6zfHM1lwJEZJkUANFL4SfIFZVBKm9zqVr/AKOK5+Oxgbaj7q/fiozvFZMzIMvDEWJBYqpGqh0uyFF0aF34Sd6NAaNypzGuejZtBjkQ1JGTeknoVagHUjo1eoIBBGJub4TFJLHMVqWP2ZF2ajdqSPaQ3eg7XRqwMUXZ7wWXLxSSTrokmYHu7B0KopQxG2oksTRIFgeW7XgCs4VnnLyQTfnY99QQqkiMTpZNzuB4WF2GBNBSt2eF7nTKN3IzUIP0jK/WppFl1G8kRA3YOgI0/aCHyxfQSh1Vh0YAj5i8Ae8GDBgAwYMGADBgxX8fEpy8ncau8rbRpD1Y1aC/hD6dWnVtdXgCqzY08Ra0NPlU0vtX1ckmtfUfnYj6fdiditzHDZZYpWhZw6Sd5le9uj9UoKSBvGEZjIDdMLsdBj94LxZcwnTRKu0sJPjibcaXHxBpujDcWMaiJIuslLRr1wcV4PBmgozESSBTa6hZU+qnqOg6emI6tRsYs4ZNQvBmxYv/AOxWRUu3cjxAXbMVFCvCpal99dcQuUeWVhjywTwRwAkd2KWdmXSZHVrNEbg3q9+n2mBoWlmViNKRWF9WJFE+5QOnmT6VvYY4VrlfguHmWZ7zNyrDmMwYYcusYVYXd4XMbnvXaIkKoC/Vxxs9kmyFGk1vdHkLJ+kv98/+rFrw91efMtppkZIS13qCoJQa6LRzDj3118hZ46RTt2YKqdn+SUABZaHT65/9WIQ4cvDZJe5QBJBG0b7k6tdOZnLF2RQ0bE2AI1IAGmy74XudYXMKuiCRY2JkjKFiyMrRsyqD4iiuzaN9YBXYkETljqjRqGHBiPw4KIo9BtdC6T12oVuOu2JGOhhF4pKqQysxCqsbEsTQAANkk7Ae/H7wz8zF+rX/AAGKzmiVXVcpWps1aFfSL/jOfsgJYBO2tox54/OEcWaRowoiMMiuU0k6o+6KrobqHNlrqtBGmm9rAF7gwYMAGDBgwAYjcSEncy9zQl0N3ZPTXR037rrEnBgCu4IHCNqDqNZ0CQ24Xb2iCb8WojfpV73j58a4IJysiOYZ0BCSqATR/RdSKkS6Ok+mxB3x8vozQzSZiWQd0sbljbE1asLWqARVYAjc6jjDOce1vPHMfxeVYog+pECC9IO3eE7nUNyu1dPfgDWspxdoAI+IaIZRt3nSCXrukh8KtsbjJ1D3ijj657iuWkgBOcjjilbT3iTooej4kWS9iaIJU6hvRB3xYci8xfwjkoc1o0FwQy3YBUlTXusGsTm4blYgZDDAgQai+hRp076rrw1V35YE6SGvMUZCLlo5MxY2MS3EKIU3Ofq9rNgMT4W2sViF/D8uWa860GiR1RUhYs8cjaQIqNNPYKvaqGFnw1RxkvaB2v5h3CZImBB0YUXb3tY8O3RfLqSbADb2KcjrFCvEMxpknn+sjY2WRWBs2erNqN/47nAoUufO07MvM7ZCcQ5cHwkIA8pAosSbsGqHuVcaZ2T86PxbKu8yos0Umhwl0QQCrUb03uKs7qTtdDnTnWW8zMPSeYH+8P8AlX34Z+xKGCTMzx5gzAd1qUxSvH0YCj3bAuWLKAu9npucAdNM1CzsMUo5pyzECIvOpNF4InljHh1bvGrL0I2vzGKDjPAUlWFIRIyAMQG1vqmjI7tcwzE6URgWYMNygFn2WeQK2GwGAKHKcUgy8WhEzJRNRVBlZthZIRAIgKHsqPQDETi3NyCMKk0GVmYKy/TmEZCk+13RcSHowANUevSsNWOWe1aQnO5stu7T0Td7INIF0NgoA6YA6T4Fw3uU1PK08snieZv0thWhR4Y0AqlX4kkkk1udZYM53iRQrq7pZW7v66QSuYxpcEUEdkLWGsE9DV5T2G9oJR14fmnJRiFy5IvSx/QJ+yfLbY+gxuz5dGZXKqXW9LEDUt7Gj1Fj0wB9cGDBgAwYMGADBgx4mlVFLOQqqCWYmgANySTsAPXACR2x58R5DRqIM0ioKHWrcg+gpTjl/iEhaRyfUj7tsbd2n8/5TNwNBGp1K4aOVwAtiwdIvXuCR06HGXdn3Kz8TzscIDd2CGmcfooOu5BAJ6Cwdz0O+AOi+x/ImHhGUUkHUpk+UjFwPleGPmDIHMZWeFSFaWJ0Vj0BZSAT6gGjibFGFUKoAVQAAOgA2AGPWAOK+N5OWHMSxzjTIjlWFHqPS96PUH0rG0dl3a1l48vFlM6BD3KBElFlGAv2hVoaA9QT6dMaHzzyJluKx6ZRolWykyAagarxbeNelr7tiOuOaedOS8zwuRUzAXS9926kFXC1e3UVqXqPvwBcdsYyr5/6Rk545kzCCRgjWUboQ32boGjRG+w2ti7B89kYRmlzU6JJmKiEchpGSiTbEVvZFE/4jGRYMAduZPLLEgRLoeZJJN7kljuxJ3JPXH2xzl2P9pf0FvoubYnLu3hkJJMRoCt/+HQGw6dfM46LjcMAVIIIsEbgg+YPngDMO3XmXOZGHL/RGaMO51yqRew2SiCd7Jv+jjOe1LhMz5fJcQKllzMETTuBsJtNFmHRda6elC1Pmd3ft15i+jz8OTwMqS9/Ih32RgF1KDup8fUbldjscM3avx+CDhbl4lmWdQqRvYU3TAtpojTQOxBuqI6gDmnlqdo83lnQ6WWZCCPLxDHaGOH5GskgBQTdC6HuFkmvicNPLfaJxDItcc7Ou1xzEuhry3Nj08JGAOt8GF/kXmdeJ5OPMqukm1dOul16i/MdCPcR54YMAGDGV9ofPecyualy+X7lUVY/G0ZZwZA5u9ejqgAtT1wqR9onE/PMg/CGMf8A1OOM88IOmztj+HnNWjfycc+9qvaD9JYpC1QRllWm2ma6LmjTIK8PxJvcVR8Q5uzmlkkzs7IVIkVipBUitJ8O+qzt6XhCzuZMjlj8APQeWOkJKStHOcHB0zxNMXNsbOGXsz5h+gcRglNBGbu5L8kcgE9CfDs225qvPCtj06kGiCD6HFEncGKvIcwQZiZ4YHErRC5GQ2qG6Csw21HxbXY0m6xzZyWeKZ64crNtGPE0mYK6Abo1rsjatlIG140ThXO3D+AwQZVCMzI695NLl2Rk1MaosCOlUF6hQvrgDY8c/wD5RN/TEsmhlo6F7AmSXUa8idK/cPTGqT9oWTUqEM0mq6KQvQ+LOFAvyxlPa1K3EcwHghkKCBUslVIZXkboW6Uy/jjm82NcZLqWsc3wT6GP4MXf+yeb/mf/AHL/AKsR87y/mIULyR6VHmWX8Bdn5YLNjbpSXUPFNbtPoRZUHdIw2NlT7/O/xrHRXYBx2TM5B4pSWOWcIhNbIVBVffRDdfIjHPAV5ikcaM2kUABZ33JON07IeIZThmWeOZplmkYPITDIUG1BEZQwatzqHW/cMU5RWzZKi3wRRdv8WrPe8ZSM/dJMT+Axlmc4zNLFFFIxZIl0Jfkupmr72PyCjoBWk9snHMtmcyJYJg4bL90w0OpVkZyL1Ae13h/6TjJsUYGPckemvUi69L6fhR+eJeWylKZHFKOgP6R8vliJLIWJJ6k3gDoz8nbL6eHSPqY652FE+EaVX2R5Xe/yxqeOX+ROYs5lIlXLTsqO1tHoVhd0WXUDp2Fn4Y37ljiks2TyssjW8kEbsaAtmRSTQ2G5OJjNSuvAqUHGr8RK7ZOCOC2bQRhCsSOSTrLCRgNgKI0v1vyrFXwPs7WfIrm5c13QZDI2mPVoUWepO9AemNC7TYFfhuY1C9IDjfoVYEHbr8MIOd4vInKzkEXqaEeVIZSu1VvXmfxxyeODybo7RyTjj2fiYjnc8zgAm/NjVWf+3TELBgx3SrZHBu92PHZNyUOKZupb+jw00tEgtd6UBA21EG9waDVR3Dr218Dy0mbijiQQziAMZOkbjUUjRhWzDSfF6UKbbSo9lfaJ/BLSrKjSQSb6Uqw421b9dtqvGu8Z4XHxdo87kJo5CYxDJGzUAtl9wASjgvurDcEdOpjJq0PTxKx6dS1cDnnNcuZmMi4Xb0KDUDX9W6+eL3hfLs2aYS5sslUBYp2APmCNhWwJ9OlYdc9wd4R3csU+V9CNl6A7OpaJjQ6WSKO2PlESbEcysQSDqCsQdtvAVquu4vfHzMvxWWqap/en/Z78fw+O9na80TcfmI8azUNQjJ8yCwHyG9ffj4xzT6vFFHp9RIb+4qMfN08/5PdqJ1YrM9wSOckzF3W7CFqVfLwhQD95OJfev/Nj/r/7Y+c2cKC2VR8XH4bb42DlF9lmSUZbM+2VyccShY0VQPQf+XhZ5+ys0ixd0rsoJ1KgJN7USB6b74m5jj739XED66nr7qU48njktbRoDX2iQD9wvHfF8yE1Pj5sjJGM4uHD0Ik/GO7gjizGWmkpFDFltSw959rpd4U89xlZCP4vCqg2Ao8VAUAW8wNugHTDXPxubTvJEnqVT8PExH4YqM3n4qAd+83utj+A2HXHtwSSd6d+TZ5cuNtU5UudC7m848ntHbyA2GI2JfEs2JXsCgBQH/nvJxEx9JNtbnzpJJ0h/wCQODSZr6MkciKzSyINSkgVFI5JIb01AbemOmchkEiijjVVARFUADYBQAK922MS7C8mpky5belmlXypgRFfv8Dv128XuGN3xzxVu+bOmVvZckLnaKCeG5oDclNh/wAw9dsZXw/ijnhZ4e0AqTvdTvIAy621oVUK1kXuDX47al2kD/8AmZv9X/mMIfJfJKZ3h4mWV0mLSL4vHGdLsBanxLtV6GF0OuIzLI5dh70Xi0KPb4WY3n+U8zETSd4o6FN7/wCX2vwxSyRlSVYEEGiD1Hxxu3NPLM/DoxKZA8epVY7tpLH0P1hvYWC1E+zW+EXOEcQk7iHLd9O2waMWRRG+ogAKNW+o0N7xzx5sylpnHp/vYqeLE1qhLqJWUy6yCtWl/K+h/ccW3L/HpuHzAqzKykUynfbyPky7nwnbETmXgE2QnMGYULIArEBgwphY3GIceWkkSSQbrHWskixqNDYmzv6Y9h5Tpnsk56bicUqSkGaAi22BkVrptA6EEUa26Ha6DhxDgeWnozQRSEGwWQE30u661jBPydM7oz80VX3kJN300MD087vHReAKDM8l5GRSpy0YB80BRvkykMvyOMD7WZvoGfOWyZkijjjTbvXfUWti1uSRsQKuvDfnjpvHL/bv/vib+pH+wMQ8cXxSKU5LgyV2XO2dknGZeRwiAr42WiTv7JF4UeZc/KuZlUO2lWoAsTQ9LNnDP2Pdc7+o/fik584M0TR5miUzPeb7UHjkdCo8/ZVG3+0fQ4fKh+1dDfmT+76jj2I8Jg4i2ZjzaNIYwrKwldKuwRSMAfWzh0515Z4PwnLNmXy2twQIomnlIkfyBDOQy+bWCKB+GFb8mr8/nP1aftHHw/KL493mahyinwwprcb1rfoCKrZKNj7ZHljVGK4Ixzk+LM6n5gOuRoY44jIGVtCgDS3VQtUoxHyohCapPExJ2F3+GK8oaBo0dgfI11r7x9+PwC8USe5nBPhXSPIb/wCeJOS4VNNWiNiPtEUo892Ow2wz8ncvGeWOOJNU7syq8liNGVXeqKnxaVvcNvWw641rgvZQ0gDcQmv0ihOw3+2y9CB0VRV7HHFzm3UF6s7LHFK5v0RR9irqmbjgVg/d5eY61vSbkjO1ijV9QT0xuGMr5D4fHBxWRIl0qq5lRZJNLKgALMSTQAG5xqmGHuvzfuZl73ovYoefcuZOHZtVq+6J39F8R/AHFF2M5lW4eUF3HNIrfFiJBXr4XX53hn5q/kWb/s8v7DYTOw7+SZn+0/8A5RYp99eT/Bi/TfmvyX3adAr8NzGoXpCsvuIYUffjLOxyMDiS19ib8SpONX7SP925r+oP2lxinZlOy8Wy4DEAzOprzBhZqPusA/LETX1EdIP6ci7/ACkuD02UzSg7hoXNitvEm3Ukgy79Nh080fso4KM9mcxlia73KyhWq9LeHSa9xr5XjVPykP5Bl/7SP/jkwifk+Rn+E9Xl3Lj5+E47nnJ35PPDSOI5hn1K8MRUoRRtmAIa9wQV6Y6GxnHIHARl+L8XcDSC0ZVbuxLqctdk7sDt78aPgAxzh+UHkVTiOsXbwxM3oN5U29BUa/O8dH4587fZFbPbMCPocfQ+Yll/f+OMboqKtlL2Pdc7+o/fh15m4L9J5cLAEvl5pZRV9BNIH2H9Ek2egBxX8g5CCN1jjeOQnIIZzGyt9Y8sxZWZCRqVSi9boLh15Q47kU4ecvmszlkLNOrxyyKDTySbMrHoVP3HGkiT+TUw77ODSL0IdW99Tt1qvlfvwq9uikcYnsHdYyPf9Wo29dwcOXYFFHBmM4veIw01rBFMFdlBG/QgWPjis7fcq8vFYdClguUjZiOgXvpFs+gtlF+8Yy9rK070IfF4tPD8oD/P5j8Uyxxf8k8HRuFcSzDAFg0ESkjoDNGW0t1F7A17sWnFOAFuXGzBHs515VojZCVgOqx9tei/0T61MyWXMPK8LKx/jGcDOPcJCmn3j6pT8cS32b5GpVOuZadj+VU5mIkWR38o36MCIrFf0GYUfW/SttxivYs9zxWd+6zF/wB6vljasc/h+6/Nl5+96Izbkhe94nPKvsgTHfr9bKCv7Jv5Y0nGcdmX8pzH9QftvjR8bg7t837k5e96L2IXG8q02WniStUkTot9LZSBfoLOF7s05Zm4flpEzDIXklMlRklQNKIBZAJ9i+nnhuwY60rsi3VETinDo8zE8My6o5BTLZFj4qQR8jjI14TDlOYMtDl0EcastKLO5heySSSxPqTeNnxAfguXaYZgwRGcdJSg1jatmq+hIxko2VCWmzP+3vhsuayuUhgQvLJmgFUeZ7uTzOwFWSTsBZxD7OOQszw7iFtGe4WNwJtSUxYL+iG19QRuo2AxrDQqWDEAst0SNxfWvToMe8a1ZKdETL8NjjllmVakmCCRrJvuwQuxNLQY9AL87xLwYMaYZlFm2zM0xzAldhM6CIyeCEIWAPc+G9SCNgxDE67G2+PeWGXEZZYljjXamhMYHTorqprcbgV5eWH3PcJgnrvYY3I6FlBI2rY9RtinXkbKKhSP6RHsaK5qe1J8wGkK3e+4I9xwAlcUfLsA8UyRypelo2UGj1UggqwI8mHUA7EXhZGZgi0gug3LAu29k2T4vefhjV8tySsZJXOZw39qRH+4PGQPliu4h2WZWdtUs+bZvXvQPwCAeWAE1uYchIgGZSJxf6MfeCwOpCqSPu88VudMWenXL8ODLNPSOzsREY4vrNJUhjGtoKKqp1Hf2jei5Tsn4aikOk0tnq88gNengZRXyvfDNwTl7LZNdOWgSIUASo8TV9pj4nPvJJwasJ0VHKnK5i4YMlmwjahKsgQkqRK7tsaU9GG+2+EvmjgZ4fwKDLSMD3WZYBjW4MkzKetC1Kmsa9jxLErCmAI9CL/xxLjcdJSlUtQp9m/BMtHkspPHBEsz5dNcqoA7alBOpgLNmicN+PxVAAAFAdAMfuKMe4qco8qyZKeeR5kkSTZAEKso1M3iJYhjuOldMNeDBjEklSDbfE//2Q=="/>
          <p:cNvSpPr>
            <a:spLocks noChangeAspect="1" noChangeArrowheads="1"/>
          </p:cNvSpPr>
          <p:nvPr/>
        </p:nvSpPr>
        <p:spPr bwMode="auto">
          <a:xfrm>
            <a:off x="8978504" y="-144463"/>
            <a:ext cx="2286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EG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5364" name="AutoShape 4" descr="data:image/jpeg;base64,/9j/4AAQSkZJRgABAQAAAQABAAD/2wCEAAkGBxQREhQUEhQWFhUWGB8aGBcYGSIfGhsgHCAeHh8eGhweISogGB8lHxsYJjEhJSs3Li4uIB8zPDQsNyktLisBCgoKDg0OGhAQGzEkICUtLDQsLCwvLzcsLC8vLDEvLCwsLDgtLDcvLCwsLCwsLCwsNiwsLCwsLCwsLCwsLCw0LP/AABEIAJ4AmgMBIgACEQEDEQH/xAAcAAACAwEBAQEAAAAAAAAAAAAABgQFBwgCAwH/xABKEAACAgAEAwUEBQYLBwUBAAABAgMRAAQSIQUGMQcTIkFRMmFxgRQjUpGhCDNCc7LRFSQ0U2JydJOxwdIWNUOCkuHwlKKzwsMl/8QAGQEBAQEBAQEAAAAAAAAAAAAAAAIBAwQF/8QALREAAgIBAgMGBQUAAAAAAAAAAAECEQMSITFhkSIyQXGBsQQTI1HBM1Kh4fD/2gAMAwEAAhEDEQA/ANwwYMGADBgwYAMGDFfxriyZWMM4LMx0xxru8jnoqD12Js7AAkkAE4AsMVacw5Zvzcqy+vc3LX9buw2m/K+u/piDlODvmRrz7BwaK5ZL7hK3prNztf6TAKaWlHnfwQqihUUKqigqigB6ADYYAW/9t4f5jPf+in/0YmRcalmCNlssxViQzZjVBpAvcKyF2NjppHreLvAcAVUORzJsyZre9hFCqKBQ8nMjE3ZvV5gVtuTZDMV9Xm2DWK1xIy9RYKqEY2LGzCrv3YiT878PR1jbOQamqqkBG5oeIbDf1OLTI8VgnJEM0UpG5EbqxHx0k1gCpzHGp8obzkKtCPazMF6VFneWFraNQKtlZwNyaANXuVzCSoskbB0cBlZTYIO4IPmMfXFDmOXmSQy5KUZZnNyJ3YaGQ+bNGCpVyABrVgSOt0KAvsGF+HiOdi0jMZVZboGTKvYFk7mOXSwCrVkMxPkPIWeQ4tDMzpG4Lx0HjOzpYBGpDTAEEEGqPlgCbgwYMAGDBgwAYMGDABgwYMAGFjhuaOZucsGVmYQaegjB0gggkMXotqHkQPLeXzHnmP8AFYJO7nljZhIAG7pRQ1lSdySaUeZv7Jx+ZLKpDGkcahURQqqPIAUBjUTJl1AKUfDHvHiF9QBxm/NPEElzWYgzfeaF06IG2jdNI+spfzgL6x4iQNA2BGMKGTivPeTiVxFPFPP3bPHDG+oyEAkKCgYAkrXu64o2ikzKq2eKSPW8ag9wtkGgjEhiKHjaz1qgaxF/hqJEpAaA8KgUPh6AYopOZ5FbTYNG3NWI1O4MjdEBNAaiLvADfDAqLpRVVR+ioob9dhtiG/A8swo5eGv1aj7iBY+IxBg5jutSbV1U3fwHp88So+Oxkb6h8v3YAsIs1K2tfpMhCNQAoFfCrUzUWc+K/gQPKz6zfHM1lwJEZJkUANFL4SfIFZVBKm9zqVr/AKOK5+Oxgbaj7q/fiozvFZMzIMvDEWJBYqpGqh0uyFF0aF34Sd6NAaNypzGuejZtBjkQ1JGTeknoVagHUjo1eoIBBGJub4TFJLHMVqWP2ZF2ajdqSPaQ3eg7XRqwMUXZ7wWXLxSSTrokmYHu7B0KopQxG2oksTRIFgeW7XgCs4VnnLyQTfnY99QQqkiMTpZNzuB4WF2GBNBSt2eF7nTKN3IzUIP0jK/WppFl1G8kRA3YOgI0/aCHyxfQSh1Vh0YAj5i8Ae8GDBgAwYMGADBgxX8fEpy8ncau8rbRpD1Y1aC/hD6dWnVtdXgCqzY08Ra0NPlU0vtX1ckmtfUfnYj6fdiditzHDZZYpWhZw6Sd5le9uj9UoKSBvGEZjIDdMLsdBj94LxZcwnTRKu0sJPjibcaXHxBpujDcWMaiJIuslLRr1wcV4PBmgozESSBTa6hZU+qnqOg6emI6tRsYs4ZNQvBmxYv/AOxWRUu3cjxAXbMVFCvCpal99dcQuUeWVhjywTwRwAkd2KWdmXSZHVrNEbg3q9+n2mBoWlmViNKRWF9WJFE+5QOnmT6VvYY4VrlfguHmWZ7zNyrDmMwYYcusYVYXd4XMbnvXaIkKoC/Vxxs9kmyFGk1vdHkLJ+kv98/+rFrw91efMtppkZIS13qCoJQa6LRzDj3118hZ46RTt2YKqdn+SUABZaHT65/9WIQ4cvDZJe5QBJBG0b7k6tdOZnLF2RQ0bE2AI1IAGmy74XudYXMKuiCRY2JkjKFiyMrRsyqD4iiuzaN9YBXYkETljqjRqGHBiPw4KIo9BtdC6T12oVuOu2JGOhhF4pKqQysxCqsbEsTQAANkk7Ae/H7wz8zF+rX/AAGKzmiVXVcpWps1aFfSL/jOfsgJYBO2tox54/OEcWaRowoiMMiuU0k6o+6KrobqHNlrqtBGmm9rAF7gwYMAGDBgwAYjcSEncy9zQl0N3ZPTXR037rrEnBgCu4IHCNqDqNZ0CQ24Xb2iCb8WojfpV73j58a4IJysiOYZ0BCSqATR/RdSKkS6Ok+mxB3x8vozQzSZiWQd0sbljbE1asLWqARVYAjc6jjDOce1vPHMfxeVYog+pECC9IO3eE7nUNyu1dPfgDWspxdoAI+IaIZRt3nSCXrukh8KtsbjJ1D3ijj657iuWkgBOcjjilbT3iTooej4kWS9iaIJU6hvRB3xYci8xfwjkoc1o0FwQy3YBUlTXusGsTm4blYgZDDAgQai+hRp076rrw1V35YE6SGvMUZCLlo5MxY2MS3EKIU3Ofq9rNgMT4W2sViF/D8uWa860GiR1RUhYs8cjaQIqNNPYKvaqGFnw1RxkvaB2v5h3CZImBB0YUXb3tY8O3RfLqSbADb2KcjrFCvEMxpknn+sjY2WRWBs2erNqN/47nAoUufO07MvM7ZCcQ5cHwkIA8pAosSbsGqHuVcaZ2T86PxbKu8yos0Umhwl0QQCrUb03uKs7qTtdDnTnWW8zMPSeYH+8P8AlX34Z+xKGCTMzx5gzAd1qUxSvH0YCj3bAuWLKAu9npucAdNM1CzsMUo5pyzECIvOpNF4InljHh1bvGrL0I2vzGKDjPAUlWFIRIyAMQG1vqmjI7tcwzE6URgWYMNygFn2WeQK2GwGAKHKcUgy8WhEzJRNRVBlZthZIRAIgKHsqPQDETi3NyCMKk0GVmYKy/TmEZCk+13RcSHowANUevSsNWOWe1aQnO5stu7T0Td7INIF0NgoA6YA6T4Fw3uU1PK08snieZv0thWhR4Y0AqlX4kkkk1udZYM53iRQrq7pZW7v66QSuYxpcEUEdkLWGsE9DV5T2G9oJR14fmnJRiFy5IvSx/QJ+yfLbY+gxuz5dGZXKqXW9LEDUt7Gj1Fj0wB9cGDBgAwYMGADBgx4mlVFLOQqqCWYmgANySTsAPXACR2x58R5DRqIM0ioKHWrcg+gpTjl/iEhaRyfUj7tsbd2n8/5TNwNBGp1K4aOVwAtiwdIvXuCR06HGXdn3Kz8TzscIDd2CGmcfooOu5BAJ6Cwdz0O+AOi+x/ImHhGUUkHUpk+UjFwPleGPmDIHMZWeFSFaWJ0Vj0BZSAT6gGjibFGFUKoAVQAAOgA2AGPWAOK+N5OWHMSxzjTIjlWFHqPS96PUH0rG0dl3a1l48vFlM6BD3KBElFlGAv2hVoaA9QT6dMaHzzyJluKx6ZRolWykyAagarxbeNelr7tiOuOaedOS8zwuRUzAXS9926kFXC1e3UVqXqPvwBcdsYyr5/6Rk545kzCCRgjWUboQ32boGjRG+w2ti7B89kYRmlzU6JJmKiEchpGSiTbEVvZFE/4jGRYMAduZPLLEgRLoeZJJN7kljuxJ3JPXH2xzl2P9pf0FvoubYnLu3hkJJMRoCt/+HQGw6dfM46LjcMAVIIIsEbgg+YPngDMO3XmXOZGHL/RGaMO51yqRew2SiCd7Jv+jjOe1LhMz5fJcQKllzMETTuBsJtNFmHRda6elC1Pmd3ft15i+jz8OTwMqS9/Ih32RgF1KDup8fUbldjscM3avx+CDhbl4lmWdQqRvYU3TAtpojTQOxBuqI6gDmnlqdo83lnQ6WWZCCPLxDHaGOH5GskgBQTdC6HuFkmvicNPLfaJxDItcc7Ou1xzEuhry3Nj08JGAOt8GF/kXmdeJ5OPMqukm1dOul16i/MdCPcR54YMAGDGV9ofPecyualy+X7lUVY/G0ZZwZA5u9ejqgAtT1wqR9onE/PMg/CGMf8A1OOM88IOmztj+HnNWjfycc+9qvaD9JYpC1QRllWm2ma6LmjTIK8PxJvcVR8Q5uzmlkkzs7IVIkVipBUitJ8O+qzt6XhCzuZMjlj8APQeWOkJKStHOcHB0zxNMXNsbOGXsz5h+gcRglNBGbu5L8kcgE9CfDs225qvPCtj06kGiCD6HFEncGKvIcwQZiZ4YHErRC5GQ2qG6Csw21HxbXY0m6xzZyWeKZ64crNtGPE0mYK6Abo1rsjatlIG140ThXO3D+AwQZVCMzI695NLl2Rk1MaosCOlUF6hQvrgDY8c/wD5RN/TEsmhlo6F7AmSXUa8idK/cPTGqT9oWTUqEM0mq6KQvQ+LOFAvyxlPa1K3EcwHghkKCBUslVIZXkboW6Uy/jjm82NcZLqWsc3wT6GP4MXf+yeb/mf/AHL/AKsR87y/mIULyR6VHmWX8Bdn5YLNjbpSXUPFNbtPoRZUHdIw2NlT7/O/xrHRXYBx2TM5B4pSWOWcIhNbIVBVffRDdfIjHPAV5ikcaM2kUABZ33JON07IeIZThmWeOZplmkYPITDIUG1BEZQwatzqHW/cMU5RWzZKi3wRRdv8WrPe8ZSM/dJMT+Axlmc4zNLFFFIxZIl0Jfkupmr72PyCjoBWk9snHMtmcyJYJg4bL90w0OpVkZyL1Ae13h/6TjJsUYGPckemvUi69L6fhR+eJeWylKZHFKOgP6R8vliJLIWJJ6k3gDoz8nbL6eHSPqY652FE+EaVX2R5Xe/yxqeOX+ROYs5lIlXLTsqO1tHoVhd0WXUDp2Fn4Y37ljiks2TyssjW8kEbsaAtmRSTQ2G5OJjNSuvAqUHGr8RK7ZOCOC2bQRhCsSOSTrLCRgNgKI0v1vyrFXwPs7WfIrm5c13QZDI2mPVoUWepO9AemNC7TYFfhuY1C9IDjfoVYEHbr8MIOd4vInKzkEXqaEeVIZSu1VvXmfxxyeODybo7RyTjj2fiYjnc8zgAm/NjVWf+3TELBgx3SrZHBu92PHZNyUOKZupb+jw00tEgtd6UBA21EG9waDVR3Dr218Dy0mbijiQQziAMZOkbjUUjRhWzDSfF6UKbbSo9lfaJ/BLSrKjSQSb6Uqw421b9dtqvGu8Z4XHxdo87kJo5CYxDJGzUAtl9wASjgvurDcEdOpjJq0PTxKx6dS1cDnnNcuZmMi4Xb0KDUDX9W6+eL3hfLs2aYS5sslUBYp2APmCNhWwJ9OlYdc9wd4R3csU+V9CNl6A7OpaJjQ6WSKO2PlESbEcysQSDqCsQdtvAVquu4vfHzMvxWWqap/en/Z78fw+O9na80TcfmI8azUNQjJ8yCwHyG9ffj4xzT6vFFHp9RIb+4qMfN08/5PdqJ1YrM9wSOckzF3W7CFqVfLwhQD95OJfev/Nj/r/7Y+c2cKC2VR8XH4bb42DlF9lmSUZbM+2VyccShY0VQPQf+XhZ5+ys0ixd0rsoJ1KgJN7USB6b74m5jj739XED66nr7qU48njktbRoDX2iQD9wvHfF8yE1Pj5sjJGM4uHD0Ik/GO7gjizGWmkpFDFltSw959rpd4U89xlZCP4vCqg2Ao8VAUAW8wNugHTDXPxubTvJEnqVT8PExH4YqM3n4qAd+83utj+A2HXHtwSSd6d+TZ5cuNtU5UudC7m848ntHbyA2GI2JfEs2JXsCgBQH/nvJxEx9JNtbnzpJJ0h/wCQODSZr6MkciKzSyINSkgVFI5JIb01AbemOmchkEiijjVVARFUADYBQAK922MS7C8mpky5belmlXypgRFfv8Dv128XuGN3xzxVu+bOmVvZckLnaKCeG5oDclNh/wAw9dsZXw/ijnhZ4e0AqTvdTvIAy621oVUK1kXuDX47al2kD/8AmZv9X/mMIfJfJKZ3h4mWV0mLSL4vHGdLsBanxLtV6GF0OuIzLI5dh70Xi0KPb4WY3n+U8zETSd4o6FN7/wCX2vwxSyRlSVYEEGiD1Hxxu3NPLM/DoxKZA8epVY7tpLH0P1hvYWC1E+zW+EXOEcQk7iHLd9O2waMWRRG+ogAKNW+o0N7xzx5sylpnHp/vYqeLE1qhLqJWUy6yCtWl/K+h/ccW3L/HpuHzAqzKykUynfbyPky7nwnbETmXgE2QnMGYULIArEBgwphY3GIceWkkSSQbrHWskixqNDYmzv6Y9h5Tpnsk56bicUqSkGaAi22BkVrptA6EEUa26Ha6DhxDgeWnozQRSEGwWQE30u661jBPydM7oz80VX3kJN300MD087vHReAKDM8l5GRSpy0YB80BRvkykMvyOMD7WZvoGfOWyZkijjjTbvXfUWti1uSRsQKuvDfnjpvHL/bv/vib+pH+wMQ8cXxSKU5LgyV2XO2dknGZeRwiAr42WiTv7JF4UeZc/KuZlUO2lWoAsTQ9LNnDP2Pdc7+o/fik584M0TR5miUzPeb7UHjkdCo8/ZVG3+0fQ4fKh+1dDfmT+76jj2I8Jg4i2ZjzaNIYwrKwldKuwRSMAfWzh0515Z4PwnLNmXy2twQIomnlIkfyBDOQy+bWCKB+GFb8mr8/nP1aftHHw/KL493mahyinwwprcb1rfoCKrZKNj7ZHljVGK4Ixzk+LM6n5gOuRoY44jIGVtCgDS3VQtUoxHyohCapPExJ2F3+GK8oaBo0dgfI11r7x9+PwC8USe5nBPhXSPIb/wCeJOS4VNNWiNiPtEUo892Ow2wz8ncvGeWOOJNU7syq8liNGVXeqKnxaVvcNvWw641rgvZQ0gDcQmv0ihOw3+2y9CB0VRV7HHFzm3UF6s7LHFK5v0RR9irqmbjgVg/d5eY61vSbkjO1ijV9QT0xuGMr5D4fHBxWRIl0qq5lRZJNLKgALMSTQAG5xqmGHuvzfuZl73ovYoefcuZOHZtVq+6J39F8R/AHFF2M5lW4eUF3HNIrfFiJBXr4XX53hn5q/kWb/s8v7DYTOw7+SZn+0/8A5RYp99eT/Bi/TfmvyX3adAr8NzGoXpCsvuIYUffjLOxyMDiS19ib8SpONX7SP925r+oP2lxinZlOy8Wy4DEAzOprzBhZqPusA/LETX1EdIP6ci7/ACkuD02UzSg7hoXNitvEm3Ukgy79Nh080fso4KM9mcxlia73KyhWq9LeHSa9xr5XjVPykP5Bl/7SP/jkwifk+Rn+E9Xl3Lj5+E47nnJ35PPDSOI5hn1K8MRUoRRtmAIa9wQV6Y6GxnHIHARl+L8XcDSC0ZVbuxLqctdk7sDt78aPgAxzh+UHkVTiOsXbwxM3oN5U29BUa/O8dH4587fZFbPbMCPocfQ+Yll/f+OMboqKtlL2Pdc7+o/fh15m4L9J5cLAEvl5pZRV9BNIH2H9Ek2egBxX8g5CCN1jjeOQnIIZzGyt9Y8sxZWZCRqVSi9boLh15Q47kU4ecvmszlkLNOrxyyKDTySbMrHoVP3HGkiT+TUw77ODSL0IdW99Tt1qvlfvwq9uikcYnsHdYyPf9Wo29dwcOXYFFHBmM4veIw01rBFMFdlBG/QgWPjis7fcq8vFYdClguUjZiOgXvpFs+gtlF+8Yy9rK070IfF4tPD8oD/P5j8Uyxxf8k8HRuFcSzDAFg0ESkjoDNGW0t1F7A17sWnFOAFuXGzBHs515VojZCVgOqx9tei/0T61MyWXMPK8LKx/jGcDOPcJCmn3j6pT8cS32b5GpVOuZadj+VU5mIkWR38o36MCIrFf0GYUfW/SttxivYs9zxWd+6zF/wB6vljasc/h+6/Nl5+96Izbkhe94nPKvsgTHfr9bKCv7Jv5Y0nGcdmX8pzH9QftvjR8bg7t837k5e96L2IXG8q02WniStUkTot9LZSBfoLOF7s05Zm4flpEzDIXklMlRklQNKIBZAJ9i+nnhuwY60rsi3VETinDo8zE8My6o5BTLZFj4qQR8jjI14TDlOYMtDl0EcastKLO5heySSSxPqTeNnxAfguXaYZgwRGcdJSg1jatmq+hIxko2VCWmzP+3vhsuayuUhgQvLJmgFUeZ7uTzOwFWSTsBZxD7OOQszw7iFtGe4WNwJtSUxYL+iG19QRuo2AxrDQqWDEAst0SNxfWvToMe8a1ZKdETL8NjjllmVakmCCRrJvuwQuxNLQY9AL87xLwYMaYZlFm2zM0xzAldhM6CIyeCEIWAPc+G9SCNgxDE67G2+PeWGXEZZYljjXamhMYHTorqprcbgV5eWH3PcJgnrvYY3I6FlBI2rY9RtinXkbKKhSP6RHsaK5qe1J8wGkK3e+4I9xwAlcUfLsA8UyRypelo2UGj1UggqwI8mHUA7EXhZGZgi0gug3LAu29k2T4vefhjV8tySsZJXOZw39qRH+4PGQPliu4h2WZWdtUs+bZvXvQPwCAeWAE1uYchIgGZSJxf6MfeCwOpCqSPu88VudMWenXL8ODLNPSOzsREY4vrNJUhjGtoKKqp1Hf2jei5Tsn4aikOk0tnq88gNengZRXyvfDNwTl7LZNdOWgSIUASo8TV9pj4nPvJJwasJ0VHKnK5i4YMlmwjahKsgQkqRK7tsaU9GG+2+EvmjgZ4fwKDLSMD3WZYBjW4MkzKetC1Kmsa9jxLErCmAI9CL/xxLjcdJSlUtQp9m/BMtHkspPHBEsz5dNcqoA7alBOpgLNmicN+PxVAAAFAdAMfuKMe4qco8qyZKeeR5kkSTZAEKso1M3iJYhjuOldMNeDBjEklSDbfE//2Q=="/>
          <p:cNvSpPr>
            <a:spLocks noChangeAspect="1" noChangeArrowheads="1"/>
          </p:cNvSpPr>
          <p:nvPr/>
        </p:nvSpPr>
        <p:spPr bwMode="auto">
          <a:xfrm>
            <a:off x="8978504" y="-144463"/>
            <a:ext cx="2286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EG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5" name="مربع نص 14"/>
          <p:cNvSpPr txBox="1"/>
          <p:nvPr/>
        </p:nvSpPr>
        <p:spPr>
          <a:xfrm>
            <a:off x="1142976" y="6488692"/>
            <a:ext cx="7500958" cy="369332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76200" dist="50800" dir="5400000" rotWithShape="0">
              <a:srgbClr val="4E3B30">
                <a:alpha val="60000"/>
              </a:srgbClr>
            </a:outerShdw>
            <a:reflection blurRad="6350" stA="50000" endA="300" endPos="55000" dir="5400000" sy="-100000" algn="bl" rotWithShape="0"/>
            <a:softEdge rad="12700"/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 rtl="0">
              <a:defRPr/>
            </a:pPr>
            <a:r>
              <a:rPr lang="ar-EG" i="1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ea typeface="Adobe Fan Heiti Std B" pitchFamily="34" charset="-128"/>
                <a:cs typeface="Arabic Typesetting" panose="03020402040406030203" pitchFamily="66" charset="-78"/>
              </a:rPr>
              <a:t>&amp;د محمد القاضي &amp;  جميع الحقوق محفوظة لمؤسسة المشرفة التربوية/مهره عبدالله أل طلحان&amp;</a:t>
            </a:r>
            <a:r>
              <a:rPr lang="en-US" i="1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ea typeface="Adobe Fan Heiti Std B" pitchFamily="34" charset="-128"/>
                <a:cs typeface="Arabic Typesetting" panose="03020402040406030203" pitchFamily="66" charset="-78"/>
              </a:rPr>
              <a:t>EMV </a:t>
            </a:r>
            <a:r>
              <a:rPr lang="ar-EG" i="1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ea typeface="Adobe Fan Heiti Std B" pitchFamily="34" charset="-128"/>
                <a:cs typeface="Arabic Typesetting" panose="03020402040406030203" pitchFamily="66" charset="-78"/>
              </a:rPr>
              <a:t>إستراتيجية </a:t>
            </a:r>
            <a:endParaRPr lang="ar-EG" dirty="0">
              <a:solidFill>
                <a:srgbClr val="002060"/>
              </a:solidFill>
              <a:latin typeface="Arabic Typesetting" panose="03020402040406030203" pitchFamily="66" charset="-78"/>
              <a:ea typeface="Adobe Fan Heiti Std B" pitchFamily="34" charset="-128"/>
              <a:cs typeface="Arabic Typesetting" panose="03020402040406030203" pitchFamily="66" charset="-78"/>
            </a:endParaRPr>
          </a:p>
        </p:txBody>
      </p:sp>
      <p:sp>
        <p:nvSpPr>
          <p:cNvPr id="16" name="عنصر نائب لرقم الشريحة 8"/>
          <p:cNvSpPr>
            <a:spLocks noGrp="1"/>
          </p:cNvSpPr>
          <p:nvPr>
            <p:ph type="sldNum" sz="quarter" idx="12"/>
          </p:nvPr>
        </p:nvSpPr>
        <p:spPr>
          <a:xfrm>
            <a:off x="8572528" y="6429396"/>
            <a:ext cx="571472" cy="428604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fld id="{598F3B8C-1A87-407E-A458-8606F5C36CC6}" type="slidenum">
              <a:rPr lang="ar-SA" sz="2400" smtClean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pPr/>
              <a:t>23</a:t>
            </a:fld>
            <a:endParaRPr lang="ar-SA" sz="2400" dirty="0">
              <a:solidFill>
                <a:srgbClr val="00206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13" name="Picture 2" descr="http://2.bp.blogspot.com/-7PJpZje_SZY/UX6YqHOYPbI/AAAAAAAAAM8/111q-0f2dY8/s1600/Screen+Shot+2013-04-29+at+6.57.53+PM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214422"/>
            <a:ext cx="9144000" cy="5072098"/>
          </a:xfrm>
          <a:prstGeom prst="rect">
            <a:avLst/>
          </a:prstGeom>
          <a:noFill/>
        </p:spPr>
      </p:pic>
      <p:sp>
        <p:nvSpPr>
          <p:cNvPr id="10" name="مربع نص 9"/>
          <p:cNvSpPr txBox="1"/>
          <p:nvPr/>
        </p:nvSpPr>
        <p:spPr>
          <a:xfrm>
            <a:off x="1214414" y="-24"/>
            <a:ext cx="6643734" cy="163121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EG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ea typeface="GE East" pitchFamily="18" charset="-78"/>
                <a:cs typeface="Arabic Typesetting" panose="03020402040406030203" pitchFamily="66" charset="-78"/>
              </a:rPr>
              <a:t>الإجراء الثاني : </a:t>
            </a:r>
          </a:p>
          <a:p>
            <a:pPr algn="ctr"/>
            <a:r>
              <a:rPr lang="ar-EG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ea typeface="GE East" pitchFamily="18" charset="-78"/>
                <a:cs typeface="Arabic Typesetting" panose="03020402040406030203" pitchFamily="66" charset="-78"/>
              </a:rPr>
              <a:t>تحليل الدرس وفق وظيفة كل قبعة </a:t>
            </a:r>
          </a:p>
          <a:p>
            <a:pPr algn="ctr"/>
            <a:endParaRPr lang="ar-SA" sz="2800" dirty="0">
              <a:solidFill>
                <a:schemeClr val="bg1"/>
              </a:solidFill>
              <a:latin typeface="Arabic Typesetting" panose="03020402040406030203" pitchFamily="66" charset="-78"/>
              <a:ea typeface="GE East" pitchFamily="18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83020069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2"/>
          <p:cNvSpPr txBox="1">
            <a:spLocks/>
          </p:cNvSpPr>
          <p:nvPr/>
        </p:nvSpPr>
        <p:spPr>
          <a:xfrm>
            <a:off x="331076" y="0"/>
            <a:ext cx="8671410" cy="11430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b"/>
          <a:lstStyle/>
          <a:p>
            <a:pPr rtl="0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endParaRPr lang="en-US" sz="3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anose="03020402040406030203" pitchFamily="66" charset="-78"/>
              <a:ea typeface="GE SS Text Bold" pitchFamily="18" charset="-78"/>
              <a:cs typeface="Arabic Typesetting" panose="03020402040406030203" pitchFamily="66" charset="-78"/>
            </a:endParaRPr>
          </a:p>
        </p:txBody>
      </p:sp>
      <p:sp>
        <p:nvSpPr>
          <p:cNvPr id="12" name="مستطيل 11"/>
          <p:cNvSpPr/>
          <p:nvPr/>
        </p:nvSpPr>
        <p:spPr>
          <a:xfrm>
            <a:off x="2053810" y="6488668"/>
            <a:ext cx="53042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>
              <a:defRPr/>
            </a:pPr>
            <a:r>
              <a:rPr lang="ar-EG" i="1" cap="all" dirty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endParaRPr lang="ar-SA" i="1" cap="all" dirty="0"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5362" name="AutoShape 2" descr="data:image/jpeg;base64,/9j/4AAQSkZJRgABAQAAAQABAAD/2wCEAAkGBxQREhQUEhQWFhUWGB8aGBcYGSIfGhsgHCAeHh8eGhweISogGB8lHxsYJjEhJSs3Li4uIB8zPDQsNyktLisBCgoKDg0OGhAQGzEkICUtLDQsLCwvLzcsLC8vLDEvLCwsLDgtLDcvLCwsLCwsLCwsNiwsLCwsLCwsLCwsLCw0LP/AABEIAJ4AmgMBIgACEQEDEQH/xAAcAAACAwEBAQEAAAAAAAAAAAAABgQFBwgCAwH/xABKEAACAgAEAwUEBQYLBwUBAAABAgMRAAQSIQUGMQcTIkFRMmFxgRQjUpGhCDNCc7LRFSQ0U2JydJOxwdIWNUOCkuHwlKKzwsMl/8QAGQEBAQEBAQEAAAAAAAAAAAAAAAIBAwQF/8QALREAAgIBAgMGBQUAAAAAAAAAAAECEQMSITFhkSIyQXGBsQQTI1HBM1Kh4fD/2gAMAwEAAhEDEQA/ANwwYMGADBgwYAMGDFfxriyZWMM4LMx0xxru8jnoqD12Js7AAkkAE4AsMVacw5Zvzcqy+vc3LX9buw2m/K+u/piDlODvmRrz7BwaK5ZL7hK3prNztf6TAKaWlHnfwQqihUUKqigqigB6ADYYAW/9t4f5jPf+in/0YmRcalmCNlssxViQzZjVBpAvcKyF2NjppHreLvAcAVUORzJsyZre9hFCqKBQ8nMjE3ZvV5gVtuTZDMV9Xm2DWK1xIy9RYKqEY2LGzCrv3YiT878PR1jbOQamqqkBG5oeIbDf1OLTI8VgnJEM0UpG5EbqxHx0k1gCpzHGp8obzkKtCPazMF6VFneWFraNQKtlZwNyaANXuVzCSoskbB0cBlZTYIO4IPmMfXFDmOXmSQy5KUZZnNyJ3YaGQ+bNGCpVyABrVgSOt0KAvsGF+HiOdi0jMZVZboGTKvYFk7mOXSwCrVkMxPkPIWeQ4tDMzpG4Lx0HjOzpYBGpDTAEEEGqPlgCbgwYMAGDBgwAYMGDABgwYMAGFjhuaOZucsGVmYQaegjB0gggkMXotqHkQPLeXzHnmP8AFYJO7nljZhIAG7pRQ1lSdySaUeZv7Jx+ZLKpDGkcahURQqqPIAUBjUTJl1AKUfDHvHiF9QBxm/NPEElzWYgzfeaF06IG2jdNI+spfzgL6x4iQNA2BGMKGTivPeTiVxFPFPP3bPHDG+oyEAkKCgYAkrXu64o2ikzKq2eKSPW8ag9wtkGgjEhiKHjaz1qgaxF/hqJEpAaA8KgUPh6AYopOZ5FbTYNG3NWI1O4MjdEBNAaiLvADfDAqLpRVVR+ioob9dhtiG/A8swo5eGv1aj7iBY+IxBg5jutSbV1U3fwHp88So+Oxkb6h8v3YAsIs1K2tfpMhCNQAoFfCrUzUWc+K/gQPKz6zfHM1lwJEZJkUANFL4SfIFZVBKm9zqVr/AKOK5+Oxgbaj7q/fiozvFZMzIMvDEWJBYqpGqh0uyFF0aF34Sd6NAaNypzGuejZtBjkQ1JGTeknoVagHUjo1eoIBBGJub4TFJLHMVqWP2ZF2ajdqSPaQ3eg7XRqwMUXZ7wWXLxSSTrokmYHu7B0KopQxG2oksTRIFgeW7XgCs4VnnLyQTfnY99QQqkiMTpZNzuB4WF2GBNBSt2eF7nTKN3IzUIP0jK/WppFl1G8kRA3YOgI0/aCHyxfQSh1Vh0YAj5i8Ae8GDBgAwYMGADBgxX8fEpy8ncau8rbRpD1Y1aC/hD6dWnVtdXgCqzY08Ra0NPlU0vtX1ckmtfUfnYj6fdiditzHDZZYpWhZw6Sd5le9uj9UoKSBvGEZjIDdMLsdBj94LxZcwnTRKu0sJPjibcaXHxBpujDcWMaiJIuslLRr1wcV4PBmgozESSBTa6hZU+qnqOg6emI6tRsYs4ZNQvBmxYv/AOxWRUu3cjxAXbMVFCvCpal99dcQuUeWVhjywTwRwAkd2KWdmXSZHVrNEbg3q9+n2mBoWlmViNKRWF9WJFE+5QOnmT6VvYY4VrlfguHmWZ7zNyrDmMwYYcusYVYXd4XMbnvXaIkKoC/Vxxs9kmyFGk1vdHkLJ+kv98/+rFrw91efMtppkZIS13qCoJQa6LRzDj3118hZ46RTt2YKqdn+SUABZaHT65/9WIQ4cvDZJe5QBJBG0b7k6tdOZnLF2RQ0bE2AI1IAGmy74XudYXMKuiCRY2JkjKFiyMrRsyqD4iiuzaN9YBXYkETljqjRqGHBiPw4KIo9BtdC6T12oVuOu2JGOhhF4pKqQysxCqsbEsTQAANkk7Ae/H7wz8zF+rX/AAGKzmiVXVcpWps1aFfSL/jOfsgJYBO2tox54/OEcWaRowoiMMiuU0k6o+6KrobqHNlrqtBGmm9rAF7gwYMAGDBgwAYjcSEncy9zQl0N3ZPTXR037rrEnBgCu4IHCNqDqNZ0CQ24Xb2iCb8WojfpV73j58a4IJysiOYZ0BCSqATR/RdSKkS6Ok+mxB3x8vozQzSZiWQd0sbljbE1asLWqARVYAjc6jjDOce1vPHMfxeVYog+pECC9IO3eE7nUNyu1dPfgDWspxdoAI+IaIZRt3nSCXrukh8KtsbjJ1D3ijj657iuWkgBOcjjilbT3iTooej4kWS9iaIJU6hvRB3xYci8xfwjkoc1o0FwQy3YBUlTXusGsTm4blYgZDDAgQai+hRp076rrw1V35YE6SGvMUZCLlo5MxY2MS3EKIU3Ofq9rNgMT4W2sViF/D8uWa860GiR1RUhYs8cjaQIqNNPYKvaqGFnw1RxkvaB2v5h3CZImBB0YUXb3tY8O3RfLqSbADb2KcjrFCvEMxpknn+sjY2WRWBs2erNqN/47nAoUufO07MvM7ZCcQ5cHwkIA8pAosSbsGqHuVcaZ2T86PxbKu8yos0Umhwl0QQCrUb03uKs7qTtdDnTnWW8zMPSeYH+8P8AlX34Z+xKGCTMzx5gzAd1qUxSvH0YCj3bAuWLKAu9npucAdNM1CzsMUo5pyzECIvOpNF4InljHh1bvGrL0I2vzGKDjPAUlWFIRIyAMQG1vqmjI7tcwzE6URgWYMNygFn2WeQK2GwGAKHKcUgy8WhEzJRNRVBlZthZIRAIgKHsqPQDETi3NyCMKk0GVmYKy/TmEZCk+13RcSHowANUevSsNWOWe1aQnO5stu7T0Td7INIF0NgoA6YA6T4Fw3uU1PK08snieZv0thWhR4Y0AqlX4kkkk1udZYM53iRQrq7pZW7v66QSuYxpcEUEdkLWGsE9DV5T2G9oJR14fmnJRiFy5IvSx/QJ+yfLbY+gxuz5dGZXKqXW9LEDUt7Gj1Fj0wB9cGDBgAwYMGADBgx4mlVFLOQqqCWYmgANySTsAPXACR2x58R5DRqIM0ioKHWrcg+gpTjl/iEhaRyfUj7tsbd2n8/5TNwNBGp1K4aOVwAtiwdIvXuCR06HGXdn3Kz8TzscIDd2CGmcfooOu5BAJ6Cwdz0O+AOi+x/ImHhGUUkHUpk+UjFwPleGPmDIHMZWeFSFaWJ0Vj0BZSAT6gGjibFGFUKoAVQAAOgA2AGPWAOK+N5OWHMSxzjTIjlWFHqPS96PUH0rG0dl3a1l48vFlM6BD3KBElFlGAv2hVoaA9QT6dMaHzzyJluKx6ZRolWykyAagarxbeNelr7tiOuOaedOS8zwuRUzAXS9926kFXC1e3UVqXqPvwBcdsYyr5/6Rk545kzCCRgjWUboQ32boGjRG+w2ti7B89kYRmlzU6JJmKiEchpGSiTbEVvZFE/4jGRYMAduZPLLEgRLoeZJJN7kljuxJ3JPXH2xzl2P9pf0FvoubYnLu3hkJJMRoCt/+HQGw6dfM46LjcMAVIIIsEbgg+YPngDMO3XmXOZGHL/RGaMO51yqRew2SiCd7Jv+jjOe1LhMz5fJcQKllzMETTuBsJtNFmHRda6elC1Pmd3ft15i+jz8OTwMqS9/Ih32RgF1KDup8fUbldjscM3avx+CDhbl4lmWdQqRvYU3TAtpojTQOxBuqI6gDmnlqdo83lnQ6WWZCCPLxDHaGOH5GskgBQTdC6HuFkmvicNPLfaJxDItcc7Ou1xzEuhry3Nj08JGAOt8GF/kXmdeJ5OPMqukm1dOul16i/MdCPcR54YMAGDGV9ofPecyualy+X7lUVY/G0ZZwZA5u9ejqgAtT1wqR9onE/PMg/CGMf8A1OOM88IOmztj+HnNWjfycc+9qvaD9JYpC1QRllWm2ma6LmjTIK8PxJvcVR8Q5uzmlkkzs7IVIkVipBUitJ8O+qzt6XhCzuZMjlj8APQeWOkJKStHOcHB0zxNMXNsbOGXsz5h+gcRglNBGbu5L8kcgE9CfDs225qvPCtj06kGiCD6HFEncGKvIcwQZiZ4YHErRC5GQ2qG6Csw21HxbXY0m6xzZyWeKZ64crNtGPE0mYK6Abo1rsjatlIG140ThXO3D+AwQZVCMzI695NLl2Rk1MaosCOlUF6hQvrgDY8c/wD5RN/TEsmhlo6F7AmSXUa8idK/cPTGqT9oWTUqEM0mq6KQvQ+LOFAvyxlPa1K3EcwHghkKCBUslVIZXkboW6Uy/jjm82NcZLqWsc3wT6GP4MXf+yeb/mf/AHL/AKsR87y/mIULyR6VHmWX8Bdn5YLNjbpSXUPFNbtPoRZUHdIw2NlT7/O/xrHRXYBx2TM5B4pSWOWcIhNbIVBVffRDdfIjHPAV5ikcaM2kUABZ33JON07IeIZThmWeOZplmkYPITDIUG1BEZQwatzqHW/cMU5RWzZKi3wRRdv8WrPe8ZSM/dJMT+Axlmc4zNLFFFIxZIl0Jfkupmr72PyCjoBWk9snHMtmcyJYJg4bL90w0OpVkZyL1Ae13h/6TjJsUYGPckemvUi69L6fhR+eJeWylKZHFKOgP6R8vliJLIWJJ6k3gDoz8nbL6eHSPqY652FE+EaVX2R5Xe/yxqeOX+ROYs5lIlXLTsqO1tHoVhd0WXUDp2Fn4Y37ljiks2TyssjW8kEbsaAtmRSTQ2G5OJjNSuvAqUHGr8RK7ZOCOC2bQRhCsSOSTrLCRgNgKI0v1vyrFXwPs7WfIrm5c13QZDI2mPVoUWepO9AemNC7TYFfhuY1C9IDjfoVYEHbr8MIOd4vInKzkEXqaEeVIZSu1VvXmfxxyeODybo7RyTjj2fiYjnc8zgAm/NjVWf+3TELBgx3SrZHBu92PHZNyUOKZupb+jw00tEgtd6UBA21EG9waDVR3Dr218Dy0mbijiQQziAMZOkbjUUjRhWzDSfF6UKbbSo9lfaJ/BLSrKjSQSb6Uqw421b9dtqvGu8Z4XHxdo87kJo5CYxDJGzUAtl9wASjgvurDcEdOpjJq0PTxKx6dS1cDnnNcuZmMi4Xb0KDUDX9W6+eL3hfLs2aYS5sslUBYp2APmCNhWwJ9OlYdc9wd4R3csU+V9CNl6A7OpaJjQ6WSKO2PlESbEcysQSDqCsQdtvAVquu4vfHzMvxWWqap/en/Z78fw+O9na80TcfmI8azUNQjJ8yCwHyG9ffj4xzT6vFFHp9RIb+4qMfN08/5PdqJ1YrM9wSOckzF3W7CFqVfLwhQD95OJfev/Nj/r/7Y+c2cKC2VR8XH4bb42DlF9lmSUZbM+2VyccShY0VQPQf+XhZ5+ys0ixd0rsoJ1KgJN7USB6b74m5jj739XED66nr7qU48njktbRoDX2iQD9wvHfF8yE1Pj5sjJGM4uHD0Ik/GO7gjizGWmkpFDFltSw959rpd4U89xlZCP4vCqg2Ao8VAUAW8wNugHTDXPxubTvJEnqVT8PExH4YqM3n4qAd+83utj+A2HXHtwSSd6d+TZ5cuNtU5UudC7m848ntHbyA2GI2JfEs2JXsCgBQH/nvJxEx9JNtbnzpJJ0h/wCQODSZr6MkciKzSyINSkgVFI5JIb01AbemOmchkEiijjVVARFUADYBQAK922MS7C8mpky5belmlXypgRFfv8Dv128XuGN3xzxVu+bOmVvZckLnaKCeG5oDclNh/wAw9dsZXw/ijnhZ4e0AqTvdTvIAy621oVUK1kXuDX47al2kD/8AmZv9X/mMIfJfJKZ3h4mWV0mLSL4vHGdLsBanxLtV6GF0OuIzLI5dh70Xi0KPb4WY3n+U8zETSd4o6FN7/wCX2vwxSyRlSVYEEGiD1Hxxu3NPLM/DoxKZA8epVY7tpLH0P1hvYWC1E+zW+EXOEcQk7iHLd9O2waMWRRG+ogAKNW+o0N7xzx5sylpnHp/vYqeLE1qhLqJWUy6yCtWl/K+h/ccW3L/HpuHzAqzKykUynfbyPky7nwnbETmXgE2QnMGYULIArEBgwphY3GIceWkkSSQbrHWskixqNDYmzv6Y9h5Tpnsk56bicUqSkGaAi22BkVrptA6EEUa26Ha6DhxDgeWnozQRSEGwWQE30u661jBPydM7oz80VX3kJN300MD087vHReAKDM8l5GRSpy0YB80BRvkykMvyOMD7WZvoGfOWyZkijjjTbvXfUWti1uSRsQKuvDfnjpvHL/bv/vib+pH+wMQ8cXxSKU5LgyV2XO2dknGZeRwiAr42WiTv7JF4UeZc/KuZlUO2lWoAsTQ9LNnDP2Pdc7+o/fik584M0TR5miUzPeb7UHjkdCo8/ZVG3+0fQ4fKh+1dDfmT+76jj2I8Jg4i2ZjzaNIYwrKwldKuwRSMAfWzh0515Z4PwnLNmXy2twQIomnlIkfyBDOQy+bWCKB+GFb8mr8/nP1aftHHw/KL493mahyinwwprcb1rfoCKrZKNj7ZHljVGK4Ixzk+LM6n5gOuRoY44jIGVtCgDS3VQtUoxHyohCapPExJ2F3+GK8oaBo0dgfI11r7x9+PwC8USe5nBPhXSPIb/wCeJOS4VNNWiNiPtEUo892Ow2wz8ncvGeWOOJNU7syq8liNGVXeqKnxaVvcNvWw641rgvZQ0gDcQmv0ihOw3+2y9CB0VRV7HHFzm3UF6s7LHFK5v0RR9irqmbjgVg/d5eY61vSbkjO1ijV9QT0xuGMr5D4fHBxWRIl0qq5lRZJNLKgALMSTQAG5xqmGHuvzfuZl73ovYoefcuZOHZtVq+6J39F8R/AHFF2M5lW4eUF3HNIrfFiJBXr4XX53hn5q/kWb/s8v7DYTOw7+SZn+0/8A5RYp99eT/Bi/TfmvyX3adAr8NzGoXpCsvuIYUffjLOxyMDiS19ib8SpONX7SP925r+oP2lxinZlOy8Wy4DEAzOprzBhZqPusA/LETX1EdIP6ci7/ACkuD02UzSg7hoXNitvEm3Ukgy79Nh080fso4KM9mcxlia73KyhWq9LeHSa9xr5XjVPykP5Bl/7SP/jkwifk+Rn+E9Xl3Lj5+E47nnJ35PPDSOI5hn1K8MRUoRRtmAIa9wQV6Y6GxnHIHARl+L8XcDSC0ZVbuxLqctdk7sDt78aPgAxzh+UHkVTiOsXbwxM3oN5U29BUa/O8dH4587fZFbPbMCPocfQ+Yll/f+OMboqKtlL2Pdc7+o/fh15m4L9J5cLAEvl5pZRV9BNIH2H9Ek2egBxX8g5CCN1jjeOQnIIZzGyt9Y8sxZWZCRqVSi9boLh15Q47kU4ecvmszlkLNOrxyyKDTySbMrHoVP3HGkiT+TUw77ODSL0IdW99Tt1qvlfvwq9uikcYnsHdYyPf9Wo29dwcOXYFFHBmM4veIw01rBFMFdlBG/QgWPjis7fcq8vFYdClguUjZiOgXvpFs+gtlF+8Yy9rK070IfF4tPD8oD/P5j8Uyxxf8k8HRuFcSzDAFg0ESkjoDNGW0t1F7A17sWnFOAFuXGzBHs515VojZCVgOqx9tei/0T61MyWXMPK8LKx/jGcDOPcJCmn3j6pT8cS32b5GpVOuZadj+VU5mIkWR38o36MCIrFf0GYUfW/SttxivYs9zxWd+6zF/wB6vljasc/h+6/Nl5+96Izbkhe94nPKvsgTHfr9bKCv7Jv5Y0nGcdmX8pzH9QftvjR8bg7t837k5e96L2IXG8q02WniStUkTot9LZSBfoLOF7s05Zm4flpEzDIXklMlRklQNKIBZAJ9i+nnhuwY60rsi3VETinDo8zE8My6o5BTLZFj4qQR8jjI14TDlOYMtDl0EcastKLO5heySSSxPqTeNnxAfguXaYZgwRGcdJSg1jatmq+hIxko2VCWmzP+3vhsuayuUhgQvLJmgFUeZ7uTzOwFWSTsBZxD7OOQszw7iFtGe4WNwJtSUxYL+iG19QRuo2AxrDQqWDEAst0SNxfWvToMe8a1ZKdETL8NjjllmVakmCCRrJvuwQuxNLQY9AL87xLwYMaYZlFm2zM0xzAldhM6CIyeCEIWAPc+G9SCNgxDE67G2+PeWGXEZZYljjXamhMYHTorqprcbgV5eWH3PcJgnrvYY3I6FlBI2rY9RtinXkbKKhSP6RHsaK5qe1J8wGkK3e+4I9xwAlcUfLsA8UyRypelo2UGj1UggqwI8mHUA7EXhZGZgi0gug3LAu29k2T4vefhjV8tySsZJXOZw39qRH+4PGQPliu4h2WZWdtUs+bZvXvQPwCAeWAE1uYchIgGZSJxf6MfeCwOpCqSPu88VudMWenXL8ODLNPSOzsREY4vrNJUhjGtoKKqp1Hf2jei5Tsn4aikOk0tnq88gNengZRXyvfDNwTl7LZNdOWgSIUASo8TV9pj4nPvJJwasJ0VHKnK5i4YMlmwjahKsgQkqRK7tsaU9GG+2+EvmjgZ4fwKDLSMD3WZYBjW4MkzKetC1Kmsa9jxLErCmAI9CL/xxLjcdJSlUtQp9m/BMtHkspPHBEsz5dNcqoA7alBOpgLNmicN+PxVAAAFAdAMfuKMe4qco8qyZKeeR5kkSTZAEKso1M3iJYhjuOldMNeDBjEklSDbfE//2Q=="/>
          <p:cNvSpPr>
            <a:spLocks noChangeAspect="1" noChangeArrowheads="1"/>
          </p:cNvSpPr>
          <p:nvPr/>
        </p:nvSpPr>
        <p:spPr bwMode="auto">
          <a:xfrm>
            <a:off x="8978504" y="-144463"/>
            <a:ext cx="2286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EG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5364" name="AutoShape 4" descr="data:image/jpeg;base64,/9j/4AAQSkZJRgABAQAAAQABAAD/2wCEAAkGBxQREhQUEhQWFhUWGB8aGBcYGSIfGhsgHCAeHh8eGhweISogGB8lHxsYJjEhJSs3Li4uIB8zPDQsNyktLisBCgoKDg0OGhAQGzEkICUtLDQsLCwvLzcsLC8vLDEvLCwsLDgtLDcvLCwsLCwsLCwsNiwsLCwsLCwsLCwsLCw0LP/AABEIAJ4AmgMBIgACEQEDEQH/xAAcAAACAwEBAQEAAAAAAAAAAAAABgQFBwgCAwH/xABKEAACAgAEAwUEBQYLBwUBAAABAgMRAAQSIQUGMQcTIkFRMmFxgRQjUpGhCDNCc7LRFSQ0U2JydJOxwdIWNUOCkuHwlKKzwsMl/8QAGQEBAQEBAQEAAAAAAAAAAAAAAAIBAwQF/8QALREAAgIBAgMGBQUAAAAAAAAAAAECEQMSITFhkSIyQXGBsQQTI1HBM1Kh4fD/2gAMAwEAAhEDEQA/ANwwYMGADBgwYAMGDFfxriyZWMM4LMx0xxru8jnoqD12Js7AAkkAE4AsMVacw5Zvzcqy+vc3LX9buw2m/K+u/piDlODvmRrz7BwaK5ZL7hK3prNztf6TAKaWlHnfwQqihUUKqigqigB6ADYYAW/9t4f5jPf+in/0YmRcalmCNlssxViQzZjVBpAvcKyF2NjppHreLvAcAVUORzJsyZre9hFCqKBQ8nMjE3ZvV5gVtuTZDMV9Xm2DWK1xIy9RYKqEY2LGzCrv3YiT878PR1jbOQamqqkBG5oeIbDf1OLTI8VgnJEM0UpG5EbqxHx0k1gCpzHGp8obzkKtCPazMF6VFneWFraNQKtlZwNyaANXuVzCSoskbB0cBlZTYIO4IPmMfXFDmOXmSQy5KUZZnNyJ3YaGQ+bNGCpVyABrVgSOt0KAvsGF+HiOdi0jMZVZboGTKvYFk7mOXSwCrVkMxPkPIWeQ4tDMzpG4Lx0HjOzpYBGpDTAEEEGqPlgCbgwYMAGDBgwAYMGDABgwYMAGFjhuaOZucsGVmYQaegjB0gggkMXotqHkQPLeXzHnmP8AFYJO7nljZhIAG7pRQ1lSdySaUeZv7Jx+ZLKpDGkcahURQqqPIAUBjUTJl1AKUfDHvHiF9QBxm/NPEElzWYgzfeaF06IG2jdNI+spfzgL6x4iQNA2BGMKGTivPeTiVxFPFPP3bPHDG+oyEAkKCgYAkrXu64o2ikzKq2eKSPW8ag9wtkGgjEhiKHjaz1qgaxF/hqJEpAaA8KgUPh6AYopOZ5FbTYNG3NWI1O4MjdEBNAaiLvADfDAqLpRVVR+ioob9dhtiG/A8swo5eGv1aj7iBY+IxBg5jutSbV1U3fwHp88So+Oxkb6h8v3YAsIs1K2tfpMhCNQAoFfCrUzUWc+K/gQPKz6zfHM1lwJEZJkUANFL4SfIFZVBKm9zqVr/AKOK5+Oxgbaj7q/fiozvFZMzIMvDEWJBYqpGqh0uyFF0aF34Sd6NAaNypzGuejZtBjkQ1JGTeknoVagHUjo1eoIBBGJub4TFJLHMVqWP2ZF2ajdqSPaQ3eg7XRqwMUXZ7wWXLxSSTrokmYHu7B0KopQxG2oksTRIFgeW7XgCs4VnnLyQTfnY99QQqkiMTpZNzuB4WF2GBNBSt2eF7nTKN3IzUIP0jK/WppFl1G8kRA3YOgI0/aCHyxfQSh1Vh0YAj5i8Ae8GDBgAwYMGADBgxX8fEpy8ncau8rbRpD1Y1aC/hD6dWnVtdXgCqzY08Ra0NPlU0vtX1ckmtfUfnYj6fdiditzHDZZYpWhZw6Sd5le9uj9UoKSBvGEZjIDdMLsdBj94LxZcwnTRKu0sJPjibcaXHxBpujDcWMaiJIuslLRr1wcV4PBmgozESSBTa6hZU+qnqOg6emI6tRsYs4ZNQvBmxYv/AOxWRUu3cjxAXbMVFCvCpal99dcQuUeWVhjywTwRwAkd2KWdmXSZHVrNEbg3q9+n2mBoWlmViNKRWF9WJFE+5QOnmT6VvYY4VrlfguHmWZ7zNyrDmMwYYcusYVYXd4XMbnvXaIkKoC/Vxxs9kmyFGk1vdHkLJ+kv98/+rFrw91efMtppkZIS13qCoJQa6LRzDj3118hZ46RTt2YKqdn+SUABZaHT65/9WIQ4cvDZJe5QBJBG0b7k6tdOZnLF2RQ0bE2AI1IAGmy74XudYXMKuiCRY2JkjKFiyMrRsyqD4iiuzaN9YBXYkETljqjRqGHBiPw4KIo9BtdC6T12oVuOu2JGOhhF4pKqQysxCqsbEsTQAANkk7Ae/H7wz8zF+rX/AAGKzmiVXVcpWps1aFfSL/jOfsgJYBO2tox54/OEcWaRowoiMMiuU0k6o+6KrobqHNlrqtBGmm9rAF7gwYMAGDBgwAYjcSEncy9zQl0N3ZPTXR037rrEnBgCu4IHCNqDqNZ0CQ24Xb2iCb8WojfpV73j58a4IJysiOYZ0BCSqATR/RdSKkS6Ok+mxB3x8vozQzSZiWQd0sbljbE1asLWqARVYAjc6jjDOce1vPHMfxeVYog+pECC9IO3eE7nUNyu1dPfgDWspxdoAI+IaIZRt3nSCXrukh8KtsbjJ1D3ijj657iuWkgBOcjjilbT3iTooej4kWS9iaIJU6hvRB3xYci8xfwjkoc1o0FwQy3YBUlTXusGsTm4blYgZDDAgQai+hRp076rrw1V35YE6SGvMUZCLlo5MxY2MS3EKIU3Ofq9rNgMT4W2sViF/D8uWa860GiR1RUhYs8cjaQIqNNPYKvaqGFnw1RxkvaB2v5h3CZImBB0YUXb3tY8O3RfLqSbADb2KcjrFCvEMxpknn+sjY2WRWBs2erNqN/47nAoUufO07MvM7ZCcQ5cHwkIA8pAosSbsGqHuVcaZ2T86PxbKu8yos0Umhwl0QQCrUb03uKs7qTtdDnTnWW8zMPSeYH+8P8AlX34Z+xKGCTMzx5gzAd1qUxSvH0YCj3bAuWLKAu9npucAdNM1CzsMUo5pyzECIvOpNF4InljHh1bvGrL0I2vzGKDjPAUlWFIRIyAMQG1vqmjI7tcwzE6URgWYMNygFn2WeQK2GwGAKHKcUgy8WhEzJRNRVBlZthZIRAIgKHsqPQDETi3NyCMKk0GVmYKy/TmEZCk+13RcSHowANUevSsNWOWe1aQnO5stu7T0Td7INIF0NgoA6YA6T4Fw3uU1PK08snieZv0thWhR4Y0AqlX4kkkk1udZYM53iRQrq7pZW7v66QSuYxpcEUEdkLWGsE9DV5T2G9oJR14fmnJRiFy5IvSx/QJ+yfLbY+gxuz5dGZXKqXW9LEDUt7Gj1Fj0wB9cGDBgAwYMGADBgx4mlVFLOQqqCWYmgANySTsAPXACR2x58R5DRqIM0ioKHWrcg+gpTjl/iEhaRyfUj7tsbd2n8/5TNwNBGp1K4aOVwAtiwdIvXuCR06HGXdn3Kz8TzscIDd2CGmcfooOu5BAJ6Cwdz0O+AOi+x/ImHhGUUkHUpk+UjFwPleGPmDIHMZWeFSFaWJ0Vj0BZSAT6gGjibFGFUKoAVQAAOgA2AGPWAOK+N5OWHMSxzjTIjlWFHqPS96PUH0rG0dl3a1l48vFlM6BD3KBElFlGAv2hVoaA9QT6dMaHzzyJluKx6ZRolWykyAagarxbeNelr7tiOuOaedOS8zwuRUzAXS9926kFXC1e3UVqXqPvwBcdsYyr5/6Rk545kzCCRgjWUboQ32boGjRG+w2ti7B89kYRmlzU6JJmKiEchpGSiTbEVvZFE/4jGRYMAduZPLLEgRLoeZJJN7kljuxJ3JPXH2xzl2P9pf0FvoubYnLu3hkJJMRoCt/+HQGw6dfM46LjcMAVIIIsEbgg+YPngDMO3XmXOZGHL/RGaMO51yqRew2SiCd7Jv+jjOe1LhMz5fJcQKllzMETTuBsJtNFmHRda6elC1Pmd3ft15i+jz8OTwMqS9/Ih32RgF1KDup8fUbldjscM3avx+CDhbl4lmWdQqRvYU3TAtpojTQOxBuqI6gDmnlqdo83lnQ6WWZCCPLxDHaGOH5GskgBQTdC6HuFkmvicNPLfaJxDItcc7Ou1xzEuhry3Nj08JGAOt8GF/kXmdeJ5OPMqukm1dOul16i/MdCPcR54YMAGDGV9ofPecyualy+X7lUVY/G0ZZwZA5u9ejqgAtT1wqR9onE/PMg/CGMf8A1OOM88IOmztj+HnNWjfycc+9qvaD9JYpC1QRllWm2ma6LmjTIK8PxJvcVR8Q5uzmlkkzs7IVIkVipBUitJ8O+qzt6XhCzuZMjlj8APQeWOkJKStHOcHB0zxNMXNsbOGXsz5h+gcRglNBGbu5L8kcgE9CfDs225qvPCtj06kGiCD6HFEncGKvIcwQZiZ4YHErRC5GQ2qG6Csw21HxbXY0m6xzZyWeKZ64crNtGPE0mYK6Abo1rsjatlIG140ThXO3D+AwQZVCMzI695NLl2Rk1MaosCOlUF6hQvrgDY8c/wD5RN/TEsmhlo6F7AmSXUa8idK/cPTGqT9oWTUqEM0mq6KQvQ+LOFAvyxlPa1K3EcwHghkKCBUslVIZXkboW6Uy/jjm82NcZLqWsc3wT6GP4MXf+yeb/mf/AHL/AKsR87y/mIULyR6VHmWX8Bdn5YLNjbpSXUPFNbtPoRZUHdIw2NlT7/O/xrHRXYBx2TM5B4pSWOWcIhNbIVBVffRDdfIjHPAV5ikcaM2kUABZ33JON07IeIZThmWeOZplmkYPITDIUG1BEZQwatzqHW/cMU5RWzZKi3wRRdv8WrPe8ZSM/dJMT+Axlmc4zNLFFFIxZIl0Jfkupmr72PyCjoBWk9snHMtmcyJYJg4bL90w0OpVkZyL1Ae13h/6TjJsUYGPckemvUi69L6fhR+eJeWylKZHFKOgP6R8vliJLIWJJ6k3gDoz8nbL6eHSPqY652FE+EaVX2R5Xe/yxqeOX+ROYs5lIlXLTsqO1tHoVhd0WXUDp2Fn4Y37ljiks2TyssjW8kEbsaAtmRSTQ2G5OJjNSuvAqUHGr8RK7ZOCOC2bQRhCsSOSTrLCRgNgKI0v1vyrFXwPs7WfIrm5c13QZDI2mPVoUWepO9AemNC7TYFfhuY1C9IDjfoVYEHbr8MIOd4vInKzkEXqaEeVIZSu1VvXmfxxyeODybo7RyTjj2fiYjnc8zgAm/NjVWf+3TELBgx3SrZHBu92PHZNyUOKZupb+jw00tEgtd6UBA21EG9waDVR3Dr218Dy0mbijiQQziAMZOkbjUUjRhWzDSfF6UKbbSo9lfaJ/BLSrKjSQSb6Uqw421b9dtqvGu8Z4XHxdo87kJo5CYxDJGzUAtl9wASjgvurDcEdOpjJq0PTxKx6dS1cDnnNcuZmMi4Xb0KDUDX9W6+eL3hfLs2aYS5sslUBYp2APmCNhWwJ9OlYdc9wd4R3csU+V9CNl6A7OpaJjQ6WSKO2PlESbEcysQSDqCsQdtvAVquu4vfHzMvxWWqap/en/Z78fw+O9na80TcfmI8azUNQjJ8yCwHyG9ffj4xzT6vFFHp9RIb+4qMfN08/5PdqJ1YrM9wSOckzF3W7CFqVfLwhQD95OJfev/Nj/r/7Y+c2cKC2VR8XH4bb42DlF9lmSUZbM+2VyccShY0VQPQf+XhZ5+ys0ixd0rsoJ1KgJN7USB6b74m5jj739XED66nr7qU48njktbRoDX2iQD9wvHfF8yE1Pj5sjJGM4uHD0Ik/GO7gjizGWmkpFDFltSw959rpd4U89xlZCP4vCqg2Ao8VAUAW8wNugHTDXPxubTvJEnqVT8PExH4YqM3n4qAd+83utj+A2HXHtwSSd6d+TZ5cuNtU5UudC7m848ntHbyA2GI2JfEs2JXsCgBQH/nvJxEx9JNtbnzpJJ0h/wCQODSZr6MkciKzSyINSkgVFI5JIb01AbemOmchkEiijjVVARFUADYBQAK922MS7C8mpky5belmlXypgRFfv8Dv128XuGN3xzxVu+bOmVvZckLnaKCeG5oDclNh/wAw9dsZXw/ijnhZ4e0AqTvdTvIAy621oVUK1kXuDX47al2kD/8AmZv9X/mMIfJfJKZ3h4mWV0mLSL4vHGdLsBanxLtV6GF0OuIzLI5dh70Xi0KPb4WY3n+U8zETSd4o6FN7/wCX2vwxSyRlSVYEEGiD1Hxxu3NPLM/DoxKZA8epVY7tpLH0P1hvYWC1E+zW+EXOEcQk7iHLd9O2waMWRRG+ogAKNW+o0N7xzx5sylpnHp/vYqeLE1qhLqJWUy6yCtWl/K+h/ccW3L/HpuHzAqzKykUynfbyPky7nwnbETmXgE2QnMGYULIArEBgwphY3GIceWkkSSQbrHWskixqNDYmzv6Y9h5Tpnsk56bicUqSkGaAi22BkVrptA6EEUa26Ha6DhxDgeWnozQRSEGwWQE30u661jBPydM7oz80VX3kJN300MD087vHReAKDM8l5GRSpy0YB80BRvkykMvyOMD7WZvoGfOWyZkijjjTbvXfUWti1uSRsQKuvDfnjpvHL/bv/vib+pH+wMQ8cXxSKU5LgyV2XO2dknGZeRwiAr42WiTv7JF4UeZc/KuZlUO2lWoAsTQ9LNnDP2Pdc7+o/fik584M0TR5miUzPeb7UHjkdCo8/ZVG3+0fQ4fKh+1dDfmT+76jj2I8Jg4i2ZjzaNIYwrKwldKuwRSMAfWzh0515Z4PwnLNmXy2twQIomnlIkfyBDOQy+bWCKB+GFb8mr8/nP1aftHHw/KL493mahyinwwprcb1rfoCKrZKNj7ZHljVGK4Ixzk+LM6n5gOuRoY44jIGVtCgDS3VQtUoxHyohCapPExJ2F3+GK8oaBo0dgfI11r7x9+PwC8USe5nBPhXSPIb/wCeJOS4VNNWiNiPtEUo892Ow2wz8ncvGeWOOJNU7syq8liNGVXeqKnxaVvcNvWw641rgvZQ0gDcQmv0ihOw3+2y9CB0VRV7HHFzm3UF6s7LHFK5v0RR9irqmbjgVg/d5eY61vSbkjO1ijV9QT0xuGMr5D4fHBxWRIl0qq5lRZJNLKgALMSTQAG5xqmGHuvzfuZl73ovYoefcuZOHZtVq+6J39F8R/AHFF2M5lW4eUF3HNIrfFiJBXr4XX53hn5q/kWb/s8v7DYTOw7+SZn+0/8A5RYp99eT/Bi/TfmvyX3adAr8NzGoXpCsvuIYUffjLOxyMDiS19ib8SpONX7SP925r+oP2lxinZlOy8Wy4DEAzOprzBhZqPusA/LETX1EdIP6ci7/ACkuD02UzSg7hoXNitvEm3Ukgy79Nh080fso4KM9mcxlia73KyhWq9LeHSa9xr5XjVPykP5Bl/7SP/jkwifk+Rn+E9Xl3Lj5+E47nnJ35PPDSOI5hn1K8MRUoRRtmAIa9wQV6Y6GxnHIHARl+L8XcDSC0ZVbuxLqctdk7sDt78aPgAxzh+UHkVTiOsXbwxM3oN5U29BUa/O8dH4587fZFbPbMCPocfQ+Yll/f+OMboqKtlL2Pdc7+o/fh15m4L9J5cLAEvl5pZRV9BNIH2H9Ek2egBxX8g5CCN1jjeOQnIIZzGyt9Y8sxZWZCRqVSi9boLh15Q47kU4ecvmszlkLNOrxyyKDTySbMrHoVP3HGkiT+TUw77ODSL0IdW99Tt1qvlfvwq9uikcYnsHdYyPf9Wo29dwcOXYFFHBmM4veIw01rBFMFdlBG/QgWPjis7fcq8vFYdClguUjZiOgXvpFs+gtlF+8Yy9rK070IfF4tPD8oD/P5j8Uyxxf8k8HRuFcSzDAFg0ESkjoDNGW0t1F7A17sWnFOAFuXGzBHs515VojZCVgOqx9tei/0T61MyWXMPK8LKx/jGcDOPcJCmn3j6pT8cS32b5GpVOuZadj+VU5mIkWR38o36MCIrFf0GYUfW/SttxivYs9zxWd+6zF/wB6vljasc/h+6/Nl5+96Izbkhe94nPKvsgTHfr9bKCv7Jv5Y0nGcdmX8pzH9QftvjR8bg7t837k5e96L2IXG8q02WniStUkTot9LZSBfoLOF7s05Zm4flpEzDIXklMlRklQNKIBZAJ9i+nnhuwY60rsi3VETinDo8zE8My6o5BTLZFj4qQR8jjI14TDlOYMtDl0EcastKLO5heySSSxPqTeNnxAfguXaYZgwRGcdJSg1jatmq+hIxko2VCWmzP+3vhsuayuUhgQvLJmgFUeZ7uTzOwFWSTsBZxD7OOQszw7iFtGe4WNwJtSUxYL+iG19QRuo2AxrDQqWDEAst0SNxfWvToMe8a1ZKdETL8NjjllmVakmCCRrJvuwQuxNLQY9AL87xLwYMaYZlFm2zM0xzAldhM6CIyeCEIWAPc+G9SCNgxDE67G2+PeWGXEZZYljjXamhMYHTorqprcbgV5eWH3PcJgnrvYY3I6FlBI2rY9RtinXkbKKhSP6RHsaK5qe1J8wGkK3e+4I9xwAlcUfLsA8UyRypelo2UGj1UggqwI8mHUA7EXhZGZgi0gug3LAu29k2T4vefhjV8tySsZJXOZw39qRH+4PGQPliu4h2WZWdtUs+bZvXvQPwCAeWAE1uYchIgGZSJxf6MfeCwOpCqSPu88VudMWenXL8ODLNPSOzsREY4vrNJUhjGtoKKqp1Hf2jei5Tsn4aikOk0tnq88gNengZRXyvfDNwTl7LZNdOWgSIUASo8TV9pj4nPvJJwasJ0VHKnK5i4YMlmwjahKsgQkqRK7tsaU9GG+2+EvmjgZ4fwKDLSMD3WZYBjW4MkzKetC1Kmsa9jxLErCmAI9CL/xxLjcdJSlUtQp9m/BMtHkspPHBEsz5dNcqoA7alBOpgLNmicN+PxVAAAFAdAMfuKMe4qco8qyZKeeR5kkSTZAEKso1M3iJYhjuOldMNeDBjEklSDbfE//2Q=="/>
          <p:cNvSpPr>
            <a:spLocks noChangeAspect="1" noChangeArrowheads="1"/>
          </p:cNvSpPr>
          <p:nvPr/>
        </p:nvSpPr>
        <p:spPr bwMode="auto">
          <a:xfrm>
            <a:off x="8978504" y="-144463"/>
            <a:ext cx="2286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EG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5" name="مربع نص 14"/>
          <p:cNvSpPr txBox="1"/>
          <p:nvPr/>
        </p:nvSpPr>
        <p:spPr>
          <a:xfrm>
            <a:off x="1142976" y="6488692"/>
            <a:ext cx="7500958" cy="369332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76200" dist="50800" dir="5400000" rotWithShape="0">
              <a:srgbClr val="4E3B30">
                <a:alpha val="60000"/>
              </a:srgbClr>
            </a:outerShdw>
            <a:reflection blurRad="6350" stA="50000" endA="300" endPos="55000" dir="5400000" sy="-100000" algn="bl" rotWithShape="0"/>
            <a:softEdge rad="12700"/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 rtl="0">
              <a:defRPr/>
            </a:pPr>
            <a:r>
              <a:rPr lang="ar-EG" i="1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ea typeface="Adobe Fan Heiti Std B" pitchFamily="34" charset="-128"/>
                <a:cs typeface="Arabic Typesetting" panose="03020402040406030203" pitchFamily="66" charset="-78"/>
              </a:rPr>
              <a:t>&amp;د محمد القاضي &amp;  جميع الحقوق محفوظة لمؤسسة المشرفة التربوية/مهره عبدالله أل طلحان&amp;</a:t>
            </a:r>
            <a:r>
              <a:rPr lang="en-US" i="1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ea typeface="Adobe Fan Heiti Std B" pitchFamily="34" charset="-128"/>
                <a:cs typeface="Arabic Typesetting" panose="03020402040406030203" pitchFamily="66" charset="-78"/>
              </a:rPr>
              <a:t>EMV </a:t>
            </a:r>
            <a:r>
              <a:rPr lang="ar-EG" i="1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ea typeface="Adobe Fan Heiti Std B" pitchFamily="34" charset="-128"/>
                <a:cs typeface="Arabic Typesetting" panose="03020402040406030203" pitchFamily="66" charset="-78"/>
              </a:rPr>
              <a:t>إستراتيجية </a:t>
            </a:r>
            <a:endParaRPr lang="ar-EG" dirty="0">
              <a:solidFill>
                <a:srgbClr val="002060"/>
              </a:solidFill>
              <a:latin typeface="Arabic Typesetting" panose="03020402040406030203" pitchFamily="66" charset="-78"/>
              <a:ea typeface="Adobe Fan Heiti Std B" pitchFamily="34" charset="-128"/>
              <a:cs typeface="Arabic Typesetting" panose="03020402040406030203" pitchFamily="66" charset="-78"/>
            </a:endParaRPr>
          </a:p>
        </p:txBody>
      </p:sp>
      <p:sp>
        <p:nvSpPr>
          <p:cNvPr id="16" name="عنصر نائب لرقم الشريحة 8"/>
          <p:cNvSpPr>
            <a:spLocks noGrp="1"/>
          </p:cNvSpPr>
          <p:nvPr>
            <p:ph type="sldNum" sz="quarter" idx="12"/>
          </p:nvPr>
        </p:nvSpPr>
        <p:spPr>
          <a:xfrm>
            <a:off x="8572528" y="6429396"/>
            <a:ext cx="571472" cy="428604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fld id="{598F3B8C-1A87-407E-A458-8606F5C36CC6}" type="slidenum">
              <a:rPr lang="ar-SA" sz="2400" smtClean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pPr/>
              <a:t>24</a:t>
            </a:fld>
            <a:endParaRPr lang="ar-SA" sz="2400" dirty="0">
              <a:solidFill>
                <a:srgbClr val="00206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7" name="مربع نص 16"/>
          <p:cNvSpPr txBox="1"/>
          <p:nvPr/>
        </p:nvSpPr>
        <p:spPr>
          <a:xfrm>
            <a:off x="4015639" y="142852"/>
            <a:ext cx="3985385" cy="1015663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EG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ea typeface="GE East" pitchFamily="18" charset="-78"/>
                <a:cs typeface="Arabic Typesetting" panose="03020402040406030203" pitchFamily="66" charset="-78"/>
              </a:rPr>
              <a:t>الإجراء الثاني : تحليل الدرس وفق وظيفة كل قبعة </a:t>
            </a:r>
          </a:p>
          <a:p>
            <a:r>
              <a:rPr lang="ar-EG" sz="3200" b="1" dirty="0">
                <a:solidFill>
                  <a:schemeClr val="bg1"/>
                </a:solidFill>
                <a:latin typeface="Arabic Typesetting" panose="03020402040406030203" pitchFamily="66" charset="-78"/>
                <a:ea typeface="GE East" pitchFamily="18" charset="-78"/>
                <a:cs typeface="Arabic Typesetting" panose="03020402040406030203" pitchFamily="66" charset="-78"/>
              </a:rPr>
              <a:t>القبعة البيضاء:المعلومات والحقائق والأرقام </a:t>
            </a:r>
          </a:p>
        </p:txBody>
      </p:sp>
      <p:pic>
        <p:nvPicPr>
          <p:cNvPr id="18" name="Picture 2" descr="http://4.bp.blogspot.com/-KUOu_fIw0MY/Ti1HIw1KnGI/AAAAAAAAAB4/kPSFixI25bM/s1600/%25D8%25A7%25D9%2584%25D9%2582%25D8%25A8%25D8%25B9%25D8%25A7%25D8%25AA%252B%25D8%25A7%25D9%2584%25D8%25B3%25D8%25AA%255B1%255D.png"/>
          <p:cNvPicPr>
            <a:picLocks noChangeAspect="1" noChangeArrowheads="1"/>
          </p:cNvPicPr>
          <p:nvPr/>
        </p:nvPicPr>
        <p:blipFill>
          <a:blip r:embed="rId3" cstate="print"/>
          <a:srcRect l="59136" t="66035"/>
          <a:stretch>
            <a:fillRect/>
          </a:stretch>
        </p:blipFill>
        <p:spPr bwMode="auto">
          <a:xfrm>
            <a:off x="7345864" y="428604"/>
            <a:ext cx="1798168" cy="1214446"/>
          </a:xfrm>
          <a:prstGeom prst="rect">
            <a:avLst/>
          </a:prstGeom>
          <a:noFill/>
        </p:spPr>
      </p:pic>
      <p:pic>
        <p:nvPicPr>
          <p:cNvPr id="180226" name="Picture 2"/>
          <p:cNvPicPr>
            <a:picLocks noChangeAspect="1" noChangeArrowheads="1"/>
          </p:cNvPicPr>
          <p:nvPr/>
        </p:nvPicPr>
        <p:blipFill>
          <a:blip r:embed="rId4"/>
          <a:srcRect l="6292" t="4744" r="8137" b="60712"/>
          <a:stretch>
            <a:fillRect/>
          </a:stretch>
        </p:blipFill>
        <p:spPr bwMode="auto">
          <a:xfrm>
            <a:off x="285720" y="1714489"/>
            <a:ext cx="8643966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83020069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2"/>
          <p:cNvSpPr txBox="1">
            <a:spLocks/>
          </p:cNvSpPr>
          <p:nvPr/>
        </p:nvSpPr>
        <p:spPr>
          <a:xfrm>
            <a:off x="331076" y="0"/>
            <a:ext cx="8671410" cy="11430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b"/>
          <a:lstStyle/>
          <a:p>
            <a:pPr rtl="0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endParaRPr lang="en-US" sz="3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anose="03020402040406030203" pitchFamily="66" charset="-78"/>
              <a:ea typeface="GE SS Text Bold" pitchFamily="18" charset="-78"/>
              <a:cs typeface="Arabic Typesetting" panose="03020402040406030203" pitchFamily="66" charset="-78"/>
            </a:endParaRPr>
          </a:p>
        </p:txBody>
      </p:sp>
      <p:sp>
        <p:nvSpPr>
          <p:cNvPr id="12" name="مستطيل 11"/>
          <p:cNvSpPr/>
          <p:nvPr/>
        </p:nvSpPr>
        <p:spPr>
          <a:xfrm>
            <a:off x="2053810" y="6488668"/>
            <a:ext cx="53042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>
              <a:defRPr/>
            </a:pPr>
            <a:r>
              <a:rPr lang="ar-EG" i="1" cap="all" dirty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endParaRPr lang="ar-SA" i="1" cap="all" dirty="0"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5362" name="AutoShape 2" descr="data:image/jpeg;base64,/9j/4AAQSkZJRgABAQAAAQABAAD/2wCEAAkGBxQREhQUEhQWFhUWGB8aGBcYGSIfGhsgHCAeHh8eGhweISogGB8lHxsYJjEhJSs3Li4uIB8zPDQsNyktLisBCgoKDg0OGhAQGzEkICUtLDQsLCwvLzcsLC8vLDEvLCwsLDgtLDcvLCwsLCwsLCwsNiwsLCwsLCwsLCwsLCw0LP/AABEIAJ4AmgMBIgACEQEDEQH/xAAcAAACAwEBAQEAAAAAAAAAAAAABgQFBwgCAwH/xABKEAACAgAEAwUEBQYLBwUBAAABAgMRAAQSIQUGMQcTIkFRMmFxgRQjUpGhCDNCc7LRFSQ0U2JydJOxwdIWNUOCkuHwlKKzwsMl/8QAGQEBAQEBAQEAAAAAAAAAAAAAAAIBAwQF/8QALREAAgIBAgMGBQUAAAAAAAAAAAECEQMSITFhkSIyQXGBsQQTI1HBM1Kh4fD/2gAMAwEAAhEDEQA/ANwwYMGADBgwYAMGDFfxriyZWMM4LMx0xxru8jnoqD12Js7AAkkAE4AsMVacw5Zvzcqy+vc3LX9buw2m/K+u/piDlODvmRrz7BwaK5ZL7hK3prNztf6TAKaWlHnfwQqihUUKqigqigB6ADYYAW/9t4f5jPf+in/0YmRcalmCNlssxViQzZjVBpAvcKyF2NjppHreLvAcAVUORzJsyZre9hFCqKBQ8nMjE3ZvV5gVtuTZDMV9Xm2DWK1xIy9RYKqEY2LGzCrv3YiT878PR1jbOQamqqkBG5oeIbDf1OLTI8VgnJEM0UpG5EbqxHx0k1gCpzHGp8obzkKtCPazMF6VFneWFraNQKtlZwNyaANXuVzCSoskbB0cBlZTYIO4IPmMfXFDmOXmSQy5KUZZnNyJ3YaGQ+bNGCpVyABrVgSOt0KAvsGF+HiOdi0jMZVZboGTKvYFk7mOXSwCrVkMxPkPIWeQ4tDMzpG4Lx0HjOzpYBGpDTAEEEGqPlgCbgwYMAGDBgwAYMGDABgwYMAGFjhuaOZucsGVmYQaegjB0gggkMXotqHkQPLeXzHnmP8AFYJO7nljZhIAG7pRQ1lSdySaUeZv7Jx+ZLKpDGkcahURQqqPIAUBjUTJl1AKUfDHvHiF9QBxm/NPEElzWYgzfeaF06IG2jdNI+spfzgL6x4iQNA2BGMKGTivPeTiVxFPFPP3bPHDG+oyEAkKCgYAkrXu64o2ikzKq2eKSPW8ag9wtkGgjEhiKHjaz1qgaxF/hqJEpAaA8KgUPh6AYopOZ5FbTYNG3NWI1O4MjdEBNAaiLvADfDAqLpRVVR+ioob9dhtiG/A8swo5eGv1aj7iBY+IxBg5jutSbV1U3fwHp88So+Oxkb6h8v3YAsIs1K2tfpMhCNQAoFfCrUzUWc+K/gQPKz6zfHM1lwJEZJkUANFL4SfIFZVBKm9zqVr/AKOK5+Oxgbaj7q/fiozvFZMzIMvDEWJBYqpGqh0uyFF0aF34Sd6NAaNypzGuejZtBjkQ1JGTeknoVagHUjo1eoIBBGJub4TFJLHMVqWP2ZF2ajdqSPaQ3eg7XRqwMUXZ7wWXLxSSTrokmYHu7B0KopQxG2oksTRIFgeW7XgCs4VnnLyQTfnY99QQqkiMTpZNzuB4WF2GBNBSt2eF7nTKN3IzUIP0jK/WppFl1G8kRA3YOgI0/aCHyxfQSh1Vh0YAj5i8Ae8GDBgAwYMGADBgxX8fEpy8ncau8rbRpD1Y1aC/hD6dWnVtdXgCqzY08Ra0NPlU0vtX1ckmtfUfnYj6fdiditzHDZZYpWhZw6Sd5le9uj9UoKSBvGEZjIDdMLsdBj94LxZcwnTRKu0sJPjibcaXHxBpujDcWMaiJIuslLRr1wcV4PBmgozESSBTa6hZU+qnqOg6emI6tRsYs4ZNQvBmxYv/AOxWRUu3cjxAXbMVFCvCpal99dcQuUeWVhjywTwRwAkd2KWdmXSZHVrNEbg3q9+n2mBoWlmViNKRWF9WJFE+5QOnmT6VvYY4VrlfguHmWZ7zNyrDmMwYYcusYVYXd4XMbnvXaIkKoC/Vxxs9kmyFGk1vdHkLJ+kv98/+rFrw91efMtppkZIS13qCoJQa6LRzDj3118hZ46RTt2YKqdn+SUABZaHT65/9WIQ4cvDZJe5QBJBG0b7k6tdOZnLF2RQ0bE2AI1IAGmy74XudYXMKuiCRY2JkjKFiyMrRsyqD4iiuzaN9YBXYkETljqjRqGHBiPw4KIo9BtdC6T12oVuOu2JGOhhF4pKqQysxCqsbEsTQAANkk7Ae/H7wz8zF+rX/AAGKzmiVXVcpWps1aFfSL/jOfsgJYBO2tox54/OEcWaRowoiMMiuU0k6o+6KrobqHNlrqtBGmm9rAF7gwYMAGDBgwAYjcSEncy9zQl0N3ZPTXR037rrEnBgCu4IHCNqDqNZ0CQ24Xb2iCb8WojfpV73j58a4IJysiOYZ0BCSqATR/RdSKkS6Ok+mxB3x8vozQzSZiWQd0sbljbE1asLWqARVYAjc6jjDOce1vPHMfxeVYog+pECC9IO3eE7nUNyu1dPfgDWspxdoAI+IaIZRt3nSCXrukh8KtsbjJ1D3ijj657iuWkgBOcjjilbT3iTooej4kWS9iaIJU6hvRB3xYci8xfwjkoc1o0FwQy3YBUlTXusGsTm4blYgZDDAgQai+hRp076rrw1V35YE6SGvMUZCLlo5MxY2MS3EKIU3Ofq9rNgMT4W2sViF/D8uWa860GiR1RUhYs8cjaQIqNNPYKvaqGFnw1RxkvaB2v5h3CZImBB0YUXb3tY8O3RfLqSbADb2KcjrFCvEMxpknn+sjY2WRWBs2erNqN/47nAoUufO07MvM7ZCcQ5cHwkIA8pAosSbsGqHuVcaZ2T86PxbKu8yos0Umhwl0QQCrUb03uKs7qTtdDnTnWW8zMPSeYH+8P8AlX34Z+xKGCTMzx5gzAd1qUxSvH0YCj3bAuWLKAu9npucAdNM1CzsMUo5pyzECIvOpNF4InljHh1bvGrL0I2vzGKDjPAUlWFIRIyAMQG1vqmjI7tcwzE6URgWYMNygFn2WeQK2GwGAKHKcUgy8WhEzJRNRVBlZthZIRAIgKHsqPQDETi3NyCMKk0GVmYKy/TmEZCk+13RcSHowANUevSsNWOWe1aQnO5stu7T0Td7INIF0NgoA6YA6T4Fw3uU1PK08snieZv0thWhR4Y0AqlX4kkkk1udZYM53iRQrq7pZW7v66QSuYxpcEUEdkLWGsE9DV5T2G9oJR14fmnJRiFy5IvSx/QJ+yfLbY+gxuz5dGZXKqXW9LEDUt7Gj1Fj0wB9cGDBgAwYMGADBgx4mlVFLOQqqCWYmgANySTsAPXACR2x58R5DRqIM0ioKHWrcg+gpTjl/iEhaRyfUj7tsbd2n8/5TNwNBGp1K4aOVwAtiwdIvXuCR06HGXdn3Kz8TzscIDd2CGmcfooOu5BAJ6Cwdz0O+AOi+x/ImHhGUUkHUpk+UjFwPleGPmDIHMZWeFSFaWJ0Vj0BZSAT6gGjibFGFUKoAVQAAOgA2AGPWAOK+N5OWHMSxzjTIjlWFHqPS96PUH0rG0dl3a1l48vFlM6BD3KBElFlGAv2hVoaA9QT6dMaHzzyJluKx6ZRolWykyAagarxbeNelr7tiOuOaedOS8zwuRUzAXS9926kFXC1e3UVqXqPvwBcdsYyr5/6Rk545kzCCRgjWUboQ32boGjRG+w2ti7B89kYRmlzU6JJmKiEchpGSiTbEVvZFE/4jGRYMAduZPLLEgRLoeZJJN7kljuxJ3JPXH2xzl2P9pf0FvoubYnLu3hkJJMRoCt/+HQGw6dfM46LjcMAVIIIsEbgg+YPngDMO3XmXOZGHL/RGaMO51yqRew2SiCd7Jv+jjOe1LhMz5fJcQKllzMETTuBsJtNFmHRda6elC1Pmd3ft15i+jz8OTwMqS9/Ih32RgF1KDup8fUbldjscM3avx+CDhbl4lmWdQqRvYU3TAtpojTQOxBuqI6gDmnlqdo83lnQ6WWZCCPLxDHaGOH5GskgBQTdC6HuFkmvicNPLfaJxDItcc7Ou1xzEuhry3Nj08JGAOt8GF/kXmdeJ5OPMqukm1dOul16i/MdCPcR54YMAGDGV9ofPecyualy+X7lUVY/G0ZZwZA5u9ejqgAtT1wqR9onE/PMg/CGMf8A1OOM88IOmztj+HnNWjfycc+9qvaD9JYpC1QRllWm2ma6LmjTIK8PxJvcVR8Q5uzmlkkzs7IVIkVipBUitJ8O+qzt6XhCzuZMjlj8APQeWOkJKStHOcHB0zxNMXNsbOGXsz5h+gcRglNBGbu5L8kcgE9CfDs225qvPCtj06kGiCD6HFEncGKvIcwQZiZ4YHErRC5GQ2qG6Csw21HxbXY0m6xzZyWeKZ64crNtGPE0mYK6Abo1rsjatlIG140ThXO3D+AwQZVCMzI695NLl2Rk1MaosCOlUF6hQvrgDY8c/wD5RN/TEsmhlo6F7AmSXUa8idK/cPTGqT9oWTUqEM0mq6KQvQ+LOFAvyxlPa1K3EcwHghkKCBUslVIZXkboW6Uy/jjm82NcZLqWsc3wT6GP4MXf+yeb/mf/AHL/AKsR87y/mIULyR6VHmWX8Bdn5YLNjbpSXUPFNbtPoRZUHdIw2NlT7/O/xrHRXYBx2TM5B4pSWOWcIhNbIVBVffRDdfIjHPAV5ikcaM2kUABZ33JON07IeIZThmWeOZplmkYPITDIUG1BEZQwatzqHW/cMU5RWzZKi3wRRdv8WrPe8ZSM/dJMT+Axlmc4zNLFFFIxZIl0Jfkupmr72PyCjoBWk9snHMtmcyJYJg4bL90w0OpVkZyL1Ae13h/6TjJsUYGPckemvUi69L6fhR+eJeWylKZHFKOgP6R8vliJLIWJJ6k3gDoz8nbL6eHSPqY652FE+EaVX2R5Xe/yxqeOX+ROYs5lIlXLTsqO1tHoVhd0WXUDp2Fn4Y37ljiks2TyssjW8kEbsaAtmRSTQ2G5OJjNSuvAqUHGr8RK7ZOCOC2bQRhCsSOSTrLCRgNgKI0v1vyrFXwPs7WfIrm5c13QZDI2mPVoUWepO9AemNC7TYFfhuY1C9IDjfoVYEHbr8MIOd4vInKzkEXqaEeVIZSu1VvXmfxxyeODybo7RyTjj2fiYjnc8zgAm/NjVWf+3TELBgx3SrZHBu92PHZNyUOKZupb+jw00tEgtd6UBA21EG9waDVR3Dr218Dy0mbijiQQziAMZOkbjUUjRhWzDSfF6UKbbSo9lfaJ/BLSrKjSQSb6Uqw421b9dtqvGu8Z4XHxdo87kJo5CYxDJGzUAtl9wASjgvurDcEdOpjJq0PTxKx6dS1cDnnNcuZmMi4Xb0KDUDX9W6+eL3hfLs2aYS5sslUBYp2APmCNhWwJ9OlYdc9wd4R3csU+V9CNl6A7OpaJjQ6WSKO2PlESbEcysQSDqCsQdtvAVquu4vfHzMvxWWqap/en/Z78fw+O9na80TcfmI8azUNQjJ8yCwHyG9ffj4xzT6vFFHp9RIb+4qMfN08/5PdqJ1YrM9wSOckzF3W7CFqVfLwhQD95OJfev/Nj/r/7Y+c2cKC2VR8XH4bb42DlF9lmSUZbM+2VyccShY0VQPQf+XhZ5+ys0ixd0rsoJ1KgJN7USB6b74m5jj739XED66nr7qU48njktbRoDX2iQD9wvHfF8yE1Pj5sjJGM4uHD0Ik/GO7gjizGWmkpFDFltSw959rpd4U89xlZCP4vCqg2Ao8VAUAW8wNugHTDXPxubTvJEnqVT8PExH4YqM3n4qAd+83utj+A2HXHtwSSd6d+TZ5cuNtU5UudC7m848ntHbyA2GI2JfEs2JXsCgBQH/nvJxEx9JNtbnzpJJ0h/wCQODSZr6MkciKzSyINSkgVFI5JIb01AbemOmchkEiijjVVARFUADYBQAK922MS7C8mpky5belmlXypgRFfv8Dv128XuGN3xzxVu+bOmVvZckLnaKCeG5oDclNh/wAw9dsZXw/ijnhZ4e0AqTvdTvIAy621oVUK1kXuDX47al2kD/8AmZv9X/mMIfJfJKZ3h4mWV0mLSL4vHGdLsBanxLtV6GF0OuIzLI5dh70Xi0KPb4WY3n+U8zETSd4o6FN7/wCX2vwxSyRlSVYEEGiD1Hxxu3NPLM/DoxKZA8epVY7tpLH0P1hvYWC1E+zW+EXOEcQk7iHLd9O2waMWRRG+ogAKNW+o0N7xzx5sylpnHp/vYqeLE1qhLqJWUy6yCtWl/K+h/ccW3L/HpuHzAqzKykUynfbyPky7nwnbETmXgE2QnMGYULIArEBgwphY3GIceWkkSSQbrHWskixqNDYmzv6Y9h5Tpnsk56bicUqSkGaAi22BkVrptA6EEUa26Ha6DhxDgeWnozQRSEGwWQE30u661jBPydM7oz80VX3kJN300MD087vHReAKDM8l5GRSpy0YB80BRvkykMvyOMD7WZvoGfOWyZkijjjTbvXfUWti1uSRsQKuvDfnjpvHL/bv/vib+pH+wMQ8cXxSKU5LgyV2XO2dknGZeRwiAr42WiTv7JF4UeZc/KuZlUO2lWoAsTQ9LNnDP2Pdc7+o/fik584M0TR5miUzPeb7UHjkdCo8/ZVG3+0fQ4fKh+1dDfmT+76jj2I8Jg4i2ZjzaNIYwrKwldKuwRSMAfWzh0515Z4PwnLNmXy2twQIomnlIkfyBDOQy+bWCKB+GFb8mr8/nP1aftHHw/KL493mahyinwwprcb1rfoCKrZKNj7ZHljVGK4Ixzk+LM6n5gOuRoY44jIGVtCgDS3VQtUoxHyohCapPExJ2F3+GK8oaBo0dgfI11r7x9+PwC8USe5nBPhXSPIb/wCeJOS4VNNWiNiPtEUo892Ow2wz8ncvGeWOOJNU7syq8liNGVXeqKnxaVvcNvWw641rgvZQ0gDcQmv0ihOw3+2y9CB0VRV7HHFzm3UF6s7LHFK5v0RR9irqmbjgVg/d5eY61vSbkjO1ijV9QT0xuGMr5D4fHBxWRIl0qq5lRZJNLKgALMSTQAG5xqmGHuvzfuZl73ovYoefcuZOHZtVq+6J39F8R/AHFF2M5lW4eUF3HNIrfFiJBXr4XX53hn5q/kWb/s8v7DYTOw7+SZn+0/8A5RYp99eT/Bi/TfmvyX3adAr8NzGoXpCsvuIYUffjLOxyMDiS19ib8SpONX7SP925r+oP2lxinZlOy8Wy4DEAzOprzBhZqPusA/LETX1EdIP6ci7/ACkuD02UzSg7hoXNitvEm3Ukgy79Nh080fso4KM9mcxlia73KyhWq9LeHSa9xr5XjVPykP5Bl/7SP/jkwifk+Rn+E9Xl3Lj5+E47nnJ35PPDSOI5hn1K8MRUoRRtmAIa9wQV6Y6GxnHIHARl+L8XcDSC0ZVbuxLqctdk7sDt78aPgAxzh+UHkVTiOsXbwxM3oN5U29BUa/O8dH4587fZFbPbMCPocfQ+Yll/f+OMboqKtlL2Pdc7+o/fh15m4L9J5cLAEvl5pZRV9BNIH2H9Ek2egBxX8g5CCN1jjeOQnIIZzGyt9Y8sxZWZCRqVSi9boLh15Q47kU4ecvmszlkLNOrxyyKDTySbMrHoVP3HGkiT+TUw77ODSL0IdW99Tt1qvlfvwq9uikcYnsHdYyPf9Wo29dwcOXYFFHBmM4veIw01rBFMFdlBG/QgWPjis7fcq8vFYdClguUjZiOgXvpFs+gtlF+8Yy9rK070IfF4tPD8oD/P5j8Uyxxf8k8HRuFcSzDAFg0ESkjoDNGW0t1F7A17sWnFOAFuXGzBHs515VojZCVgOqx9tei/0T61MyWXMPK8LKx/jGcDOPcJCmn3j6pT8cS32b5GpVOuZadj+VU5mIkWR38o36MCIrFf0GYUfW/SttxivYs9zxWd+6zF/wB6vljasc/h+6/Nl5+96Izbkhe94nPKvsgTHfr9bKCv7Jv5Y0nGcdmX8pzH9QftvjR8bg7t837k5e96L2IXG8q02WniStUkTot9LZSBfoLOF7s05Zm4flpEzDIXklMlRklQNKIBZAJ9i+nnhuwY60rsi3VETinDo8zE8My6o5BTLZFj4qQR8jjI14TDlOYMtDl0EcastKLO5heySSSxPqTeNnxAfguXaYZgwRGcdJSg1jatmq+hIxko2VCWmzP+3vhsuayuUhgQvLJmgFUeZ7uTzOwFWSTsBZxD7OOQszw7iFtGe4WNwJtSUxYL+iG19QRuo2AxrDQqWDEAst0SNxfWvToMe8a1ZKdETL8NjjllmVakmCCRrJvuwQuxNLQY9AL87xLwYMaYZlFm2zM0xzAldhM6CIyeCEIWAPc+G9SCNgxDE67G2+PeWGXEZZYljjXamhMYHTorqprcbgV5eWH3PcJgnrvYY3I6FlBI2rY9RtinXkbKKhSP6RHsaK5qe1J8wGkK3e+4I9xwAlcUfLsA8UyRypelo2UGj1UggqwI8mHUA7EXhZGZgi0gug3LAu29k2T4vefhjV8tySsZJXOZw39qRH+4PGQPliu4h2WZWdtUs+bZvXvQPwCAeWAE1uYchIgGZSJxf6MfeCwOpCqSPu88VudMWenXL8ODLNPSOzsREY4vrNJUhjGtoKKqp1Hf2jei5Tsn4aikOk0tnq88gNengZRXyvfDNwTl7LZNdOWgSIUASo8TV9pj4nPvJJwasJ0VHKnK5i4YMlmwjahKsgQkqRK7tsaU9GG+2+EvmjgZ4fwKDLSMD3WZYBjW4MkzKetC1Kmsa9jxLErCmAI9CL/xxLjcdJSlUtQp9m/BMtHkspPHBEsz5dNcqoA7alBOpgLNmicN+PxVAAAFAdAMfuKMe4qco8qyZKeeR5kkSTZAEKso1M3iJYhjuOldMNeDBjEklSDbfE//2Q=="/>
          <p:cNvSpPr>
            <a:spLocks noChangeAspect="1" noChangeArrowheads="1"/>
          </p:cNvSpPr>
          <p:nvPr/>
        </p:nvSpPr>
        <p:spPr bwMode="auto">
          <a:xfrm>
            <a:off x="8978504" y="-144463"/>
            <a:ext cx="2286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EG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5364" name="AutoShape 4" descr="data:image/jpeg;base64,/9j/4AAQSkZJRgABAQAAAQABAAD/2wCEAAkGBxQREhQUEhQWFhUWGB8aGBcYGSIfGhsgHCAeHh8eGhweISogGB8lHxsYJjEhJSs3Li4uIB8zPDQsNyktLisBCgoKDg0OGhAQGzEkICUtLDQsLCwvLzcsLC8vLDEvLCwsLDgtLDcvLCwsLCwsLCwsNiwsLCwsLCwsLCwsLCw0LP/AABEIAJ4AmgMBIgACEQEDEQH/xAAcAAACAwEBAQEAAAAAAAAAAAAABgQFBwgCAwH/xABKEAACAgAEAwUEBQYLBwUBAAABAgMRAAQSIQUGMQcTIkFRMmFxgRQjUpGhCDNCc7LRFSQ0U2JydJOxwdIWNUOCkuHwlKKzwsMl/8QAGQEBAQEBAQEAAAAAAAAAAAAAAAIBAwQF/8QALREAAgIBAgMGBQUAAAAAAAAAAAECEQMSITFhkSIyQXGBsQQTI1HBM1Kh4fD/2gAMAwEAAhEDEQA/ANwwYMGADBgwYAMGDFfxriyZWMM4LMx0xxru8jnoqD12Js7AAkkAE4AsMVacw5Zvzcqy+vc3LX9buw2m/K+u/piDlODvmRrz7BwaK5ZL7hK3prNztf6TAKaWlHnfwQqihUUKqigqigB6ADYYAW/9t4f5jPf+in/0YmRcalmCNlssxViQzZjVBpAvcKyF2NjppHreLvAcAVUORzJsyZre9hFCqKBQ8nMjE3ZvV5gVtuTZDMV9Xm2DWK1xIy9RYKqEY2LGzCrv3YiT878PR1jbOQamqqkBG5oeIbDf1OLTI8VgnJEM0UpG5EbqxHx0k1gCpzHGp8obzkKtCPazMF6VFneWFraNQKtlZwNyaANXuVzCSoskbB0cBlZTYIO4IPmMfXFDmOXmSQy5KUZZnNyJ3YaGQ+bNGCpVyABrVgSOt0KAvsGF+HiOdi0jMZVZboGTKvYFk7mOXSwCrVkMxPkPIWeQ4tDMzpG4Lx0HjOzpYBGpDTAEEEGqPlgCbgwYMAGDBgwAYMGDABgwYMAGFjhuaOZucsGVmYQaegjB0gggkMXotqHkQPLeXzHnmP8AFYJO7nljZhIAG7pRQ1lSdySaUeZv7Jx+ZLKpDGkcahURQqqPIAUBjUTJl1AKUfDHvHiF9QBxm/NPEElzWYgzfeaF06IG2jdNI+spfzgL6x4iQNA2BGMKGTivPeTiVxFPFPP3bPHDG+oyEAkKCgYAkrXu64o2ikzKq2eKSPW8ag9wtkGgjEhiKHjaz1qgaxF/hqJEpAaA8KgUPh6AYopOZ5FbTYNG3NWI1O4MjdEBNAaiLvADfDAqLpRVVR+ioob9dhtiG/A8swo5eGv1aj7iBY+IxBg5jutSbV1U3fwHp88So+Oxkb6h8v3YAsIs1K2tfpMhCNQAoFfCrUzUWc+K/gQPKz6zfHM1lwJEZJkUANFL4SfIFZVBKm9zqVr/AKOK5+Oxgbaj7q/fiozvFZMzIMvDEWJBYqpGqh0uyFF0aF34Sd6NAaNypzGuejZtBjkQ1JGTeknoVagHUjo1eoIBBGJub4TFJLHMVqWP2ZF2ajdqSPaQ3eg7XRqwMUXZ7wWXLxSSTrokmYHu7B0KopQxG2oksTRIFgeW7XgCs4VnnLyQTfnY99QQqkiMTpZNzuB4WF2GBNBSt2eF7nTKN3IzUIP0jK/WppFl1G8kRA3YOgI0/aCHyxfQSh1Vh0YAj5i8Ae8GDBgAwYMGADBgxX8fEpy8ncau8rbRpD1Y1aC/hD6dWnVtdXgCqzY08Ra0NPlU0vtX1ckmtfUfnYj6fdiditzHDZZYpWhZw6Sd5le9uj9UoKSBvGEZjIDdMLsdBj94LxZcwnTRKu0sJPjibcaXHxBpujDcWMaiJIuslLRr1wcV4PBmgozESSBTa6hZU+qnqOg6emI6tRsYs4ZNQvBmxYv/AOxWRUu3cjxAXbMVFCvCpal99dcQuUeWVhjywTwRwAkd2KWdmXSZHVrNEbg3q9+n2mBoWlmViNKRWF9WJFE+5QOnmT6VvYY4VrlfguHmWZ7zNyrDmMwYYcusYVYXd4XMbnvXaIkKoC/Vxxs9kmyFGk1vdHkLJ+kv98/+rFrw91efMtppkZIS13qCoJQa6LRzDj3118hZ46RTt2YKqdn+SUABZaHT65/9WIQ4cvDZJe5QBJBG0b7k6tdOZnLF2RQ0bE2AI1IAGmy74XudYXMKuiCRY2JkjKFiyMrRsyqD4iiuzaN9YBXYkETljqjRqGHBiPw4KIo9BtdC6T12oVuOu2JGOhhF4pKqQysxCqsbEsTQAANkk7Ae/H7wz8zF+rX/AAGKzmiVXVcpWps1aFfSL/jOfsgJYBO2tox54/OEcWaRowoiMMiuU0k6o+6KrobqHNlrqtBGmm9rAF7gwYMAGDBgwAYjcSEncy9zQl0N3ZPTXR037rrEnBgCu4IHCNqDqNZ0CQ24Xb2iCb8WojfpV73j58a4IJysiOYZ0BCSqATR/RdSKkS6Ok+mxB3x8vozQzSZiWQd0sbljbE1asLWqARVYAjc6jjDOce1vPHMfxeVYog+pECC9IO3eE7nUNyu1dPfgDWspxdoAI+IaIZRt3nSCXrukh8KtsbjJ1D3ijj657iuWkgBOcjjilbT3iTooej4kWS9iaIJU6hvRB3xYci8xfwjkoc1o0FwQy3YBUlTXusGsTm4blYgZDDAgQai+hRp076rrw1V35YE6SGvMUZCLlo5MxY2MS3EKIU3Ofq9rNgMT4W2sViF/D8uWa860GiR1RUhYs8cjaQIqNNPYKvaqGFnw1RxkvaB2v5h3CZImBB0YUXb3tY8O3RfLqSbADb2KcjrFCvEMxpknn+sjY2WRWBs2erNqN/47nAoUufO07MvM7ZCcQ5cHwkIA8pAosSbsGqHuVcaZ2T86PxbKu8yos0Umhwl0QQCrUb03uKs7qTtdDnTnWW8zMPSeYH+8P8AlX34Z+xKGCTMzx5gzAd1qUxSvH0YCj3bAuWLKAu9npucAdNM1CzsMUo5pyzECIvOpNF4InljHh1bvGrL0I2vzGKDjPAUlWFIRIyAMQG1vqmjI7tcwzE6URgWYMNygFn2WeQK2GwGAKHKcUgy8WhEzJRNRVBlZthZIRAIgKHsqPQDETi3NyCMKk0GVmYKy/TmEZCk+13RcSHowANUevSsNWOWe1aQnO5stu7T0Td7INIF0NgoA6YA6T4Fw3uU1PK08snieZv0thWhR4Y0AqlX4kkkk1udZYM53iRQrq7pZW7v66QSuYxpcEUEdkLWGsE9DV5T2G9oJR14fmnJRiFy5IvSx/QJ+yfLbY+gxuz5dGZXKqXW9LEDUt7Gj1Fj0wB9cGDBgAwYMGADBgx4mlVFLOQqqCWYmgANySTsAPXACR2x58R5DRqIM0ioKHWrcg+gpTjl/iEhaRyfUj7tsbd2n8/5TNwNBGp1K4aOVwAtiwdIvXuCR06HGXdn3Kz8TzscIDd2CGmcfooOu5BAJ6Cwdz0O+AOi+x/ImHhGUUkHUpk+UjFwPleGPmDIHMZWeFSFaWJ0Vj0BZSAT6gGjibFGFUKoAVQAAOgA2AGPWAOK+N5OWHMSxzjTIjlWFHqPS96PUH0rG0dl3a1l48vFlM6BD3KBElFlGAv2hVoaA9QT6dMaHzzyJluKx6ZRolWykyAagarxbeNelr7tiOuOaedOS8zwuRUzAXS9926kFXC1e3UVqXqPvwBcdsYyr5/6Rk545kzCCRgjWUboQ32boGjRG+w2ti7B89kYRmlzU6JJmKiEchpGSiTbEVvZFE/4jGRYMAduZPLLEgRLoeZJJN7kljuxJ3JPXH2xzl2P9pf0FvoubYnLu3hkJJMRoCt/+HQGw6dfM46LjcMAVIIIsEbgg+YPngDMO3XmXOZGHL/RGaMO51yqRew2SiCd7Jv+jjOe1LhMz5fJcQKllzMETTuBsJtNFmHRda6elC1Pmd3ft15i+jz8OTwMqS9/Ih32RgF1KDup8fUbldjscM3avx+CDhbl4lmWdQqRvYU3TAtpojTQOxBuqI6gDmnlqdo83lnQ6WWZCCPLxDHaGOH5GskgBQTdC6HuFkmvicNPLfaJxDItcc7Ou1xzEuhry3Nj08JGAOt8GF/kXmdeJ5OPMqukm1dOul16i/MdCPcR54YMAGDGV9ofPecyualy+X7lUVY/G0ZZwZA5u9ejqgAtT1wqR9onE/PMg/CGMf8A1OOM88IOmztj+HnNWjfycc+9qvaD9JYpC1QRllWm2ma6LmjTIK8PxJvcVR8Q5uzmlkkzs7IVIkVipBUitJ8O+qzt6XhCzuZMjlj8APQeWOkJKStHOcHB0zxNMXNsbOGXsz5h+gcRglNBGbu5L8kcgE9CfDs225qvPCtj06kGiCD6HFEncGKvIcwQZiZ4YHErRC5GQ2qG6Csw21HxbXY0m6xzZyWeKZ64crNtGPE0mYK6Abo1rsjatlIG140ThXO3D+AwQZVCMzI695NLl2Rk1MaosCOlUF6hQvrgDY8c/wD5RN/TEsmhlo6F7AmSXUa8idK/cPTGqT9oWTUqEM0mq6KQvQ+LOFAvyxlPa1K3EcwHghkKCBUslVIZXkboW6Uy/jjm82NcZLqWsc3wT6GP4MXf+yeb/mf/AHL/AKsR87y/mIULyR6VHmWX8Bdn5YLNjbpSXUPFNbtPoRZUHdIw2NlT7/O/xrHRXYBx2TM5B4pSWOWcIhNbIVBVffRDdfIjHPAV5ikcaM2kUABZ33JON07IeIZThmWeOZplmkYPITDIUG1BEZQwatzqHW/cMU5RWzZKi3wRRdv8WrPe8ZSM/dJMT+Axlmc4zNLFFFIxZIl0Jfkupmr72PyCjoBWk9snHMtmcyJYJg4bL90w0OpVkZyL1Ae13h/6TjJsUYGPckemvUi69L6fhR+eJeWylKZHFKOgP6R8vliJLIWJJ6k3gDoz8nbL6eHSPqY652FE+EaVX2R5Xe/yxqeOX+ROYs5lIlXLTsqO1tHoVhd0WXUDp2Fn4Y37ljiks2TyssjW8kEbsaAtmRSTQ2G5OJjNSuvAqUHGr8RK7ZOCOC2bQRhCsSOSTrLCRgNgKI0v1vyrFXwPs7WfIrm5c13QZDI2mPVoUWepO9AemNC7TYFfhuY1C9IDjfoVYEHbr8MIOd4vInKzkEXqaEeVIZSu1VvXmfxxyeODybo7RyTjj2fiYjnc8zgAm/NjVWf+3TELBgx3SrZHBu92PHZNyUOKZupb+jw00tEgtd6UBA21EG9waDVR3Dr218Dy0mbijiQQziAMZOkbjUUjRhWzDSfF6UKbbSo9lfaJ/BLSrKjSQSb6Uqw421b9dtqvGu8Z4XHxdo87kJo5CYxDJGzUAtl9wASjgvurDcEdOpjJq0PTxKx6dS1cDnnNcuZmMi4Xb0KDUDX9W6+eL3hfLs2aYS5sslUBYp2APmCNhWwJ9OlYdc9wd4R3csU+V9CNl6A7OpaJjQ6WSKO2PlESbEcysQSDqCsQdtvAVquu4vfHzMvxWWqap/en/Z78fw+O9na80TcfmI8azUNQjJ8yCwHyG9ffj4xzT6vFFHp9RIb+4qMfN08/5PdqJ1YrM9wSOckzF3W7CFqVfLwhQD95OJfev/Nj/r/7Y+c2cKC2VR8XH4bb42DlF9lmSUZbM+2VyccShY0VQPQf+XhZ5+ys0ixd0rsoJ1KgJN7USB6b74m5jj739XED66nr7qU48njktbRoDX2iQD9wvHfF8yE1Pj5sjJGM4uHD0Ik/GO7gjizGWmkpFDFltSw959rpd4U89xlZCP4vCqg2Ao8VAUAW8wNugHTDXPxubTvJEnqVT8PExH4YqM3n4qAd+83utj+A2HXHtwSSd6d+TZ5cuNtU5UudC7m848ntHbyA2GI2JfEs2JXsCgBQH/nvJxEx9JNtbnzpJJ0h/wCQODSZr6MkciKzSyINSkgVFI5JIb01AbemOmchkEiijjVVARFUADYBQAK922MS7C8mpky5belmlXypgRFfv8Dv128XuGN3xzxVu+bOmVvZckLnaKCeG5oDclNh/wAw9dsZXw/ijnhZ4e0AqTvdTvIAy621oVUK1kXuDX47al2kD/8AmZv9X/mMIfJfJKZ3h4mWV0mLSL4vHGdLsBanxLtV6GF0OuIzLI5dh70Xi0KPb4WY3n+U8zETSd4o6FN7/wCX2vwxSyRlSVYEEGiD1Hxxu3NPLM/DoxKZA8epVY7tpLH0P1hvYWC1E+zW+EXOEcQk7iHLd9O2waMWRRG+ogAKNW+o0N7xzx5sylpnHp/vYqeLE1qhLqJWUy6yCtWl/K+h/ccW3L/HpuHzAqzKykUynfbyPky7nwnbETmXgE2QnMGYULIArEBgwphY3GIceWkkSSQbrHWskixqNDYmzv6Y9h5Tpnsk56bicUqSkGaAi22BkVrptA6EEUa26Ha6DhxDgeWnozQRSEGwWQE30u661jBPydM7oz80VX3kJN300MD087vHReAKDM8l5GRSpy0YB80BRvkykMvyOMD7WZvoGfOWyZkijjjTbvXfUWti1uSRsQKuvDfnjpvHL/bv/vib+pH+wMQ8cXxSKU5LgyV2XO2dknGZeRwiAr42WiTv7JF4UeZc/KuZlUO2lWoAsTQ9LNnDP2Pdc7+o/fik584M0TR5miUzPeb7UHjkdCo8/ZVG3+0fQ4fKh+1dDfmT+76jj2I8Jg4i2ZjzaNIYwrKwldKuwRSMAfWzh0515Z4PwnLNmXy2twQIomnlIkfyBDOQy+bWCKB+GFb8mr8/nP1aftHHw/KL493mahyinwwprcb1rfoCKrZKNj7ZHljVGK4Ixzk+LM6n5gOuRoY44jIGVtCgDS3VQtUoxHyohCapPExJ2F3+GK8oaBo0dgfI11r7x9+PwC8USe5nBPhXSPIb/wCeJOS4VNNWiNiPtEUo892Ow2wz8ncvGeWOOJNU7syq8liNGVXeqKnxaVvcNvWw641rgvZQ0gDcQmv0ihOw3+2y9CB0VRV7HHFzm3UF6s7LHFK5v0RR9irqmbjgVg/d5eY61vSbkjO1ijV9QT0xuGMr5D4fHBxWRIl0qq5lRZJNLKgALMSTQAG5xqmGHuvzfuZl73ovYoefcuZOHZtVq+6J39F8R/AHFF2M5lW4eUF3HNIrfFiJBXr4XX53hn5q/kWb/s8v7DYTOw7+SZn+0/8A5RYp99eT/Bi/TfmvyX3adAr8NzGoXpCsvuIYUffjLOxyMDiS19ib8SpONX7SP925r+oP2lxinZlOy8Wy4DEAzOprzBhZqPusA/LETX1EdIP6ci7/ACkuD02UzSg7hoXNitvEm3Ukgy79Nh080fso4KM9mcxlia73KyhWq9LeHSa9xr5XjVPykP5Bl/7SP/jkwifk+Rn+E9Xl3Lj5+E47nnJ35PPDSOI5hn1K8MRUoRRtmAIa9wQV6Y6GxnHIHARl+L8XcDSC0ZVbuxLqctdk7sDt78aPgAxzh+UHkVTiOsXbwxM3oN5U29BUa/O8dH4587fZFbPbMCPocfQ+Yll/f+OMboqKtlL2Pdc7+o/fh15m4L9J5cLAEvl5pZRV9BNIH2H9Ek2egBxX8g5CCN1jjeOQnIIZzGyt9Y8sxZWZCRqVSi9boLh15Q47kU4ecvmszlkLNOrxyyKDTySbMrHoVP3HGkiT+TUw77ODSL0IdW99Tt1qvlfvwq9uikcYnsHdYyPf9Wo29dwcOXYFFHBmM4veIw01rBFMFdlBG/QgWPjis7fcq8vFYdClguUjZiOgXvpFs+gtlF+8Yy9rK070IfF4tPD8oD/P5j8Uyxxf8k8HRuFcSzDAFg0ESkjoDNGW0t1F7A17sWnFOAFuXGzBHs515VojZCVgOqx9tei/0T61MyWXMPK8LKx/jGcDOPcJCmn3j6pT8cS32b5GpVOuZadj+VU5mIkWR38o36MCIrFf0GYUfW/SttxivYs9zxWd+6zF/wB6vljasc/h+6/Nl5+96Izbkhe94nPKvsgTHfr9bKCv7Jv5Y0nGcdmX8pzH9QftvjR8bg7t837k5e96L2IXG8q02WniStUkTot9LZSBfoLOF7s05Zm4flpEzDIXklMlRklQNKIBZAJ9i+nnhuwY60rsi3VETinDo8zE8My6o5BTLZFj4qQR8jjI14TDlOYMtDl0EcastKLO5heySSSxPqTeNnxAfguXaYZgwRGcdJSg1jatmq+hIxko2VCWmzP+3vhsuayuUhgQvLJmgFUeZ7uTzOwFWSTsBZxD7OOQszw7iFtGe4WNwJtSUxYL+iG19QRuo2AxrDQqWDEAst0SNxfWvToMe8a1ZKdETL8NjjllmVakmCCRrJvuwQuxNLQY9AL87xLwYMaYZlFm2zM0xzAldhM6CIyeCEIWAPc+G9SCNgxDE67G2+PeWGXEZZYljjXamhMYHTorqprcbgV5eWH3PcJgnrvYY3I6FlBI2rY9RtinXkbKKhSP6RHsaK5qe1J8wGkK3e+4I9xwAlcUfLsA8UyRypelo2UGj1UggqwI8mHUA7EXhZGZgi0gug3LAu29k2T4vefhjV8tySsZJXOZw39qRH+4PGQPliu4h2WZWdtUs+bZvXvQPwCAeWAE1uYchIgGZSJxf6MfeCwOpCqSPu88VudMWenXL8ODLNPSOzsREY4vrNJUhjGtoKKqp1Hf2jei5Tsn4aikOk0tnq88gNengZRXyvfDNwTl7LZNdOWgSIUASo8TV9pj4nPvJJwasJ0VHKnK5i4YMlmwjahKsgQkqRK7tsaU9GG+2+EvmjgZ4fwKDLSMD3WZYBjW4MkzKetC1Kmsa9jxLErCmAI9CL/xxLjcdJSlUtQp9m/BMtHkspPHBEsz5dNcqoA7alBOpgLNmicN+PxVAAAFAdAMfuKMe4qco8qyZKeeR5kkSTZAEKso1M3iJYhjuOldMNeDBjEklSDbfE//2Q=="/>
          <p:cNvSpPr>
            <a:spLocks noChangeAspect="1" noChangeArrowheads="1"/>
          </p:cNvSpPr>
          <p:nvPr/>
        </p:nvSpPr>
        <p:spPr bwMode="auto">
          <a:xfrm>
            <a:off x="8978504" y="-144463"/>
            <a:ext cx="2286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EG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5" name="مربع نص 14"/>
          <p:cNvSpPr txBox="1"/>
          <p:nvPr/>
        </p:nvSpPr>
        <p:spPr>
          <a:xfrm>
            <a:off x="1142976" y="6488692"/>
            <a:ext cx="7500958" cy="369332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76200" dist="50800" dir="5400000" rotWithShape="0">
              <a:srgbClr val="4E3B30">
                <a:alpha val="60000"/>
              </a:srgbClr>
            </a:outerShdw>
            <a:reflection blurRad="6350" stA="50000" endA="300" endPos="55000" dir="5400000" sy="-100000" algn="bl" rotWithShape="0"/>
            <a:softEdge rad="12700"/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 rtl="0">
              <a:defRPr/>
            </a:pPr>
            <a:r>
              <a:rPr lang="ar-EG" i="1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ea typeface="Adobe Fan Heiti Std B" pitchFamily="34" charset="-128"/>
                <a:cs typeface="Arabic Typesetting" panose="03020402040406030203" pitchFamily="66" charset="-78"/>
              </a:rPr>
              <a:t>&amp;د محمد القاضي &amp;  جميع الحقوق محفوظة لمؤسسة المشرفة التربوية/مهره عبدالله أل طلحان&amp;</a:t>
            </a:r>
            <a:r>
              <a:rPr lang="en-US" i="1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ea typeface="Adobe Fan Heiti Std B" pitchFamily="34" charset="-128"/>
                <a:cs typeface="Arabic Typesetting" panose="03020402040406030203" pitchFamily="66" charset="-78"/>
              </a:rPr>
              <a:t>EMV </a:t>
            </a:r>
            <a:r>
              <a:rPr lang="ar-EG" i="1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ea typeface="Adobe Fan Heiti Std B" pitchFamily="34" charset="-128"/>
                <a:cs typeface="Arabic Typesetting" panose="03020402040406030203" pitchFamily="66" charset="-78"/>
              </a:rPr>
              <a:t>إستراتيجية </a:t>
            </a:r>
            <a:endParaRPr lang="ar-EG" dirty="0">
              <a:solidFill>
                <a:srgbClr val="002060"/>
              </a:solidFill>
              <a:latin typeface="Arabic Typesetting" panose="03020402040406030203" pitchFamily="66" charset="-78"/>
              <a:ea typeface="Adobe Fan Heiti Std B" pitchFamily="34" charset="-128"/>
              <a:cs typeface="Arabic Typesetting" panose="03020402040406030203" pitchFamily="66" charset="-78"/>
            </a:endParaRPr>
          </a:p>
        </p:txBody>
      </p:sp>
      <p:sp>
        <p:nvSpPr>
          <p:cNvPr id="16" name="عنصر نائب لرقم الشريحة 8"/>
          <p:cNvSpPr>
            <a:spLocks noGrp="1"/>
          </p:cNvSpPr>
          <p:nvPr>
            <p:ph type="sldNum" sz="quarter" idx="12"/>
          </p:nvPr>
        </p:nvSpPr>
        <p:spPr>
          <a:xfrm>
            <a:off x="8572528" y="6429396"/>
            <a:ext cx="571472" cy="428604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fld id="{598F3B8C-1A87-407E-A458-8606F5C36CC6}" type="slidenum">
              <a:rPr lang="ar-SA" sz="2400" smtClean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pPr/>
              <a:t>25</a:t>
            </a:fld>
            <a:endParaRPr lang="ar-SA" sz="2400" dirty="0">
              <a:solidFill>
                <a:srgbClr val="00206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18" name="Picture 2" descr="http://4.bp.blogspot.com/-KUOu_fIw0MY/Ti1HIw1KnGI/AAAAAAAAAB4/kPSFixI25bM/s1600/%25D8%25A7%25D9%2584%25D9%2582%25D8%25A8%25D8%25B9%25D8%25A7%25D8%25AA%252B%25D8%25A7%25D9%2584%25D8%25B3%25D8%25AA%255B1%255D.png"/>
          <p:cNvPicPr>
            <a:picLocks noChangeAspect="1" noChangeArrowheads="1"/>
          </p:cNvPicPr>
          <p:nvPr/>
        </p:nvPicPr>
        <p:blipFill>
          <a:blip r:embed="rId3" cstate="print"/>
          <a:srcRect l="59136" t="66035"/>
          <a:stretch>
            <a:fillRect/>
          </a:stretch>
        </p:blipFill>
        <p:spPr bwMode="auto">
          <a:xfrm>
            <a:off x="7572396" y="71414"/>
            <a:ext cx="1500198" cy="1013203"/>
          </a:xfrm>
          <a:prstGeom prst="rect">
            <a:avLst/>
          </a:prstGeom>
          <a:noFill/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/>
          <a:srcRect l="6292" t="38623" r="8137" b="7020"/>
          <a:stretch>
            <a:fillRect/>
          </a:stretch>
        </p:blipFill>
        <p:spPr bwMode="auto">
          <a:xfrm>
            <a:off x="214282" y="1142984"/>
            <a:ext cx="8715404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مربع نص 13"/>
          <p:cNvSpPr txBox="1"/>
          <p:nvPr/>
        </p:nvSpPr>
        <p:spPr>
          <a:xfrm>
            <a:off x="3944201" y="142852"/>
            <a:ext cx="3985385" cy="89255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EG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ea typeface="GE East" pitchFamily="18" charset="-78"/>
                <a:cs typeface="Arabic Typesetting" panose="03020402040406030203" pitchFamily="66" charset="-78"/>
              </a:rPr>
              <a:t>الإجراء الثاني : تحليل الدرس وفق وظيفة كل قبعة </a:t>
            </a:r>
          </a:p>
          <a:p>
            <a:r>
              <a:rPr lang="ar-EG" sz="2400" dirty="0">
                <a:latin typeface="Arabic Typesetting" panose="03020402040406030203" pitchFamily="66" charset="-78"/>
                <a:ea typeface="GE East" pitchFamily="18" charset="-78"/>
                <a:cs typeface="Arabic Typesetting" panose="03020402040406030203" pitchFamily="66" charset="-78"/>
              </a:rPr>
              <a:t>القبعة البيضاء:المعلومات والحقائق والأرقام </a:t>
            </a:r>
          </a:p>
        </p:txBody>
      </p:sp>
    </p:spTree>
    <p:extLst>
      <p:ext uri="{BB962C8B-B14F-4D97-AF65-F5344CB8AC3E}">
        <p14:creationId xmlns:p14="http://schemas.microsoft.com/office/powerpoint/2010/main" val="383020069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2"/>
          <p:cNvSpPr txBox="1">
            <a:spLocks/>
          </p:cNvSpPr>
          <p:nvPr/>
        </p:nvSpPr>
        <p:spPr>
          <a:xfrm>
            <a:off x="331076" y="0"/>
            <a:ext cx="8671410" cy="11430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b"/>
          <a:lstStyle/>
          <a:p>
            <a:pPr rtl="0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endParaRPr lang="en-US" sz="3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anose="03020402040406030203" pitchFamily="66" charset="-78"/>
              <a:ea typeface="GE SS Text Bold" pitchFamily="18" charset="-78"/>
              <a:cs typeface="Arabic Typesetting" panose="03020402040406030203" pitchFamily="66" charset="-78"/>
            </a:endParaRPr>
          </a:p>
        </p:txBody>
      </p:sp>
      <p:sp>
        <p:nvSpPr>
          <p:cNvPr id="12" name="مستطيل 11"/>
          <p:cNvSpPr/>
          <p:nvPr/>
        </p:nvSpPr>
        <p:spPr>
          <a:xfrm>
            <a:off x="2053810" y="6488668"/>
            <a:ext cx="53042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>
              <a:defRPr/>
            </a:pPr>
            <a:r>
              <a:rPr lang="ar-EG" i="1" cap="all" dirty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endParaRPr lang="ar-SA" i="1" cap="all" dirty="0"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5362" name="AutoShape 2" descr="data:image/jpeg;base64,/9j/4AAQSkZJRgABAQAAAQABAAD/2wCEAAkGBxQREhQUEhQWFhUWGB8aGBcYGSIfGhsgHCAeHh8eGhweISogGB8lHxsYJjEhJSs3Li4uIB8zPDQsNyktLisBCgoKDg0OGhAQGzEkICUtLDQsLCwvLzcsLC8vLDEvLCwsLDgtLDcvLCwsLCwsLCwsNiwsLCwsLCwsLCwsLCw0LP/AABEIAJ4AmgMBIgACEQEDEQH/xAAcAAACAwEBAQEAAAAAAAAAAAAABgQFBwgCAwH/xABKEAACAgAEAwUEBQYLBwUBAAABAgMRAAQSIQUGMQcTIkFRMmFxgRQjUpGhCDNCc7LRFSQ0U2JydJOxwdIWNUOCkuHwlKKzwsMl/8QAGQEBAQEBAQEAAAAAAAAAAAAAAAIBAwQF/8QALREAAgIBAgMGBQUAAAAAAAAAAAECEQMSITFhkSIyQXGBsQQTI1HBM1Kh4fD/2gAMAwEAAhEDEQA/ANwwYMGADBgwYAMGDFfxriyZWMM4LMx0xxru8jnoqD12Js7AAkkAE4AsMVacw5Zvzcqy+vc3LX9buw2m/K+u/piDlODvmRrz7BwaK5ZL7hK3prNztf6TAKaWlHnfwQqihUUKqigqigB6ADYYAW/9t4f5jPf+in/0YmRcalmCNlssxViQzZjVBpAvcKyF2NjppHreLvAcAVUORzJsyZre9hFCqKBQ8nMjE3ZvV5gVtuTZDMV9Xm2DWK1xIy9RYKqEY2LGzCrv3YiT878PR1jbOQamqqkBG5oeIbDf1OLTI8VgnJEM0UpG5EbqxHx0k1gCpzHGp8obzkKtCPazMF6VFneWFraNQKtlZwNyaANXuVzCSoskbB0cBlZTYIO4IPmMfXFDmOXmSQy5KUZZnNyJ3YaGQ+bNGCpVyABrVgSOt0KAvsGF+HiOdi0jMZVZboGTKvYFk7mOXSwCrVkMxPkPIWeQ4tDMzpG4Lx0HjOzpYBGpDTAEEEGqPlgCbgwYMAGDBgwAYMGDABgwYMAGFjhuaOZucsGVmYQaegjB0gggkMXotqHkQPLeXzHnmP8AFYJO7nljZhIAG7pRQ1lSdySaUeZv7Jx+ZLKpDGkcahURQqqPIAUBjUTJl1AKUfDHvHiF9QBxm/NPEElzWYgzfeaF06IG2jdNI+spfzgL6x4iQNA2BGMKGTivPeTiVxFPFPP3bPHDG+oyEAkKCgYAkrXu64o2ikzKq2eKSPW8ag9wtkGgjEhiKHjaz1qgaxF/hqJEpAaA8KgUPh6AYopOZ5FbTYNG3NWI1O4MjdEBNAaiLvADfDAqLpRVVR+ioob9dhtiG/A8swo5eGv1aj7iBY+IxBg5jutSbV1U3fwHp88So+Oxkb6h8v3YAsIs1K2tfpMhCNQAoFfCrUzUWc+K/gQPKz6zfHM1lwJEZJkUANFL4SfIFZVBKm9zqVr/AKOK5+Oxgbaj7q/fiozvFZMzIMvDEWJBYqpGqh0uyFF0aF34Sd6NAaNypzGuejZtBjkQ1JGTeknoVagHUjo1eoIBBGJub4TFJLHMVqWP2ZF2ajdqSPaQ3eg7XRqwMUXZ7wWXLxSSTrokmYHu7B0KopQxG2oksTRIFgeW7XgCs4VnnLyQTfnY99QQqkiMTpZNzuB4WF2GBNBSt2eF7nTKN3IzUIP0jK/WppFl1G8kRA3YOgI0/aCHyxfQSh1Vh0YAj5i8Ae8GDBgAwYMGADBgxX8fEpy8ncau8rbRpD1Y1aC/hD6dWnVtdXgCqzY08Ra0NPlU0vtX1ckmtfUfnYj6fdiditzHDZZYpWhZw6Sd5le9uj9UoKSBvGEZjIDdMLsdBj94LxZcwnTRKu0sJPjibcaXHxBpujDcWMaiJIuslLRr1wcV4PBmgozESSBTa6hZU+qnqOg6emI6tRsYs4ZNQvBmxYv/AOxWRUu3cjxAXbMVFCvCpal99dcQuUeWVhjywTwRwAkd2KWdmXSZHVrNEbg3q9+n2mBoWlmViNKRWF9WJFE+5QOnmT6VvYY4VrlfguHmWZ7zNyrDmMwYYcusYVYXd4XMbnvXaIkKoC/Vxxs9kmyFGk1vdHkLJ+kv98/+rFrw91efMtppkZIS13qCoJQa6LRzDj3118hZ46RTt2YKqdn+SUABZaHT65/9WIQ4cvDZJe5QBJBG0b7k6tdOZnLF2RQ0bE2AI1IAGmy74XudYXMKuiCRY2JkjKFiyMrRsyqD4iiuzaN9YBXYkETljqjRqGHBiPw4KIo9BtdC6T12oVuOu2JGOhhF4pKqQysxCqsbEsTQAANkk7Ae/H7wz8zF+rX/AAGKzmiVXVcpWps1aFfSL/jOfsgJYBO2tox54/OEcWaRowoiMMiuU0k6o+6KrobqHNlrqtBGmm9rAF7gwYMAGDBgwAYjcSEncy9zQl0N3ZPTXR037rrEnBgCu4IHCNqDqNZ0CQ24Xb2iCb8WojfpV73j58a4IJysiOYZ0BCSqATR/RdSKkS6Ok+mxB3x8vozQzSZiWQd0sbljbE1asLWqARVYAjc6jjDOce1vPHMfxeVYog+pECC9IO3eE7nUNyu1dPfgDWspxdoAI+IaIZRt3nSCXrukh8KtsbjJ1D3ijj657iuWkgBOcjjilbT3iTooej4kWS9iaIJU6hvRB3xYci8xfwjkoc1o0FwQy3YBUlTXusGsTm4blYgZDDAgQai+hRp076rrw1V35YE6SGvMUZCLlo5MxY2MS3EKIU3Ofq9rNgMT4W2sViF/D8uWa860GiR1RUhYs8cjaQIqNNPYKvaqGFnw1RxkvaB2v5h3CZImBB0YUXb3tY8O3RfLqSbADb2KcjrFCvEMxpknn+sjY2WRWBs2erNqN/47nAoUufO07MvM7ZCcQ5cHwkIA8pAosSbsGqHuVcaZ2T86PxbKu8yos0Umhwl0QQCrUb03uKs7qTtdDnTnWW8zMPSeYH+8P8AlX34Z+xKGCTMzx5gzAd1qUxSvH0YCj3bAuWLKAu9npucAdNM1CzsMUo5pyzECIvOpNF4InljHh1bvGrL0I2vzGKDjPAUlWFIRIyAMQG1vqmjI7tcwzE6URgWYMNygFn2WeQK2GwGAKHKcUgy8WhEzJRNRVBlZthZIRAIgKHsqPQDETi3NyCMKk0GVmYKy/TmEZCk+13RcSHowANUevSsNWOWe1aQnO5stu7T0Td7INIF0NgoA6YA6T4Fw3uU1PK08snieZv0thWhR4Y0AqlX4kkkk1udZYM53iRQrq7pZW7v66QSuYxpcEUEdkLWGsE9DV5T2G9oJR14fmnJRiFy5IvSx/QJ+yfLbY+gxuz5dGZXKqXW9LEDUt7Gj1Fj0wB9cGDBgAwYMGADBgx4mlVFLOQqqCWYmgANySTsAPXACR2x58R5DRqIM0ioKHWrcg+gpTjl/iEhaRyfUj7tsbd2n8/5TNwNBGp1K4aOVwAtiwdIvXuCR06HGXdn3Kz8TzscIDd2CGmcfooOu5BAJ6Cwdz0O+AOi+x/ImHhGUUkHUpk+UjFwPleGPmDIHMZWeFSFaWJ0Vj0BZSAT6gGjibFGFUKoAVQAAOgA2AGPWAOK+N5OWHMSxzjTIjlWFHqPS96PUH0rG0dl3a1l48vFlM6BD3KBElFlGAv2hVoaA9QT6dMaHzzyJluKx6ZRolWykyAagarxbeNelr7tiOuOaedOS8zwuRUzAXS9926kFXC1e3UVqXqPvwBcdsYyr5/6Rk545kzCCRgjWUboQ32boGjRG+w2ti7B89kYRmlzU6JJmKiEchpGSiTbEVvZFE/4jGRYMAduZPLLEgRLoeZJJN7kljuxJ3JPXH2xzl2P9pf0FvoubYnLu3hkJJMRoCt/+HQGw6dfM46LjcMAVIIIsEbgg+YPngDMO3XmXOZGHL/RGaMO51yqRew2SiCd7Jv+jjOe1LhMz5fJcQKllzMETTuBsJtNFmHRda6elC1Pmd3ft15i+jz8OTwMqS9/Ih32RgF1KDup8fUbldjscM3avx+CDhbl4lmWdQqRvYU3TAtpojTQOxBuqI6gDmnlqdo83lnQ6WWZCCPLxDHaGOH5GskgBQTdC6HuFkmvicNPLfaJxDItcc7Ou1xzEuhry3Nj08JGAOt8GF/kXmdeJ5OPMqukm1dOul16i/MdCPcR54YMAGDGV9ofPecyualy+X7lUVY/G0ZZwZA5u9ejqgAtT1wqR9onE/PMg/CGMf8A1OOM88IOmztj+HnNWjfycc+9qvaD9JYpC1QRllWm2ma6LmjTIK8PxJvcVR8Q5uzmlkkzs7IVIkVipBUitJ8O+qzt6XhCzuZMjlj8APQeWOkJKStHOcHB0zxNMXNsbOGXsz5h+gcRglNBGbu5L8kcgE9CfDs225qvPCtj06kGiCD6HFEncGKvIcwQZiZ4YHErRC5GQ2qG6Csw21HxbXY0m6xzZyWeKZ64crNtGPE0mYK6Abo1rsjatlIG140ThXO3D+AwQZVCMzI695NLl2Rk1MaosCOlUF6hQvrgDY8c/wD5RN/TEsmhlo6F7AmSXUa8idK/cPTGqT9oWTUqEM0mq6KQvQ+LOFAvyxlPa1K3EcwHghkKCBUslVIZXkboW6Uy/jjm82NcZLqWsc3wT6GP4MXf+yeb/mf/AHL/AKsR87y/mIULyR6VHmWX8Bdn5YLNjbpSXUPFNbtPoRZUHdIw2NlT7/O/xrHRXYBx2TM5B4pSWOWcIhNbIVBVffRDdfIjHPAV5ikcaM2kUABZ33JON07IeIZThmWeOZplmkYPITDIUG1BEZQwatzqHW/cMU5RWzZKi3wRRdv8WrPe8ZSM/dJMT+Axlmc4zNLFFFIxZIl0Jfkupmr72PyCjoBWk9snHMtmcyJYJg4bL90w0OpVkZyL1Ae13h/6TjJsUYGPckemvUi69L6fhR+eJeWylKZHFKOgP6R8vliJLIWJJ6k3gDoz8nbL6eHSPqY652FE+EaVX2R5Xe/yxqeOX+ROYs5lIlXLTsqO1tHoVhd0WXUDp2Fn4Y37ljiks2TyssjW8kEbsaAtmRSTQ2G5OJjNSuvAqUHGr8RK7ZOCOC2bQRhCsSOSTrLCRgNgKI0v1vyrFXwPs7WfIrm5c13QZDI2mPVoUWepO9AemNC7TYFfhuY1C9IDjfoVYEHbr8MIOd4vInKzkEXqaEeVIZSu1VvXmfxxyeODybo7RyTjj2fiYjnc8zgAm/NjVWf+3TELBgx3SrZHBu92PHZNyUOKZupb+jw00tEgtd6UBA21EG9waDVR3Dr218Dy0mbijiQQziAMZOkbjUUjRhWzDSfF6UKbbSo9lfaJ/BLSrKjSQSb6Uqw421b9dtqvGu8Z4XHxdo87kJo5CYxDJGzUAtl9wASjgvurDcEdOpjJq0PTxKx6dS1cDnnNcuZmMi4Xb0KDUDX9W6+eL3hfLs2aYS5sslUBYp2APmCNhWwJ9OlYdc9wd4R3csU+V9CNl6A7OpaJjQ6WSKO2PlESbEcysQSDqCsQdtvAVquu4vfHzMvxWWqap/en/Z78fw+O9na80TcfmI8azUNQjJ8yCwHyG9ffj4xzT6vFFHp9RIb+4qMfN08/5PdqJ1YrM9wSOckzF3W7CFqVfLwhQD95OJfev/Nj/r/7Y+c2cKC2VR8XH4bb42DlF9lmSUZbM+2VyccShY0VQPQf+XhZ5+ys0ixd0rsoJ1KgJN7USB6b74m5jj739XED66nr7qU48njktbRoDX2iQD9wvHfF8yE1Pj5sjJGM4uHD0Ik/GO7gjizGWmkpFDFltSw959rpd4U89xlZCP4vCqg2Ao8VAUAW8wNugHTDXPxubTvJEnqVT8PExH4YqM3n4qAd+83utj+A2HXHtwSSd6d+TZ5cuNtU5UudC7m848ntHbyA2GI2JfEs2JXsCgBQH/nvJxEx9JNtbnzpJJ0h/wCQODSZr6MkciKzSyINSkgVFI5JIb01AbemOmchkEiijjVVARFUADYBQAK922MS7C8mpky5belmlXypgRFfv8Dv128XuGN3xzxVu+bOmVvZckLnaKCeG5oDclNh/wAw9dsZXw/ijnhZ4e0AqTvdTvIAy621oVUK1kXuDX47al2kD/8AmZv9X/mMIfJfJKZ3h4mWV0mLSL4vHGdLsBanxLtV6GF0OuIzLI5dh70Xi0KPb4WY3n+U8zETSd4o6FN7/wCX2vwxSyRlSVYEEGiD1Hxxu3NPLM/DoxKZA8epVY7tpLH0P1hvYWC1E+zW+EXOEcQk7iHLd9O2waMWRRG+ogAKNW+o0N7xzx5sylpnHp/vYqeLE1qhLqJWUy6yCtWl/K+h/ccW3L/HpuHzAqzKykUynfbyPky7nwnbETmXgE2QnMGYULIArEBgwphY3GIceWkkSSQbrHWskixqNDYmzv6Y9h5Tpnsk56bicUqSkGaAi22BkVrptA6EEUa26Ha6DhxDgeWnozQRSEGwWQE30u661jBPydM7oz80VX3kJN300MD087vHReAKDM8l5GRSpy0YB80BRvkykMvyOMD7WZvoGfOWyZkijjjTbvXfUWti1uSRsQKuvDfnjpvHL/bv/vib+pH+wMQ8cXxSKU5LgyV2XO2dknGZeRwiAr42WiTv7JF4UeZc/KuZlUO2lWoAsTQ9LNnDP2Pdc7+o/fik584M0TR5miUzPeb7UHjkdCo8/ZVG3+0fQ4fKh+1dDfmT+76jj2I8Jg4i2ZjzaNIYwrKwldKuwRSMAfWzh0515Z4PwnLNmXy2twQIomnlIkfyBDOQy+bWCKB+GFb8mr8/nP1aftHHw/KL493mahyinwwprcb1rfoCKrZKNj7ZHljVGK4Ixzk+LM6n5gOuRoY44jIGVtCgDS3VQtUoxHyohCapPExJ2F3+GK8oaBo0dgfI11r7x9+PwC8USe5nBPhXSPIb/wCeJOS4VNNWiNiPtEUo892Ow2wz8ncvGeWOOJNU7syq8liNGVXeqKnxaVvcNvWw641rgvZQ0gDcQmv0ihOw3+2y9CB0VRV7HHFzm3UF6s7LHFK5v0RR9irqmbjgVg/d5eY61vSbkjO1ijV9QT0xuGMr5D4fHBxWRIl0qq5lRZJNLKgALMSTQAG5xqmGHuvzfuZl73ovYoefcuZOHZtVq+6J39F8R/AHFF2M5lW4eUF3HNIrfFiJBXr4XX53hn5q/kWb/s8v7DYTOw7+SZn+0/8A5RYp99eT/Bi/TfmvyX3adAr8NzGoXpCsvuIYUffjLOxyMDiS19ib8SpONX7SP925r+oP2lxinZlOy8Wy4DEAzOprzBhZqPusA/LETX1EdIP6ci7/ACkuD02UzSg7hoXNitvEm3Ukgy79Nh080fso4KM9mcxlia73KyhWq9LeHSa9xr5XjVPykP5Bl/7SP/jkwifk+Rn+E9Xl3Lj5+E47nnJ35PPDSOI5hn1K8MRUoRRtmAIa9wQV6Y6GxnHIHARl+L8XcDSC0ZVbuxLqctdk7sDt78aPgAxzh+UHkVTiOsXbwxM3oN5U29BUa/O8dH4587fZFbPbMCPocfQ+Yll/f+OMboqKtlL2Pdc7+o/fh15m4L9J5cLAEvl5pZRV9BNIH2H9Ek2egBxX8g5CCN1jjeOQnIIZzGyt9Y8sxZWZCRqVSi9boLh15Q47kU4ecvmszlkLNOrxyyKDTySbMrHoVP3HGkiT+TUw77ODSL0IdW99Tt1qvlfvwq9uikcYnsHdYyPf9Wo29dwcOXYFFHBmM4veIw01rBFMFdlBG/QgWPjis7fcq8vFYdClguUjZiOgXvpFs+gtlF+8Yy9rK070IfF4tPD8oD/P5j8Uyxxf8k8HRuFcSzDAFg0ESkjoDNGW0t1F7A17sWnFOAFuXGzBHs515VojZCVgOqx9tei/0T61MyWXMPK8LKx/jGcDOPcJCmn3j6pT8cS32b5GpVOuZadj+VU5mIkWR38o36MCIrFf0GYUfW/SttxivYs9zxWd+6zF/wB6vljasc/h+6/Nl5+96Izbkhe94nPKvsgTHfr9bKCv7Jv5Y0nGcdmX8pzH9QftvjR8bg7t837k5e96L2IXG8q02WniStUkTot9LZSBfoLOF7s05Zm4flpEzDIXklMlRklQNKIBZAJ9i+nnhuwY60rsi3VETinDo8zE8My6o5BTLZFj4qQR8jjI14TDlOYMtDl0EcastKLO5heySSSxPqTeNnxAfguXaYZgwRGcdJSg1jatmq+hIxko2VCWmzP+3vhsuayuUhgQvLJmgFUeZ7uTzOwFWSTsBZxD7OOQszw7iFtGe4WNwJtSUxYL+iG19QRuo2AxrDQqWDEAst0SNxfWvToMe8a1ZKdETL8NjjllmVakmCCRrJvuwQuxNLQY9AL87xLwYMaYZlFm2zM0xzAldhM6CIyeCEIWAPc+G9SCNgxDE67G2+PeWGXEZZYljjXamhMYHTorqprcbgV5eWH3PcJgnrvYY3I6FlBI2rY9RtinXkbKKhSP6RHsaK5qe1J8wGkK3e+4I9xwAlcUfLsA8UyRypelo2UGj1UggqwI8mHUA7EXhZGZgi0gug3LAu29k2T4vefhjV8tySsZJXOZw39qRH+4PGQPliu4h2WZWdtUs+bZvXvQPwCAeWAE1uYchIgGZSJxf6MfeCwOpCqSPu88VudMWenXL8ODLNPSOzsREY4vrNJUhjGtoKKqp1Hf2jei5Tsn4aikOk0tnq88gNengZRXyvfDNwTl7LZNdOWgSIUASo8TV9pj4nPvJJwasJ0VHKnK5i4YMlmwjahKsgQkqRK7tsaU9GG+2+EvmjgZ4fwKDLSMD3WZYBjW4MkzKetC1Kmsa9jxLErCmAI9CL/xxLjcdJSlUtQp9m/BMtHkspPHBEsz5dNcqoA7alBOpgLNmicN+PxVAAAFAdAMfuKMe4qco8qyZKeeR5kkSTZAEKso1M3iJYhjuOldMNeDBjEklSDbfE//2Q=="/>
          <p:cNvSpPr>
            <a:spLocks noChangeAspect="1" noChangeArrowheads="1"/>
          </p:cNvSpPr>
          <p:nvPr/>
        </p:nvSpPr>
        <p:spPr bwMode="auto">
          <a:xfrm>
            <a:off x="8978504" y="-144463"/>
            <a:ext cx="2286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EG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5364" name="AutoShape 4" descr="data:image/jpeg;base64,/9j/4AAQSkZJRgABAQAAAQABAAD/2wCEAAkGBxQREhQUEhQWFhUWGB8aGBcYGSIfGhsgHCAeHh8eGhweISogGB8lHxsYJjEhJSs3Li4uIB8zPDQsNyktLisBCgoKDg0OGhAQGzEkICUtLDQsLCwvLzcsLC8vLDEvLCwsLDgtLDcvLCwsLCwsLCwsNiwsLCwsLCwsLCwsLCw0LP/AABEIAJ4AmgMBIgACEQEDEQH/xAAcAAACAwEBAQEAAAAAAAAAAAAABgQFBwgCAwH/xABKEAACAgAEAwUEBQYLBwUBAAABAgMRAAQSIQUGMQcTIkFRMmFxgRQjUpGhCDNCc7LRFSQ0U2JydJOxwdIWNUOCkuHwlKKzwsMl/8QAGQEBAQEBAQEAAAAAAAAAAAAAAAIBAwQF/8QALREAAgIBAgMGBQUAAAAAAAAAAAECEQMSITFhkSIyQXGBsQQTI1HBM1Kh4fD/2gAMAwEAAhEDEQA/ANwwYMGADBgwYAMGDFfxriyZWMM4LMx0xxru8jnoqD12Js7AAkkAE4AsMVacw5Zvzcqy+vc3LX9buw2m/K+u/piDlODvmRrz7BwaK5ZL7hK3prNztf6TAKaWlHnfwQqihUUKqigqigB6ADYYAW/9t4f5jPf+in/0YmRcalmCNlssxViQzZjVBpAvcKyF2NjppHreLvAcAVUORzJsyZre9hFCqKBQ8nMjE3ZvV5gVtuTZDMV9Xm2DWK1xIy9RYKqEY2LGzCrv3YiT878PR1jbOQamqqkBG5oeIbDf1OLTI8VgnJEM0UpG5EbqxHx0k1gCpzHGp8obzkKtCPazMF6VFneWFraNQKtlZwNyaANXuVzCSoskbB0cBlZTYIO4IPmMfXFDmOXmSQy5KUZZnNyJ3YaGQ+bNGCpVyABrVgSOt0KAvsGF+HiOdi0jMZVZboGTKvYFk7mOXSwCrVkMxPkPIWeQ4tDMzpG4Lx0HjOzpYBGpDTAEEEGqPlgCbgwYMAGDBgwAYMGDABgwYMAGFjhuaOZucsGVmYQaegjB0gggkMXotqHkQPLeXzHnmP8AFYJO7nljZhIAG7pRQ1lSdySaUeZv7Jx+ZLKpDGkcahURQqqPIAUBjUTJl1AKUfDHvHiF9QBxm/NPEElzWYgzfeaF06IG2jdNI+spfzgL6x4iQNA2BGMKGTivPeTiVxFPFPP3bPHDG+oyEAkKCgYAkrXu64o2ikzKq2eKSPW8ag9wtkGgjEhiKHjaz1qgaxF/hqJEpAaA8KgUPh6AYopOZ5FbTYNG3NWI1O4MjdEBNAaiLvADfDAqLpRVVR+ioob9dhtiG/A8swo5eGv1aj7iBY+IxBg5jutSbV1U3fwHp88So+Oxkb6h8v3YAsIs1K2tfpMhCNQAoFfCrUzUWc+K/gQPKz6zfHM1lwJEZJkUANFL4SfIFZVBKm9zqVr/AKOK5+Oxgbaj7q/fiozvFZMzIMvDEWJBYqpGqh0uyFF0aF34Sd6NAaNypzGuejZtBjkQ1JGTeknoVagHUjo1eoIBBGJub4TFJLHMVqWP2ZF2ajdqSPaQ3eg7XRqwMUXZ7wWXLxSSTrokmYHu7B0KopQxG2oksTRIFgeW7XgCs4VnnLyQTfnY99QQqkiMTpZNzuB4WF2GBNBSt2eF7nTKN3IzUIP0jK/WppFl1G8kRA3YOgI0/aCHyxfQSh1Vh0YAj5i8Ae8GDBgAwYMGADBgxX8fEpy8ncau8rbRpD1Y1aC/hD6dWnVtdXgCqzY08Ra0NPlU0vtX1ckmtfUfnYj6fdiditzHDZZYpWhZw6Sd5le9uj9UoKSBvGEZjIDdMLsdBj94LxZcwnTRKu0sJPjibcaXHxBpujDcWMaiJIuslLRr1wcV4PBmgozESSBTa6hZU+qnqOg6emI6tRsYs4ZNQvBmxYv/AOxWRUu3cjxAXbMVFCvCpal99dcQuUeWVhjywTwRwAkd2KWdmXSZHVrNEbg3q9+n2mBoWlmViNKRWF9WJFE+5QOnmT6VvYY4VrlfguHmWZ7zNyrDmMwYYcusYVYXd4XMbnvXaIkKoC/Vxxs9kmyFGk1vdHkLJ+kv98/+rFrw91efMtppkZIS13qCoJQa6LRzDj3118hZ46RTt2YKqdn+SUABZaHT65/9WIQ4cvDZJe5QBJBG0b7k6tdOZnLF2RQ0bE2AI1IAGmy74XudYXMKuiCRY2JkjKFiyMrRsyqD4iiuzaN9YBXYkETljqjRqGHBiPw4KIo9BtdC6T12oVuOu2JGOhhF4pKqQysxCqsbEsTQAANkk7Ae/H7wz8zF+rX/AAGKzmiVXVcpWps1aFfSL/jOfsgJYBO2tox54/OEcWaRowoiMMiuU0k6o+6KrobqHNlrqtBGmm9rAF7gwYMAGDBgwAYjcSEncy9zQl0N3ZPTXR037rrEnBgCu4IHCNqDqNZ0CQ24Xb2iCb8WojfpV73j58a4IJysiOYZ0BCSqATR/RdSKkS6Ok+mxB3x8vozQzSZiWQd0sbljbE1asLWqARVYAjc6jjDOce1vPHMfxeVYog+pECC9IO3eE7nUNyu1dPfgDWspxdoAI+IaIZRt3nSCXrukh8KtsbjJ1D3ijj657iuWkgBOcjjilbT3iTooej4kWS9iaIJU6hvRB3xYci8xfwjkoc1o0FwQy3YBUlTXusGsTm4blYgZDDAgQai+hRp076rrw1V35YE6SGvMUZCLlo5MxY2MS3EKIU3Ofq9rNgMT4W2sViF/D8uWa860GiR1RUhYs8cjaQIqNNPYKvaqGFnw1RxkvaB2v5h3CZImBB0YUXb3tY8O3RfLqSbADb2KcjrFCvEMxpknn+sjY2WRWBs2erNqN/47nAoUufO07MvM7ZCcQ5cHwkIA8pAosSbsGqHuVcaZ2T86PxbKu8yos0Umhwl0QQCrUb03uKs7qTtdDnTnWW8zMPSeYH+8P8AlX34Z+xKGCTMzx5gzAd1qUxSvH0YCj3bAuWLKAu9npucAdNM1CzsMUo5pyzECIvOpNF4InljHh1bvGrL0I2vzGKDjPAUlWFIRIyAMQG1vqmjI7tcwzE6URgWYMNygFn2WeQK2GwGAKHKcUgy8WhEzJRNRVBlZthZIRAIgKHsqPQDETi3NyCMKk0GVmYKy/TmEZCk+13RcSHowANUevSsNWOWe1aQnO5stu7T0Td7INIF0NgoA6YA6T4Fw3uU1PK08snieZv0thWhR4Y0AqlX4kkkk1udZYM53iRQrq7pZW7v66QSuYxpcEUEdkLWGsE9DV5T2G9oJR14fmnJRiFy5IvSx/QJ+yfLbY+gxuz5dGZXKqXW9LEDUt7Gj1Fj0wB9cGDBgAwYMGADBgx4mlVFLOQqqCWYmgANySTsAPXACR2x58R5DRqIM0ioKHWrcg+gpTjl/iEhaRyfUj7tsbd2n8/5TNwNBGp1K4aOVwAtiwdIvXuCR06HGXdn3Kz8TzscIDd2CGmcfooOu5BAJ6Cwdz0O+AOi+x/ImHhGUUkHUpk+UjFwPleGPmDIHMZWeFSFaWJ0Vj0BZSAT6gGjibFGFUKoAVQAAOgA2AGPWAOK+N5OWHMSxzjTIjlWFHqPS96PUH0rG0dl3a1l48vFlM6BD3KBElFlGAv2hVoaA9QT6dMaHzzyJluKx6ZRolWykyAagarxbeNelr7tiOuOaedOS8zwuRUzAXS9926kFXC1e3UVqXqPvwBcdsYyr5/6Rk545kzCCRgjWUboQ32boGjRG+w2ti7B89kYRmlzU6JJmKiEchpGSiTbEVvZFE/4jGRYMAduZPLLEgRLoeZJJN7kljuxJ3JPXH2xzl2P9pf0FvoubYnLu3hkJJMRoCt/+HQGw6dfM46LjcMAVIIIsEbgg+YPngDMO3XmXOZGHL/RGaMO51yqRew2SiCd7Jv+jjOe1LhMz5fJcQKllzMETTuBsJtNFmHRda6elC1Pmd3ft15i+jz8OTwMqS9/Ih32RgF1KDup8fUbldjscM3avx+CDhbl4lmWdQqRvYU3TAtpojTQOxBuqI6gDmnlqdo83lnQ6WWZCCPLxDHaGOH5GskgBQTdC6HuFkmvicNPLfaJxDItcc7Ou1xzEuhry3Nj08JGAOt8GF/kXmdeJ5OPMqukm1dOul16i/MdCPcR54YMAGDGV9ofPecyualy+X7lUVY/G0ZZwZA5u9ejqgAtT1wqR9onE/PMg/CGMf8A1OOM88IOmztj+HnNWjfycc+9qvaD9JYpC1QRllWm2ma6LmjTIK8PxJvcVR8Q5uzmlkkzs7IVIkVipBUitJ8O+qzt6XhCzuZMjlj8APQeWOkJKStHOcHB0zxNMXNsbOGXsz5h+gcRglNBGbu5L8kcgE9CfDs225qvPCtj06kGiCD6HFEncGKvIcwQZiZ4YHErRC5GQ2qG6Csw21HxbXY0m6xzZyWeKZ64crNtGPE0mYK6Abo1rsjatlIG140ThXO3D+AwQZVCMzI695NLl2Rk1MaosCOlUF6hQvrgDY8c/wD5RN/TEsmhlo6F7AmSXUa8idK/cPTGqT9oWTUqEM0mq6KQvQ+LOFAvyxlPa1K3EcwHghkKCBUslVIZXkboW6Uy/jjm82NcZLqWsc3wT6GP4MXf+yeb/mf/AHL/AKsR87y/mIULyR6VHmWX8Bdn5YLNjbpSXUPFNbtPoRZUHdIw2NlT7/O/xrHRXYBx2TM5B4pSWOWcIhNbIVBVffRDdfIjHPAV5ikcaM2kUABZ33JON07IeIZThmWeOZplmkYPITDIUG1BEZQwatzqHW/cMU5RWzZKi3wRRdv8WrPe8ZSM/dJMT+Axlmc4zNLFFFIxZIl0Jfkupmr72PyCjoBWk9snHMtmcyJYJg4bL90w0OpVkZyL1Ae13h/6TjJsUYGPckemvUi69L6fhR+eJeWylKZHFKOgP6R8vliJLIWJJ6k3gDoz8nbL6eHSPqY652FE+EaVX2R5Xe/yxqeOX+ROYs5lIlXLTsqO1tHoVhd0WXUDp2Fn4Y37ljiks2TyssjW8kEbsaAtmRSTQ2G5OJjNSuvAqUHGr8RK7ZOCOC2bQRhCsSOSTrLCRgNgKI0v1vyrFXwPs7WfIrm5c13QZDI2mPVoUWepO9AemNC7TYFfhuY1C9IDjfoVYEHbr8MIOd4vInKzkEXqaEeVIZSu1VvXmfxxyeODybo7RyTjj2fiYjnc8zgAm/NjVWf+3TELBgx3SrZHBu92PHZNyUOKZupb+jw00tEgtd6UBA21EG9waDVR3Dr218Dy0mbijiQQziAMZOkbjUUjRhWzDSfF6UKbbSo9lfaJ/BLSrKjSQSb6Uqw421b9dtqvGu8Z4XHxdo87kJo5CYxDJGzUAtl9wASjgvurDcEdOpjJq0PTxKx6dS1cDnnNcuZmMi4Xb0KDUDX9W6+eL3hfLs2aYS5sslUBYp2APmCNhWwJ9OlYdc9wd4R3csU+V9CNl6A7OpaJjQ6WSKO2PlESbEcysQSDqCsQdtvAVquu4vfHzMvxWWqap/en/Z78fw+O9na80TcfmI8azUNQjJ8yCwHyG9ffj4xzT6vFFHp9RIb+4qMfN08/5PdqJ1YrM9wSOckzF3W7CFqVfLwhQD95OJfev/Nj/r/7Y+c2cKC2VR8XH4bb42DlF9lmSUZbM+2VyccShY0VQPQf+XhZ5+ys0ixd0rsoJ1KgJN7USB6b74m5jj739XED66nr7qU48njktbRoDX2iQD9wvHfF8yE1Pj5sjJGM4uHD0Ik/GO7gjizGWmkpFDFltSw959rpd4U89xlZCP4vCqg2Ao8VAUAW8wNugHTDXPxubTvJEnqVT8PExH4YqM3n4qAd+83utj+A2HXHtwSSd6d+TZ5cuNtU5UudC7m848ntHbyA2GI2JfEs2JXsCgBQH/nvJxEx9JNtbnzpJJ0h/wCQODSZr6MkciKzSyINSkgVFI5JIb01AbemOmchkEiijjVVARFUADYBQAK922MS7C8mpky5belmlXypgRFfv8Dv128XuGN3xzxVu+bOmVvZckLnaKCeG5oDclNh/wAw9dsZXw/ijnhZ4e0AqTvdTvIAy621oVUK1kXuDX47al2kD/8AmZv9X/mMIfJfJKZ3h4mWV0mLSL4vHGdLsBanxLtV6GF0OuIzLI5dh70Xi0KPb4WY3n+U8zETSd4o6FN7/wCX2vwxSyRlSVYEEGiD1Hxxu3NPLM/DoxKZA8epVY7tpLH0P1hvYWC1E+zW+EXOEcQk7iHLd9O2waMWRRG+ogAKNW+o0N7xzx5sylpnHp/vYqeLE1qhLqJWUy6yCtWl/K+h/ccW3L/HpuHzAqzKykUynfbyPky7nwnbETmXgE2QnMGYULIArEBgwphY3GIceWkkSSQbrHWskixqNDYmzv6Y9h5Tpnsk56bicUqSkGaAi22BkVrptA6EEUa26Ha6DhxDgeWnozQRSEGwWQE30u661jBPydM7oz80VX3kJN300MD087vHReAKDM8l5GRSpy0YB80BRvkykMvyOMD7WZvoGfOWyZkijjjTbvXfUWti1uSRsQKuvDfnjpvHL/bv/vib+pH+wMQ8cXxSKU5LgyV2XO2dknGZeRwiAr42WiTv7JF4UeZc/KuZlUO2lWoAsTQ9LNnDP2Pdc7+o/fik584M0TR5miUzPeb7UHjkdCo8/ZVG3+0fQ4fKh+1dDfmT+76jj2I8Jg4i2ZjzaNIYwrKwldKuwRSMAfWzh0515Z4PwnLNmXy2twQIomnlIkfyBDOQy+bWCKB+GFb8mr8/nP1aftHHw/KL493mahyinwwprcb1rfoCKrZKNj7ZHljVGK4Ixzk+LM6n5gOuRoY44jIGVtCgDS3VQtUoxHyohCapPExJ2F3+GK8oaBo0dgfI11r7x9+PwC8USe5nBPhXSPIb/wCeJOS4VNNWiNiPtEUo892Ow2wz8ncvGeWOOJNU7syq8liNGVXeqKnxaVvcNvWw641rgvZQ0gDcQmv0ihOw3+2y9CB0VRV7HHFzm3UF6s7LHFK5v0RR9irqmbjgVg/d5eY61vSbkjO1ijV9QT0xuGMr5D4fHBxWRIl0qq5lRZJNLKgALMSTQAG5xqmGHuvzfuZl73ovYoefcuZOHZtVq+6J39F8R/AHFF2M5lW4eUF3HNIrfFiJBXr4XX53hn5q/kWb/s8v7DYTOw7+SZn+0/8A5RYp99eT/Bi/TfmvyX3adAr8NzGoXpCsvuIYUffjLOxyMDiS19ib8SpONX7SP925r+oP2lxinZlOy8Wy4DEAzOprzBhZqPusA/LETX1EdIP6ci7/ACkuD02UzSg7hoXNitvEm3Ukgy79Nh080fso4KM9mcxlia73KyhWq9LeHSa9xr5XjVPykP5Bl/7SP/jkwifk+Rn+E9Xl3Lj5+E47nnJ35PPDSOI5hn1K8MRUoRRtmAIa9wQV6Y6GxnHIHARl+L8XcDSC0ZVbuxLqctdk7sDt78aPgAxzh+UHkVTiOsXbwxM3oN5U29BUa/O8dH4587fZFbPbMCPocfQ+Yll/f+OMboqKtlL2Pdc7+o/fh15m4L9J5cLAEvl5pZRV9BNIH2H9Ek2egBxX8g5CCN1jjeOQnIIZzGyt9Y8sxZWZCRqVSi9boLh15Q47kU4ecvmszlkLNOrxyyKDTySbMrHoVP3HGkiT+TUw77ODSL0IdW99Tt1qvlfvwq9uikcYnsHdYyPf9Wo29dwcOXYFFHBmM4veIw01rBFMFdlBG/QgWPjis7fcq8vFYdClguUjZiOgXvpFs+gtlF+8Yy9rK070IfF4tPD8oD/P5j8Uyxxf8k8HRuFcSzDAFg0ESkjoDNGW0t1F7A17sWnFOAFuXGzBHs515VojZCVgOqx9tei/0T61MyWXMPK8LKx/jGcDOPcJCmn3j6pT8cS32b5GpVOuZadj+VU5mIkWR38o36MCIrFf0GYUfW/SttxivYs9zxWd+6zF/wB6vljasc/h+6/Nl5+96Izbkhe94nPKvsgTHfr9bKCv7Jv5Y0nGcdmX8pzH9QftvjR8bg7t837k5e96L2IXG8q02WniStUkTot9LZSBfoLOF7s05Zm4flpEzDIXklMlRklQNKIBZAJ9i+nnhuwY60rsi3VETinDo8zE8My6o5BTLZFj4qQR8jjI14TDlOYMtDl0EcastKLO5heySSSxPqTeNnxAfguXaYZgwRGcdJSg1jatmq+hIxko2VCWmzP+3vhsuayuUhgQvLJmgFUeZ7uTzOwFWSTsBZxD7OOQszw7iFtGe4WNwJtSUxYL+iG19QRuo2AxrDQqWDEAst0SNxfWvToMe8a1ZKdETL8NjjllmVakmCCRrJvuwQuxNLQY9AL87xLwYMaYZlFm2zM0xzAldhM6CIyeCEIWAPc+G9SCNgxDE67G2+PeWGXEZZYljjXamhMYHTorqprcbgV5eWH3PcJgnrvYY3I6FlBI2rY9RtinXkbKKhSP6RHsaK5qe1J8wGkK3e+4I9xwAlcUfLsA8UyRypelo2UGj1UggqwI8mHUA7EXhZGZgi0gug3LAu29k2T4vefhjV8tySsZJXOZw39qRH+4PGQPliu4h2WZWdtUs+bZvXvQPwCAeWAE1uYchIgGZSJxf6MfeCwOpCqSPu88VudMWenXL8ODLNPSOzsREY4vrNJUhjGtoKKqp1Hf2jei5Tsn4aikOk0tnq88gNengZRXyvfDNwTl7LZNdOWgSIUASo8TV9pj4nPvJJwasJ0VHKnK5i4YMlmwjahKsgQkqRK7tsaU9GG+2+EvmjgZ4fwKDLSMD3WZYBjW4MkzKetC1Kmsa9jxLErCmAI9CL/xxLjcdJSlUtQp9m/BMtHkspPHBEsz5dNcqoA7alBOpgLNmicN+PxVAAAFAdAMfuKMe4qco8qyZKeeR5kkSTZAEKso1M3iJYhjuOldMNeDBjEklSDbfE//2Q=="/>
          <p:cNvSpPr>
            <a:spLocks noChangeAspect="1" noChangeArrowheads="1"/>
          </p:cNvSpPr>
          <p:nvPr/>
        </p:nvSpPr>
        <p:spPr bwMode="auto">
          <a:xfrm>
            <a:off x="8978504" y="-144463"/>
            <a:ext cx="2286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EG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5" name="مربع نص 14"/>
          <p:cNvSpPr txBox="1"/>
          <p:nvPr/>
        </p:nvSpPr>
        <p:spPr>
          <a:xfrm>
            <a:off x="1142976" y="6488692"/>
            <a:ext cx="7500958" cy="369332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76200" dist="50800" dir="5400000" rotWithShape="0">
              <a:srgbClr val="4E3B30">
                <a:alpha val="60000"/>
              </a:srgbClr>
            </a:outerShdw>
            <a:reflection blurRad="6350" stA="50000" endA="300" endPos="55000" dir="5400000" sy="-100000" algn="bl" rotWithShape="0"/>
            <a:softEdge rad="12700"/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 rtl="0">
              <a:defRPr/>
            </a:pPr>
            <a:r>
              <a:rPr lang="ar-EG" i="1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ea typeface="Adobe Fan Heiti Std B" pitchFamily="34" charset="-128"/>
                <a:cs typeface="Arabic Typesetting" panose="03020402040406030203" pitchFamily="66" charset="-78"/>
              </a:rPr>
              <a:t>&amp;د محمد القاضي &amp;  جميع الحقوق محفوظة لمؤسسة المشرفة التربوية/مهره عبدالله أل طلحان&amp;</a:t>
            </a:r>
            <a:r>
              <a:rPr lang="en-US" i="1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ea typeface="Adobe Fan Heiti Std B" pitchFamily="34" charset="-128"/>
                <a:cs typeface="Arabic Typesetting" panose="03020402040406030203" pitchFamily="66" charset="-78"/>
              </a:rPr>
              <a:t>EMV </a:t>
            </a:r>
            <a:r>
              <a:rPr lang="ar-EG" i="1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ea typeface="Adobe Fan Heiti Std B" pitchFamily="34" charset="-128"/>
                <a:cs typeface="Arabic Typesetting" panose="03020402040406030203" pitchFamily="66" charset="-78"/>
              </a:rPr>
              <a:t>إستراتيجية </a:t>
            </a:r>
            <a:endParaRPr lang="ar-EG" dirty="0">
              <a:solidFill>
                <a:srgbClr val="002060"/>
              </a:solidFill>
              <a:latin typeface="Arabic Typesetting" panose="03020402040406030203" pitchFamily="66" charset="-78"/>
              <a:ea typeface="Adobe Fan Heiti Std B" pitchFamily="34" charset="-128"/>
              <a:cs typeface="Arabic Typesetting" panose="03020402040406030203" pitchFamily="66" charset="-78"/>
            </a:endParaRPr>
          </a:p>
        </p:txBody>
      </p:sp>
      <p:sp>
        <p:nvSpPr>
          <p:cNvPr id="16" name="عنصر نائب لرقم الشريحة 8"/>
          <p:cNvSpPr>
            <a:spLocks noGrp="1"/>
          </p:cNvSpPr>
          <p:nvPr>
            <p:ph type="sldNum" sz="quarter" idx="12"/>
          </p:nvPr>
        </p:nvSpPr>
        <p:spPr>
          <a:xfrm>
            <a:off x="8572528" y="6429396"/>
            <a:ext cx="571472" cy="428604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fld id="{598F3B8C-1A87-407E-A458-8606F5C36CC6}" type="slidenum">
              <a:rPr lang="ar-SA" sz="2400" smtClean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pPr/>
              <a:t>26</a:t>
            </a:fld>
            <a:endParaRPr lang="ar-SA" sz="2400" dirty="0">
              <a:solidFill>
                <a:srgbClr val="00206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9" name="مربع نص 18"/>
          <p:cNvSpPr txBox="1"/>
          <p:nvPr/>
        </p:nvSpPr>
        <p:spPr>
          <a:xfrm>
            <a:off x="1357290" y="1357298"/>
            <a:ext cx="6858048" cy="58477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ar-EG" sz="3200" b="1" dirty="0">
                <a:latin typeface="Arabic Typesetting" panose="03020402040406030203" pitchFamily="66" charset="-78"/>
                <a:ea typeface="GE Jarida Heavy" pitchFamily="18" charset="-78"/>
                <a:cs typeface="Arabic Typesetting" panose="03020402040406030203" pitchFamily="66" charset="-78"/>
              </a:rPr>
              <a:t>من الدرس نجد أن القبعة البيضاء توجد في</a:t>
            </a:r>
          </a:p>
        </p:txBody>
      </p:sp>
      <p:graphicFrame>
        <p:nvGraphicFramePr>
          <p:cNvPr id="13" name="جدول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7136387"/>
              </p:ext>
            </p:extLst>
          </p:nvPr>
        </p:nvGraphicFramePr>
        <p:xfrm>
          <a:off x="71438" y="2214554"/>
          <a:ext cx="8786842" cy="356616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3927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158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202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5801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EG" sz="2400" dirty="0">
                          <a:solidFill>
                            <a:schemeClr val="tx1"/>
                          </a:solidFill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الأهداف السلوكية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dirty="0">
                          <a:solidFill>
                            <a:schemeClr val="tx1"/>
                          </a:solidFill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المحتوى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dirty="0">
                          <a:solidFill>
                            <a:schemeClr val="tx1"/>
                          </a:solidFill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الوسائل التعليمية والأنشطة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dirty="0">
                          <a:solidFill>
                            <a:schemeClr val="tx1"/>
                          </a:solidFill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التقييم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ar-EG" sz="2400" dirty="0"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514350" indent="-514350">
                        <a:buFont typeface="+mj-lt"/>
                        <a:buNone/>
                      </a:pPr>
                      <a:r>
                        <a:rPr lang="ar-EG" sz="2400" b="1" dirty="0"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أنواع النفايات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EG" sz="2400" dirty="0"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EG" sz="2400" dirty="0"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ar-EG" sz="2400" b="1" dirty="0"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514350" indent="-514350">
                        <a:buFont typeface="+mj-lt"/>
                        <a:buNone/>
                      </a:pPr>
                      <a:r>
                        <a:rPr lang="ar-EG" sz="2400" b="1" dirty="0"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نسبة كل نوع في النفايات التي تطرح يوميا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EG" sz="2400" dirty="0"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ar-EG" sz="2400" b="1" dirty="0"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ar-EG" sz="2400" b="1" dirty="0"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EG" sz="2400" b="1" dirty="0"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القواعد الثلاث في المحافظة على البيئة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EG" sz="2400" dirty="0"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ar-EG" sz="2400" b="1" dirty="0"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ar-EG" sz="2400" b="1" dirty="0"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EG" sz="2400" b="1" dirty="0"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كيفية ترشيد كمية الموارد الطبيعية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EG" sz="2400" dirty="0"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ar-EG" sz="2400" b="1" dirty="0"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ar-EG" sz="2400" b="1" dirty="0"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EG" sz="2400" b="1" dirty="0"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كيفية إعادة استخدام المواد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EG" sz="2400" dirty="0"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ar-EG" sz="2400" b="1" dirty="0"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ar-EG" sz="2400" b="1" dirty="0"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EG" sz="2400" b="1" dirty="0"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المواد التي يمكن تدويرها</a:t>
                      </a:r>
                      <a:endParaRPr lang="en-US" sz="2400" dirty="0"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EG" sz="2400" dirty="0"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ar-EG" sz="2400" b="1" dirty="0"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4" name="مربع نص 13"/>
          <p:cNvSpPr txBox="1"/>
          <p:nvPr/>
        </p:nvSpPr>
        <p:spPr>
          <a:xfrm>
            <a:off x="4015639" y="142852"/>
            <a:ext cx="3985385" cy="89255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EG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ea typeface="GE East" pitchFamily="18" charset="-78"/>
                <a:cs typeface="Arabic Typesetting" panose="03020402040406030203" pitchFamily="66" charset="-78"/>
              </a:rPr>
              <a:t>الإجراء الثاني : تحليل الدرس وفق وظيفة كل قبعة </a:t>
            </a:r>
          </a:p>
          <a:p>
            <a:r>
              <a:rPr lang="ar-EG" sz="2400" dirty="0">
                <a:latin typeface="Arabic Typesetting" panose="03020402040406030203" pitchFamily="66" charset="-78"/>
                <a:ea typeface="GE East" pitchFamily="18" charset="-78"/>
                <a:cs typeface="Arabic Typesetting" panose="03020402040406030203" pitchFamily="66" charset="-78"/>
              </a:rPr>
              <a:t>القبعة البيضاء:المعلومات والحقائق والأرقام </a:t>
            </a:r>
          </a:p>
        </p:txBody>
      </p:sp>
      <p:pic>
        <p:nvPicPr>
          <p:cNvPr id="18" name="Picture 2" descr="http://4.bp.blogspot.com/-KUOu_fIw0MY/Ti1HIw1KnGI/AAAAAAAAAB4/kPSFixI25bM/s1600/%25D8%25A7%25D9%2584%25D9%2582%25D8%25A8%25D8%25B9%25D8%25A7%25D8%25AA%252B%25D8%25A7%25D9%2584%25D8%25B3%25D8%25AA%255B1%255D.png"/>
          <p:cNvPicPr>
            <a:picLocks noChangeAspect="1" noChangeArrowheads="1"/>
          </p:cNvPicPr>
          <p:nvPr/>
        </p:nvPicPr>
        <p:blipFill>
          <a:blip r:embed="rId3" cstate="print"/>
          <a:srcRect l="59136" t="66035"/>
          <a:stretch>
            <a:fillRect/>
          </a:stretch>
        </p:blipFill>
        <p:spPr bwMode="auto">
          <a:xfrm>
            <a:off x="7643802" y="142852"/>
            <a:ext cx="1500198" cy="101320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3020069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2"/>
          <p:cNvSpPr txBox="1">
            <a:spLocks/>
          </p:cNvSpPr>
          <p:nvPr/>
        </p:nvSpPr>
        <p:spPr>
          <a:xfrm>
            <a:off x="331076" y="0"/>
            <a:ext cx="8671410" cy="11430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b"/>
          <a:lstStyle/>
          <a:p>
            <a:pPr rtl="0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endParaRPr lang="en-US" sz="3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anose="03020402040406030203" pitchFamily="66" charset="-78"/>
              <a:ea typeface="GE SS Text Bold" pitchFamily="18" charset="-78"/>
              <a:cs typeface="Arabic Typesetting" panose="03020402040406030203" pitchFamily="66" charset="-78"/>
            </a:endParaRPr>
          </a:p>
        </p:txBody>
      </p:sp>
      <p:sp>
        <p:nvSpPr>
          <p:cNvPr id="12" name="مستطيل 11"/>
          <p:cNvSpPr/>
          <p:nvPr/>
        </p:nvSpPr>
        <p:spPr>
          <a:xfrm>
            <a:off x="2053810" y="6488668"/>
            <a:ext cx="53042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>
              <a:defRPr/>
            </a:pPr>
            <a:r>
              <a:rPr lang="ar-EG" i="1" cap="all" dirty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endParaRPr lang="ar-SA" i="1" cap="all" dirty="0"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5362" name="AutoShape 2" descr="data:image/jpeg;base64,/9j/4AAQSkZJRgABAQAAAQABAAD/2wCEAAkGBxQREhQUEhQWFhUWGB8aGBcYGSIfGhsgHCAeHh8eGhweISogGB8lHxsYJjEhJSs3Li4uIB8zPDQsNyktLisBCgoKDg0OGhAQGzEkICUtLDQsLCwvLzcsLC8vLDEvLCwsLDgtLDcvLCwsLCwsLCwsNiwsLCwsLCwsLCwsLCw0LP/AABEIAJ4AmgMBIgACEQEDEQH/xAAcAAACAwEBAQEAAAAAAAAAAAAABgQFBwgCAwH/xABKEAACAgAEAwUEBQYLBwUBAAABAgMRAAQSIQUGMQcTIkFRMmFxgRQjUpGhCDNCc7LRFSQ0U2JydJOxwdIWNUOCkuHwlKKzwsMl/8QAGQEBAQEBAQEAAAAAAAAAAAAAAAIBAwQF/8QALREAAgIBAgMGBQUAAAAAAAAAAAECEQMSITFhkSIyQXGBsQQTI1HBM1Kh4fD/2gAMAwEAAhEDEQA/ANwwYMGADBgwYAMGDFfxriyZWMM4LMx0xxru8jnoqD12Js7AAkkAE4AsMVacw5Zvzcqy+vc3LX9buw2m/K+u/piDlODvmRrz7BwaK5ZL7hK3prNztf6TAKaWlHnfwQqihUUKqigqigB6ADYYAW/9t4f5jPf+in/0YmRcalmCNlssxViQzZjVBpAvcKyF2NjppHreLvAcAVUORzJsyZre9hFCqKBQ8nMjE3ZvV5gVtuTZDMV9Xm2DWK1xIy9RYKqEY2LGzCrv3YiT878PR1jbOQamqqkBG5oeIbDf1OLTI8VgnJEM0UpG5EbqxHx0k1gCpzHGp8obzkKtCPazMF6VFneWFraNQKtlZwNyaANXuVzCSoskbB0cBlZTYIO4IPmMfXFDmOXmSQy5KUZZnNyJ3YaGQ+bNGCpVyABrVgSOt0KAvsGF+HiOdi0jMZVZboGTKvYFk7mOXSwCrVkMxPkPIWeQ4tDMzpG4Lx0HjOzpYBGpDTAEEEGqPlgCbgwYMAGDBgwAYMGDABgwYMAGFjhuaOZucsGVmYQaegjB0gggkMXotqHkQPLeXzHnmP8AFYJO7nljZhIAG7pRQ1lSdySaUeZv7Jx+ZLKpDGkcahURQqqPIAUBjUTJl1AKUfDHvHiF9QBxm/NPEElzWYgzfeaF06IG2jdNI+spfzgL6x4iQNA2BGMKGTivPeTiVxFPFPP3bPHDG+oyEAkKCgYAkrXu64o2ikzKq2eKSPW8ag9wtkGgjEhiKHjaz1qgaxF/hqJEpAaA8KgUPh6AYopOZ5FbTYNG3NWI1O4MjdEBNAaiLvADfDAqLpRVVR+ioob9dhtiG/A8swo5eGv1aj7iBY+IxBg5jutSbV1U3fwHp88So+Oxkb6h8v3YAsIs1K2tfpMhCNQAoFfCrUzUWc+K/gQPKz6zfHM1lwJEZJkUANFL4SfIFZVBKm9zqVr/AKOK5+Oxgbaj7q/fiozvFZMzIMvDEWJBYqpGqh0uyFF0aF34Sd6NAaNypzGuejZtBjkQ1JGTeknoVagHUjo1eoIBBGJub4TFJLHMVqWP2ZF2ajdqSPaQ3eg7XRqwMUXZ7wWXLxSSTrokmYHu7B0KopQxG2oksTRIFgeW7XgCs4VnnLyQTfnY99QQqkiMTpZNzuB4WF2GBNBSt2eF7nTKN3IzUIP0jK/WppFl1G8kRA3YOgI0/aCHyxfQSh1Vh0YAj5i8Ae8GDBgAwYMGADBgxX8fEpy8ncau8rbRpD1Y1aC/hD6dWnVtdXgCqzY08Ra0NPlU0vtX1ckmtfUfnYj6fdiditzHDZZYpWhZw6Sd5le9uj9UoKSBvGEZjIDdMLsdBj94LxZcwnTRKu0sJPjibcaXHxBpujDcWMaiJIuslLRr1wcV4PBmgozESSBTa6hZU+qnqOg6emI6tRsYs4ZNQvBmxYv/AOxWRUu3cjxAXbMVFCvCpal99dcQuUeWVhjywTwRwAkd2KWdmXSZHVrNEbg3q9+n2mBoWlmViNKRWF9WJFE+5QOnmT6VvYY4VrlfguHmWZ7zNyrDmMwYYcusYVYXd4XMbnvXaIkKoC/Vxxs9kmyFGk1vdHkLJ+kv98/+rFrw91efMtppkZIS13qCoJQa6LRzDj3118hZ46RTt2YKqdn+SUABZaHT65/9WIQ4cvDZJe5QBJBG0b7k6tdOZnLF2RQ0bE2AI1IAGmy74XudYXMKuiCRY2JkjKFiyMrRsyqD4iiuzaN9YBXYkETljqjRqGHBiPw4KIo9BtdC6T12oVuOu2JGOhhF4pKqQysxCqsbEsTQAANkk7Ae/H7wz8zF+rX/AAGKzmiVXVcpWps1aFfSL/jOfsgJYBO2tox54/OEcWaRowoiMMiuU0k6o+6KrobqHNlrqtBGmm9rAF7gwYMAGDBgwAYjcSEncy9zQl0N3ZPTXR037rrEnBgCu4IHCNqDqNZ0CQ24Xb2iCb8WojfpV73j58a4IJysiOYZ0BCSqATR/RdSKkS6Ok+mxB3x8vozQzSZiWQd0sbljbE1asLWqARVYAjc6jjDOce1vPHMfxeVYog+pECC9IO3eE7nUNyu1dPfgDWspxdoAI+IaIZRt3nSCXrukh8KtsbjJ1D3ijj657iuWkgBOcjjilbT3iTooej4kWS9iaIJU6hvRB3xYci8xfwjkoc1o0FwQy3YBUlTXusGsTm4blYgZDDAgQai+hRp076rrw1V35YE6SGvMUZCLlo5MxY2MS3EKIU3Ofq9rNgMT4W2sViF/D8uWa860GiR1RUhYs8cjaQIqNNPYKvaqGFnw1RxkvaB2v5h3CZImBB0YUXb3tY8O3RfLqSbADb2KcjrFCvEMxpknn+sjY2WRWBs2erNqN/47nAoUufO07MvM7ZCcQ5cHwkIA8pAosSbsGqHuVcaZ2T86PxbKu8yos0Umhwl0QQCrUb03uKs7qTtdDnTnWW8zMPSeYH+8P8AlX34Z+xKGCTMzx5gzAd1qUxSvH0YCj3bAuWLKAu9npucAdNM1CzsMUo5pyzECIvOpNF4InljHh1bvGrL0I2vzGKDjPAUlWFIRIyAMQG1vqmjI7tcwzE6URgWYMNygFn2WeQK2GwGAKHKcUgy8WhEzJRNRVBlZthZIRAIgKHsqPQDETi3NyCMKk0GVmYKy/TmEZCk+13RcSHowANUevSsNWOWe1aQnO5stu7T0Td7INIF0NgoA6YA6T4Fw3uU1PK08snieZv0thWhR4Y0AqlX4kkkk1udZYM53iRQrq7pZW7v66QSuYxpcEUEdkLWGsE9DV5T2G9oJR14fmnJRiFy5IvSx/QJ+yfLbY+gxuz5dGZXKqXW9LEDUt7Gj1Fj0wB9cGDBgAwYMGADBgx4mlVFLOQqqCWYmgANySTsAPXACR2x58R5DRqIM0ioKHWrcg+gpTjl/iEhaRyfUj7tsbd2n8/5TNwNBGp1K4aOVwAtiwdIvXuCR06HGXdn3Kz8TzscIDd2CGmcfooOu5BAJ6Cwdz0O+AOi+x/ImHhGUUkHUpk+UjFwPleGPmDIHMZWeFSFaWJ0Vj0BZSAT6gGjibFGFUKoAVQAAOgA2AGPWAOK+N5OWHMSxzjTIjlWFHqPS96PUH0rG0dl3a1l48vFlM6BD3KBElFlGAv2hVoaA9QT6dMaHzzyJluKx6ZRolWykyAagarxbeNelr7tiOuOaedOS8zwuRUzAXS9926kFXC1e3UVqXqPvwBcdsYyr5/6Rk545kzCCRgjWUboQ32boGjRG+w2ti7B89kYRmlzU6JJmKiEchpGSiTbEVvZFE/4jGRYMAduZPLLEgRLoeZJJN7kljuxJ3JPXH2xzl2P9pf0FvoubYnLu3hkJJMRoCt/+HQGw6dfM46LjcMAVIIIsEbgg+YPngDMO3XmXOZGHL/RGaMO51yqRew2SiCd7Jv+jjOe1LhMz5fJcQKllzMETTuBsJtNFmHRda6elC1Pmd3ft15i+jz8OTwMqS9/Ih32RgF1KDup8fUbldjscM3avx+CDhbl4lmWdQqRvYU3TAtpojTQOxBuqI6gDmnlqdo83lnQ6WWZCCPLxDHaGOH5GskgBQTdC6HuFkmvicNPLfaJxDItcc7Ou1xzEuhry3Nj08JGAOt8GF/kXmdeJ5OPMqukm1dOul16i/MdCPcR54YMAGDGV9ofPecyualy+X7lUVY/G0ZZwZA5u9ejqgAtT1wqR9onE/PMg/CGMf8A1OOM88IOmztj+HnNWjfycc+9qvaD9JYpC1QRllWm2ma6LmjTIK8PxJvcVR8Q5uzmlkkzs7IVIkVipBUitJ8O+qzt6XhCzuZMjlj8APQeWOkJKStHOcHB0zxNMXNsbOGXsz5h+gcRglNBGbu5L8kcgE9CfDs225qvPCtj06kGiCD6HFEncGKvIcwQZiZ4YHErRC5GQ2qG6Csw21HxbXY0m6xzZyWeKZ64crNtGPE0mYK6Abo1rsjatlIG140ThXO3D+AwQZVCMzI695NLl2Rk1MaosCOlUF6hQvrgDY8c/wD5RN/TEsmhlo6F7AmSXUa8idK/cPTGqT9oWTUqEM0mq6KQvQ+LOFAvyxlPa1K3EcwHghkKCBUslVIZXkboW6Uy/jjm82NcZLqWsc3wT6GP4MXf+yeb/mf/AHL/AKsR87y/mIULyR6VHmWX8Bdn5YLNjbpSXUPFNbtPoRZUHdIw2NlT7/O/xrHRXYBx2TM5B4pSWOWcIhNbIVBVffRDdfIjHPAV5ikcaM2kUABZ33JON07IeIZThmWeOZplmkYPITDIUG1BEZQwatzqHW/cMU5RWzZKi3wRRdv8WrPe8ZSM/dJMT+Axlmc4zNLFFFIxZIl0Jfkupmr72PyCjoBWk9snHMtmcyJYJg4bL90w0OpVkZyL1Ae13h/6TjJsUYGPckemvUi69L6fhR+eJeWylKZHFKOgP6R8vliJLIWJJ6k3gDoz8nbL6eHSPqY652FE+EaVX2R5Xe/yxqeOX+ROYs5lIlXLTsqO1tHoVhd0WXUDp2Fn4Y37ljiks2TyssjW8kEbsaAtmRSTQ2G5OJjNSuvAqUHGr8RK7ZOCOC2bQRhCsSOSTrLCRgNgKI0v1vyrFXwPs7WfIrm5c13QZDI2mPVoUWepO9AemNC7TYFfhuY1C9IDjfoVYEHbr8MIOd4vInKzkEXqaEeVIZSu1VvXmfxxyeODybo7RyTjj2fiYjnc8zgAm/NjVWf+3TELBgx3SrZHBu92PHZNyUOKZupb+jw00tEgtd6UBA21EG9waDVR3Dr218Dy0mbijiQQziAMZOkbjUUjRhWzDSfF6UKbbSo9lfaJ/BLSrKjSQSb6Uqw421b9dtqvGu8Z4XHxdo87kJo5CYxDJGzUAtl9wASjgvurDcEdOpjJq0PTxKx6dS1cDnnNcuZmMi4Xb0KDUDX9W6+eL3hfLs2aYS5sslUBYp2APmCNhWwJ9OlYdc9wd4R3csU+V9CNl6A7OpaJjQ6WSKO2PlESbEcysQSDqCsQdtvAVquu4vfHzMvxWWqap/en/Z78fw+O9na80TcfmI8azUNQjJ8yCwHyG9ffj4xzT6vFFHp9RIb+4qMfN08/5PdqJ1YrM9wSOckzF3W7CFqVfLwhQD95OJfev/Nj/r/7Y+c2cKC2VR8XH4bb42DlF9lmSUZbM+2VyccShY0VQPQf+XhZ5+ys0ixd0rsoJ1KgJN7USB6b74m5jj739XED66nr7qU48njktbRoDX2iQD9wvHfF8yE1Pj5sjJGM4uHD0Ik/GO7gjizGWmkpFDFltSw959rpd4U89xlZCP4vCqg2Ao8VAUAW8wNugHTDXPxubTvJEnqVT8PExH4YqM3n4qAd+83utj+A2HXHtwSSd6d+TZ5cuNtU5UudC7m848ntHbyA2GI2JfEs2JXsCgBQH/nvJxEx9JNtbnzpJJ0h/wCQODSZr6MkciKzSyINSkgVFI5JIb01AbemOmchkEiijjVVARFUADYBQAK922MS7C8mpky5belmlXypgRFfv8Dv128XuGN3xzxVu+bOmVvZckLnaKCeG5oDclNh/wAw9dsZXw/ijnhZ4e0AqTvdTvIAy621oVUK1kXuDX47al2kD/8AmZv9X/mMIfJfJKZ3h4mWV0mLSL4vHGdLsBanxLtV6GF0OuIzLI5dh70Xi0KPb4WY3n+U8zETSd4o6FN7/wCX2vwxSyRlSVYEEGiD1Hxxu3NPLM/DoxKZA8epVY7tpLH0P1hvYWC1E+zW+EXOEcQk7iHLd9O2waMWRRG+ogAKNW+o0N7xzx5sylpnHp/vYqeLE1qhLqJWUy6yCtWl/K+h/ccW3L/HpuHzAqzKykUynfbyPky7nwnbETmXgE2QnMGYULIArEBgwphY3GIceWkkSSQbrHWskixqNDYmzv6Y9h5Tpnsk56bicUqSkGaAi22BkVrptA6EEUa26Ha6DhxDgeWnozQRSEGwWQE30u661jBPydM7oz80VX3kJN300MD087vHReAKDM8l5GRSpy0YB80BRvkykMvyOMD7WZvoGfOWyZkijjjTbvXfUWti1uSRsQKuvDfnjpvHL/bv/vib+pH+wMQ8cXxSKU5LgyV2XO2dknGZeRwiAr42WiTv7JF4UeZc/KuZlUO2lWoAsTQ9LNnDP2Pdc7+o/fik584M0TR5miUzPeb7UHjkdCo8/ZVG3+0fQ4fKh+1dDfmT+76jj2I8Jg4i2ZjzaNIYwrKwldKuwRSMAfWzh0515Z4PwnLNmXy2twQIomnlIkfyBDOQy+bWCKB+GFb8mr8/nP1aftHHw/KL493mahyinwwprcb1rfoCKrZKNj7ZHljVGK4Ixzk+LM6n5gOuRoY44jIGVtCgDS3VQtUoxHyohCapPExJ2F3+GK8oaBo0dgfI11r7x9+PwC8USe5nBPhXSPIb/wCeJOS4VNNWiNiPtEUo892Ow2wz8ncvGeWOOJNU7syq8liNGVXeqKnxaVvcNvWw641rgvZQ0gDcQmv0ihOw3+2y9CB0VRV7HHFzm3UF6s7LHFK5v0RR9irqmbjgVg/d5eY61vSbkjO1ijV9QT0xuGMr5D4fHBxWRIl0qq5lRZJNLKgALMSTQAG5xqmGHuvzfuZl73ovYoefcuZOHZtVq+6J39F8R/AHFF2M5lW4eUF3HNIrfFiJBXr4XX53hn5q/kWb/s8v7DYTOw7+SZn+0/8A5RYp99eT/Bi/TfmvyX3adAr8NzGoXpCsvuIYUffjLOxyMDiS19ib8SpONX7SP925r+oP2lxinZlOy8Wy4DEAzOprzBhZqPusA/LETX1EdIP6ci7/ACkuD02UzSg7hoXNitvEm3Ukgy79Nh080fso4KM9mcxlia73KyhWq9LeHSa9xr5XjVPykP5Bl/7SP/jkwifk+Rn+E9Xl3Lj5+E47nnJ35PPDSOI5hn1K8MRUoRRtmAIa9wQV6Y6GxnHIHARl+L8XcDSC0ZVbuxLqctdk7sDt78aPgAxzh+UHkVTiOsXbwxM3oN5U29BUa/O8dH4587fZFbPbMCPocfQ+Yll/f+OMboqKtlL2Pdc7+o/fh15m4L9J5cLAEvl5pZRV9BNIH2H9Ek2egBxX8g5CCN1jjeOQnIIZzGyt9Y8sxZWZCRqVSi9boLh15Q47kU4ecvmszlkLNOrxyyKDTySbMrHoVP3HGkiT+TUw77ODSL0IdW99Tt1qvlfvwq9uikcYnsHdYyPf9Wo29dwcOXYFFHBmM4veIw01rBFMFdlBG/QgWPjis7fcq8vFYdClguUjZiOgXvpFs+gtlF+8Yy9rK070IfF4tPD8oD/P5j8Uyxxf8k8HRuFcSzDAFg0ESkjoDNGW0t1F7A17sWnFOAFuXGzBHs515VojZCVgOqx9tei/0T61MyWXMPK8LKx/jGcDOPcJCmn3j6pT8cS32b5GpVOuZadj+VU5mIkWR38o36MCIrFf0GYUfW/SttxivYs9zxWd+6zF/wB6vljasc/h+6/Nl5+96Izbkhe94nPKvsgTHfr9bKCv7Jv5Y0nGcdmX8pzH9QftvjR8bg7t837k5e96L2IXG8q02WniStUkTot9LZSBfoLOF7s05Zm4flpEzDIXklMlRklQNKIBZAJ9i+nnhuwY60rsi3VETinDo8zE8My6o5BTLZFj4qQR8jjI14TDlOYMtDl0EcastKLO5heySSSxPqTeNnxAfguXaYZgwRGcdJSg1jatmq+hIxko2VCWmzP+3vhsuayuUhgQvLJmgFUeZ7uTzOwFWSTsBZxD7OOQszw7iFtGe4WNwJtSUxYL+iG19QRuo2AxrDQqWDEAst0SNxfWvToMe8a1ZKdETL8NjjllmVakmCCRrJvuwQuxNLQY9AL87xLwYMaYZlFm2zM0xzAldhM6CIyeCEIWAPc+G9SCNgxDE67G2+PeWGXEZZYljjXamhMYHTorqprcbgV5eWH3PcJgnrvYY3I6FlBI2rY9RtinXkbKKhSP6RHsaK5qe1J8wGkK3e+4I9xwAlcUfLsA8UyRypelo2UGj1UggqwI8mHUA7EXhZGZgi0gug3LAu29k2T4vefhjV8tySsZJXOZw39qRH+4PGQPliu4h2WZWdtUs+bZvXvQPwCAeWAE1uYchIgGZSJxf6MfeCwOpCqSPu88VudMWenXL8ODLNPSOzsREY4vrNJUhjGtoKKqp1Hf2jei5Tsn4aikOk0tnq88gNengZRXyvfDNwTl7LZNdOWgSIUASo8TV9pj4nPvJJwasJ0VHKnK5i4YMlmwjahKsgQkqRK7tsaU9GG+2+EvmjgZ4fwKDLSMD3WZYBjW4MkzKetC1Kmsa9jxLErCmAI9CL/xxLjcdJSlUtQp9m/BMtHkspPHBEsz5dNcqoA7alBOpgLNmicN+PxVAAAFAdAMfuKMe4qco8qyZKeeR5kkSTZAEKso1M3iJYhjuOldMNeDBjEklSDbfE//2Q=="/>
          <p:cNvSpPr>
            <a:spLocks noChangeAspect="1" noChangeArrowheads="1"/>
          </p:cNvSpPr>
          <p:nvPr/>
        </p:nvSpPr>
        <p:spPr bwMode="auto">
          <a:xfrm>
            <a:off x="8978504" y="-144463"/>
            <a:ext cx="2286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EG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5364" name="AutoShape 4" descr="data:image/jpeg;base64,/9j/4AAQSkZJRgABAQAAAQABAAD/2wCEAAkGBxQREhQUEhQWFhUWGB8aGBcYGSIfGhsgHCAeHh8eGhweISogGB8lHxsYJjEhJSs3Li4uIB8zPDQsNyktLisBCgoKDg0OGhAQGzEkICUtLDQsLCwvLzcsLC8vLDEvLCwsLDgtLDcvLCwsLCwsLCwsNiwsLCwsLCwsLCwsLCw0LP/AABEIAJ4AmgMBIgACEQEDEQH/xAAcAAACAwEBAQEAAAAAAAAAAAAABgQFBwgCAwH/xABKEAACAgAEAwUEBQYLBwUBAAABAgMRAAQSIQUGMQcTIkFRMmFxgRQjUpGhCDNCc7LRFSQ0U2JydJOxwdIWNUOCkuHwlKKzwsMl/8QAGQEBAQEBAQEAAAAAAAAAAAAAAAIBAwQF/8QALREAAgIBAgMGBQUAAAAAAAAAAAECEQMSITFhkSIyQXGBsQQTI1HBM1Kh4fD/2gAMAwEAAhEDEQA/ANwwYMGADBgwYAMGDFfxriyZWMM4LMx0xxru8jnoqD12Js7AAkkAE4AsMVacw5Zvzcqy+vc3LX9buw2m/K+u/piDlODvmRrz7BwaK5ZL7hK3prNztf6TAKaWlHnfwQqihUUKqigqigB6ADYYAW/9t4f5jPf+in/0YmRcalmCNlssxViQzZjVBpAvcKyF2NjppHreLvAcAVUORzJsyZre9hFCqKBQ8nMjE3ZvV5gVtuTZDMV9Xm2DWK1xIy9RYKqEY2LGzCrv3YiT878PR1jbOQamqqkBG5oeIbDf1OLTI8VgnJEM0UpG5EbqxHx0k1gCpzHGp8obzkKtCPazMF6VFneWFraNQKtlZwNyaANXuVzCSoskbB0cBlZTYIO4IPmMfXFDmOXmSQy5KUZZnNyJ3YaGQ+bNGCpVyABrVgSOt0KAvsGF+HiOdi0jMZVZboGTKvYFk7mOXSwCrVkMxPkPIWeQ4tDMzpG4Lx0HjOzpYBGpDTAEEEGqPlgCbgwYMAGDBgwAYMGDABgwYMAGFjhuaOZucsGVmYQaegjB0gggkMXotqHkQPLeXzHnmP8AFYJO7nljZhIAG7pRQ1lSdySaUeZv7Jx+ZLKpDGkcahURQqqPIAUBjUTJl1AKUfDHvHiF9QBxm/NPEElzWYgzfeaF06IG2jdNI+spfzgL6x4iQNA2BGMKGTivPeTiVxFPFPP3bPHDG+oyEAkKCgYAkrXu64o2ikzKq2eKSPW8ag9wtkGgjEhiKHjaz1qgaxF/hqJEpAaA8KgUPh6AYopOZ5FbTYNG3NWI1O4MjdEBNAaiLvADfDAqLpRVVR+ioob9dhtiG/A8swo5eGv1aj7iBY+IxBg5jutSbV1U3fwHp88So+Oxkb6h8v3YAsIs1K2tfpMhCNQAoFfCrUzUWc+K/gQPKz6zfHM1lwJEZJkUANFL4SfIFZVBKm9zqVr/AKOK5+Oxgbaj7q/fiozvFZMzIMvDEWJBYqpGqh0uyFF0aF34Sd6NAaNypzGuejZtBjkQ1JGTeknoVagHUjo1eoIBBGJub4TFJLHMVqWP2ZF2ajdqSPaQ3eg7XRqwMUXZ7wWXLxSSTrokmYHu7B0KopQxG2oksTRIFgeW7XgCs4VnnLyQTfnY99QQqkiMTpZNzuB4WF2GBNBSt2eF7nTKN3IzUIP0jK/WppFl1G8kRA3YOgI0/aCHyxfQSh1Vh0YAj5i8Ae8GDBgAwYMGADBgxX8fEpy8ncau8rbRpD1Y1aC/hD6dWnVtdXgCqzY08Ra0NPlU0vtX1ckmtfUfnYj6fdiditzHDZZYpWhZw6Sd5le9uj9UoKSBvGEZjIDdMLsdBj94LxZcwnTRKu0sJPjibcaXHxBpujDcWMaiJIuslLRr1wcV4PBmgozESSBTa6hZU+qnqOg6emI6tRsYs4ZNQvBmxYv/AOxWRUu3cjxAXbMVFCvCpal99dcQuUeWVhjywTwRwAkd2KWdmXSZHVrNEbg3q9+n2mBoWlmViNKRWF9WJFE+5QOnmT6VvYY4VrlfguHmWZ7zNyrDmMwYYcusYVYXd4XMbnvXaIkKoC/Vxxs9kmyFGk1vdHkLJ+kv98/+rFrw91efMtppkZIS13qCoJQa6LRzDj3118hZ46RTt2YKqdn+SUABZaHT65/9WIQ4cvDZJe5QBJBG0b7k6tdOZnLF2RQ0bE2AI1IAGmy74XudYXMKuiCRY2JkjKFiyMrRsyqD4iiuzaN9YBXYkETljqjRqGHBiPw4KIo9BtdC6T12oVuOu2JGOhhF4pKqQysxCqsbEsTQAANkk7Ae/H7wz8zF+rX/AAGKzmiVXVcpWps1aFfSL/jOfsgJYBO2tox54/OEcWaRowoiMMiuU0k6o+6KrobqHNlrqtBGmm9rAF7gwYMAGDBgwAYjcSEncy9zQl0N3ZPTXR037rrEnBgCu4IHCNqDqNZ0CQ24Xb2iCb8WojfpV73j58a4IJysiOYZ0BCSqATR/RdSKkS6Ok+mxB3x8vozQzSZiWQd0sbljbE1asLWqARVYAjc6jjDOce1vPHMfxeVYog+pECC9IO3eE7nUNyu1dPfgDWspxdoAI+IaIZRt3nSCXrukh8KtsbjJ1D3ijj657iuWkgBOcjjilbT3iTooej4kWS9iaIJU6hvRB3xYci8xfwjkoc1o0FwQy3YBUlTXusGsTm4blYgZDDAgQai+hRp076rrw1V35YE6SGvMUZCLlo5MxY2MS3EKIU3Ofq9rNgMT4W2sViF/D8uWa860GiR1RUhYs8cjaQIqNNPYKvaqGFnw1RxkvaB2v5h3CZImBB0YUXb3tY8O3RfLqSbADb2KcjrFCvEMxpknn+sjY2WRWBs2erNqN/47nAoUufO07MvM7ZCcQ5cHwkIA8pAosSbsGqHuVcaZ2T86PxbKu8yos0Umhwl0QQCrUb03uKs7qTtdDnTnWW8zMPSeYH+8P8AlX34Z+xKGCTMzx5gzAd1qUxSvH0YCj3bAuWLKAu9npucAdNM1CzsMUo5pyzECIvOpNF4InljHh1bvGrL0I2vzGKDjPAUlWFIRIyAMQG1vqmjI7tcwzE6URgWYMNygFn2WeQK2GwGAKHKcUgy8WhEzJRNRVBlZthZIRAIgKHsqPQDETi3NyCMKk0GVmYKy/TmEZCk+13RcSHowANUevSsNWOWe1aQnO5stu7T0Td7INIF0NgoA6YA6T4Fw3uU1PK08snieZv0thWhR4Y0AqlX4kkkk1udZYM53iRQrq7pZW7v66QSuYxpcEUEdkLWGsE9DV5T2G9oJR14fmnJRiFy5IvSx/QJ+yfLbY+gxuz5dGZXKqXW9LEDUt7Gj1Fj0wB9cGDBgAwYMGADBgx4mlVFLOQqqCWYmgANySTsAPXACR2x58R5DRqIM0ioKHWrcg+gpTjl/iEhaRyfUj7tsbd2n8/5TNwNBGp1K4aOVwAtiwdIvXuCR06HGXdn3Kz8TzscIDd2CGmcfooOu5BAJ6Cwdz0O+AOi+x/ImHhGUUkHUpk+UjFwPleGPmDIHMZWeFSFaWJ0Vj0BZSAT6gGjibFGFUKoAVQAAOgA2AGPWAOK+N5OWHMSxzjTIjlWFHqPS96PUH0rG0dl3a1l48vFlM6BD3KBElFlGAv2hVoaA9QT6dMaHzzyJluKx6ZRolWykyAagarxbeNelr7tiOuOaedOS8zwuRUzAXS9926kFXC1e3UVqXqPvwBcdsYyr5/6Rk545kzCCRgjWUboQ32boGjRG+w2ti7B89kYRmlzU6JJmKiEchpGSiTbEVvZFE/4jGRYMAduZPLLEgRLoeZJJN7kljuxJ3JPXH2xzl2P9pf0FvoubYnLu3hkJJMRoCt/+HQGw6dfM46LjcMAVIIIsEbgg+YPngDMO3XmXOZGHL/RGaMO51yqRew2SiCd7Jv+jjOe1LhMz5fJcQKllzMETTuBsJtNFmHRda6elC1Pmd3ft15i+jz8OTwMqS9/Ih32RgF1KDup8fUbldjscM3avx+CDhbl4lmWdQqRvYU3TAtpojTQOxBuqI6gDmnlqdo83lnQ6WWZCCPLxDHaGOH5GskgBQTdC6HuFkmvicNPLfaJxDItcc7Ou1xzEuhry3Nj08JGAOt8GF/kXmdeJ5OPMqukm1dOul16i/MdCPcR54YMAGDGV9ofPecyualy+X7lUVY/G0ZZwZA5u9ejqgAtT1wqR9onE/PMg/CGMf8A1OOM88IOmztj+HnNWjfycc+9qvaD9JYpC1QRllWm2ma6LmjTIK8PxJvcVR8Q5uzmlkkzs7IVIkVipBUitJ8O+qzt6XhCzuZMjlj8APQeWOkJKStHOcHB0zxNMXNsbOGXsz5h+gcRglNBGbu5L8kcgE9CfDs225qvPCtj06kGiCD6HFEncGKvIcwQZiZ4YHErRC5GQ2qG6Csw21HxbXY0m6xzZyWeKZ64crNtGPE0mYK6Abo1rsjatlIG140ThXO3D+AwQZVCMzI695NLl2Rk1MaosCOlUF6hQvrgDY8c/wD5RN/TEsmhlo6F7AmSXUa8idK/cPTGqT9oWTUqEM0mq6KQvQ+LOFAvyxlPa1K3EcwHghkKCBUslVIZXkboW6Uy/jjm82NcZLqWsc3wT6GP4MXf+yeb/mf/AHL/AKsR87y/mIULyR6VHmWX8Bdn5YLNjbpSXUPFNbtPoRZUHdIw2NlT7/O/xrHRXYBx2TM5B4pSWOWcIhNbIVBVffRDdfIjHPAV5ikcaM2kUABZ33JON07IeIZThmWeOZplmkYPITDIUG1BEZQwatzqHW/cMU5RWzZKi3wRRdv8WrPe8ZSM/dJMT+Axlmc4zNLFFFIxZIl0Jfkupmr72PyCjoBWk9snHMtmcyJYJg4bL90w0OpVkZyL1Ae13h/6TjJsUYGPckemvUi69L6fhR+eJeWylKZHFKOgP6R8vliJLIWJJ6k3gDoz8nbL6eHSPqY652FE+EaVX2R5Xe/yxqeOX+ROYs5lIlXLTsqO1tHoVhd0WXUDp2Fn4Y37ljiks2TyssjW8kEbsaAtmRSTQ2G5OJjNSuvAqUHGr8RK7ZOCOC2bQRhCsSOSTrLCRgNgKI0v1vyrFXwPs7WfIrm5c13QZDI2mPVoUWepO9AemNC7TYFfhuY1C9IDjfoVYEHbr8MIOd4vInKzkEXqaEeVIZSu1VvXmfxxyeODybo7RyTjj2fiYjnc8zgAm/NjVWf+3TELBgx3SrZHBu92PHZNyUOKZupb+jw00tEgtd6UBA21EG9waDVR3Dr218Dy0mbijiQQziAMZOkbjUUjRhWzDSfF6UKbbSo9lfaJ/BLSrKjSQSb6Uqw421b9dtqvGu8Z4XHxdo87kJo5CYxDJGzUAtl9wASjgvurDcEdOpjJq0PTxKx6dS1cDnnNcuZmMi4Xb0KDUDX9W6+eL3hfLs2aYS5sslUBYp2APmCNhWwJ9OlYdc9wd4R3csU+V9CNl6A7OpaJjQ6WSKO2PlESbEcysQSDqCsQdtvAVquu4vfHzMvxWWqap/en/Z78fw+O9na80TcfmI8azUNQjJ8yCwHyG9ffj4xzT6vFFHp9RIb+4qMfN08/5PdqJ1YrM9wSOckzF3W7CFqVfLwhQD95OJfev/Nj/r/7Y+c2cKC2VR8XH4bb42DlF9lmSUZbM+2VyccShY0VQPQf+XhZ5+ys0ixd0rsoJ1KgJN7USB6b74m5jj739XED66nr7qU48njktbRoDX2iQD9wvHfF8yE1Pj5sjJGM4uHD0Ik/GO7gjizGWmkpFDFltSw959rpd4U89xlZCP4vCqg2Ao8VAUAW8wNugHTDXPxubTvJEnqVT8PExH4YqM3n4qAd+83utj+A2HXHtwSSd6d+TZ5cuNtU5UudC7m848ntHbyA2GI2JfEs2JXsCgBQH/nvJxEx9JNtbnzpJJ0h/wCQODSZr6MkciKzSyINSkgVFI5JIb01AbemOmchkEiijjVVARFUADYBQAK922MS7C8mpky5belmlXypgRFfv8Dv128XuGN3xzxVu+bOmVvZckLnaKCeG5oDclNh/wAw9dsZXw/ijnhZ4e0AqTvdTvIAy621oVUK1kXuDX47al2kD/8AmZv9X/mMIfJfJKZ3h4mWV0mLSL4vHGdLsBanxLtV6GF0OuIzLI5dh70Xi0KPb4WY3n+U8zETSd4o6FN7/wCX2vwxSyRlSVYEEGiD1Hxxu3NPLM/DoxKZA8epVY7tpLH0P1hvYWC1E+zW+EXOEcQk7iHLd9O2waMWRRG+ogAKNW+o0N7xzx5sylpnHp/vYqeLE1qhLqJWUy6yCtWl/K+h/ccW3L/HpuHzAqzKykUynfbyPky7nwnbETmXgE2QnMGYULIArEBgwphY3GIceWkkSSQbrHWskixqNDYmzv6Y9h5Tpnsk56bicUqSkGaAi22BkVrptA6EEUa26Ha6DhxDgeWnozQRSEGwWQE30u661jBPydM7oz80VX3kJN300MD087vHReAKDM8l5GRSpy0YB80BRvkykMvyOMD7WZvoGfOWyZkijjjTbvXfUWti1uSRsQKuvDfnjpvHL/bv/vib+pH+wMQ8cXxSKU5LgyV2XO2dknGZeRwiAr42WiTv7JF4UeZc/KuZlUO2lWoAsTQ9LNnDP2Pdc7+o/fik584M0TR5miUzPeb7UHjkdCo8/ZVG3+0fQ4fKh+1dDfmT+76jj2I8Jg4i2ZjzaNIYwrKwldKuwRSMAfWzh0515Z4PwnLNmXy2twQIomnlIkfyBDOQy+bWCKB+GFb8mr8/nP1aftHHw/KL493mahyinwwprcb1rfoCKrZKNj7ZHljVGK4Ixzk+LM6n5gOuRoY44jIGVtCgDS3VQtUoxHyohCapPExJ2F3+GK8oaBo0dgfI11r7x9+PwC8USe5nBPhXSPIb/wCeJOS4VNNWiNiPtEUo892Ow2wz8ncvGeWOOJNU7syq8liNGVXeqKnxaVvcNvWw641rgvZQ0gDcQmv0ihOw3+2y9CB0VRV7HHFzm3UF6s7LHFK5v0RR9irqmbjgVg/d5eY61vSbkjO1ijV9QT0xuGMr5D4fHBxWRIl0qq5lRZJNLKgALMSTQAG5xqmGHuvzfuZl73ovYoefcuZOHZtVq+6J39F8R/AHFF2M5lW4eUF3HNIrfFiJBXr4XX53hn5q/kWb/s8v7DYTOw7+SZn+0/8A5RYp99eT/Bi/TfmvyX3adAr8NzGoXpCsvuIYUffjLOxyMDiS19ib8SpONX7SP925r+oP2lxinZlOy8Wy4DEAzOprzBhZqPusA/LETX1EdIP6ci7/ACkuD02UzSg7hoXNitvEm3Ukgy79Nh080fso4KM9mcxlia73KyhWq9LeHSa9xr5XjVPykP5Bl/7SP/jkwifk+Rn+E9Xl3Lj5+E47nnJ35PPDSOI5hn1K8MRUoRRtmAIa9wQV6Y6GxnHIHARl+L8XcDSC0ZVbuxLqctdk7sDt78aPgAxzh+UHkVTiOsXbwxM3oN5U29BUa/O8dH4587fZFbPbMCPocfQ+Yll/f+OMboqKtlL2Pdc7+o/fh15m4L9J5cLAEvl5pZRV9BNIH2H9Ek2egBxX8g5CCN1jjeOQnIIZzGyt9Y8sxZWZCRqVSi9boLh15Q47kU4ecvmszlkLNOrxyyKDTySbMrHoVP3HGkiT+TUw77ODSL0IdW99Tt1qvlfvwq9uikcYnsHdYyPf9Wo29dwcOXYFFHBmM4veIw01rBFMFdlBG/QgWPjis7fcq8vFYdClguUjZiOgXvpFs+gtlF+8Yy9rK070IfF4tPD8oD/P5j8Uyxxf8k8HRuFcSzDAFg0ESkjoDNGW0t1F7A17sWnFOAFuXGzBHs515VojZCVgOqx9tei/0T61MyWXMPK8LKx/jGcDOPcJCmn3j6pT8cS32b5GpVOuZadj+VU5mIkWR38o36MCIrFf0GYUfW/SttxivYs9zxWd+6zF/wB6vljasc/h+6/Nl5+96Izbkhe94nPKvsgTHfr9bKCv7Jv5Y0nGcdmX8pzH9QftvjR8bg7t837k5e96L2IXG8q02WniStUkTot9LZSBfoLOF7s05Zm4flpEzDIXklMlRklQNKIBZAJ9i+nnhuwY60rsi3VETinDo8zE8My6o5BTLZFj4qQR8jjI14TDlOYMtDl0EcastKLO5heySSSxPqTeNnxAfguXaYZgwRGcdJSg1jatmq+hIxko2VCWmzP+3vhsuayuUhgQvLJmgFUeZ7uTzOwFWSTsBZxD7OOQszw7iFtGe4WNwJtSUxYL+iG19QRuo2AxrDQqWDEAst0SNxfWvToMe8a1ZKdETL8NjjllmVakmCCRrJvuwQuxNLQY9AL87xLwYMaYZlFm2zM0xzAldhM6CIyeCEIWAPc+G9SCNgxDE67G2+PeWGXEZZYljjXamhMYHTorqprcbgV5eWH3PcJgnrvYY3I6FlBI2rY9RtinXkbKKhSP6RHsaK5qe1J8wGkK3e+4I9xwAlcUfLsA8UyRypelo2UGj1UggqwI8mHUA7EXhZGZgi0gug3LAu29k2T4vefhjV8tySsZJXOZw39qRH+4PGQPliu4h2WZWdtUs+bZvXvQPwCAeWAE1uYchIgGZSJxf6MfeCwOpCqSPu88VudMWenXL8ODLNPSOzsREY4vrNJUhjGtoKKqp1Hf2jei5Tsn4aikOk0tnq88gNengZRXyvfDNwTl7LZNdOWgSIUASo8TV9pj4nPvJJwasJ0VHKnK5i4YMlmwjahKsgQkqRK7tsaU9GG+2+EvmjgZ4fwKDLSMD3WZYBjW4MkzKetC1Kmsa9jxLErCmAI9CL/xxLjcdJSlUtQp9m/BMtHkspPHBEsz5dNcqoA7alBOpgLNmicN+PxVAAAFAdAMfuKMe4qco8qyZKeeR5kkSTZAEKso1M3iJYhjuOldMNeDBjEklSDbfE//2Q=="/>
          <p:cNvSpPr>
            <a:spLocks noChangeAspect="1" noChangeArrowheads="1"/>
          </p:cNvSpPr>
          <p:nvPr/>
        </p:nvSpPr>
        <p:spPr bwMode="auto">
          <a:xfrm>
            <a:off x="8978504" y="-144463"/>
            <a:ext cx="2286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EG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5" name="مربع نص 14"/>
          <p:cNvSpPr txBox="1"/>
          <p:nvPr/>
        </p:nvSpPr>
        <p:spPr>
          <a:xfrm>
            <a:off x="1142976" y="6488692"/>
            <a:ext cx="7500958" cy="369332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76200" dist="50800" dir="5400000" rotWithShape="0">
              <a:srgbClr val="4E3B30">
                <a:alpha val="60000"/>
              </a:srgbClr>
            </a:outerShdw>
            <a:reflection blurRad="6350" stA="50000" endA="300" endPos="55000" dir="5400000" sy="-100000" algn="bl" rotWithShape="0"/>
            <a:softEdge rad="12700"/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 rtl="0">
              <a:defRPr/>
            </a:pPr>
            <a:r>
              <a:rPr lang="ar-EG" i="1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ea typeface="Adobe Fan Heiti Std B" pitchFamily="34" charset="-128"/>
                <a:cs typeface="Arabic Typesetting" panose="03020402040406030203" pitchFamily="66" charset="-78"/>
              </a:rPr>
              <a:t>&amp;د محمد القاضي &amp;  جميع الحقوق محفوظة لمؤسسة المشرفة التربوية/مهره عبدالله أل طلحان&amp;</a:t>
            </a:r>
            <a:r>
              <a:rPr lang="en-US" i="1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ea typeface="Adobe Fan Heiti Std B" pitchFamily="34" charset="-128"/>
                <a:cs typeface="Arabic Typesetting" panose="03020402040406030203" pitchFamily="66" charset="-78"/>
              </a:rPr>
              <a:t>EMV </a:t>
            </a:r>
            <a:r>
              <a:rPr lang="ar-EG" i="1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ea typeface="Adobe Fan Heiti Std B" pitchFamily="34" charset="-128"/>
                <a:cs typeface="Arabic Typesetting" panose="03020402040406030203" pitchFamily="66" charset="-78"/>
              </a:rPr>
              <a:t>إستراتيجية </a:t>
            </a:r>
            <a:endParaRPr lang="ar-EG" dirty="0">
              <a:solidFill>
                <a:srgbClr val="002060"/>
              </a:solidFill>
              <a:latin typeface="Arabic Typesetting" panose="03020402040406030203" pitchFamily="66" charset="-78"/>
              <a:ea typeface="Adobe Fan Heiti Std B" pitchFamily="34" charset="-128"/>
              <a:cs typeface="Arabic Typesetting" panose="03020402040406030203" pitchFamily="66" charset="-78"/>
            </a:endParaRPr>
          </a:p>
        </p:txBody>
      </p:sp>
      <p:sp>
        <p:nvSpPr>
          <p:cNvPr id="16" name="عنصر نائب لرقم الشريحة 8"/>
          <p:cNvSpPr>
            <a:spLocks noGrp="1"/>
          </p:cNvSpPr>
          <p:nvPr>
            <p:ph type="sldNum" sz="quarter" idx="12"/>
          </p:nvPr>
        </p:nvSpPr>
        <p:spPr>
          <a:xfrm>
            <a:off x="8572528" y="6429396"/>
            <a:ext cx="571472" cy="428604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fld id="{598F3B8C-1A87-407E-A458-8606F5C36CC6}" type="slidenum">
              <a:rPr lang="ar-SA" sz="2400" smtClean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pPr/>
              <a:t>27</a:t>
            </a:fld>
            <a:endParaRPr lang="ar-SA" sz="2400" dirty="0">
              <a:solidFill>
                <a:srgbClr val="00206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7" name="مربع نص 16"/>
          <p:cNvSpPr txBox="1"/>
          <p:nvPr/>
        </p:nvSpPr>
        <p:spPr>
          <a:xfrm>
            <a:off x="3944201" y="107556"/>
            <a:ext cx="3985385" cy="89255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EG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ea typeface="GE East" pitchFamily="18" charset="-78"/>
                <a:cs typeface="Arabic Typesetting" panose="03020402040406030203" pitchFamily="66" charset="-78"/>
              </a:rPr>
              <a:t>الإجراء الثاني : تحليل الدرس وفق وظيفة كل قبعة </a:t>
            </a:r>
          </a:p>
          <a:p>
            <a:r>
              <a:rPr lang="ar-EG" sz="2400" dirty="0">
                <a:latin typeface="Arabic Typesetting" panose="03020402040406030203" pitchFamily="66" charset="-78"/>
                <a:ea typeface="GE East" pitchFamily="18" charset="-78"/>
                <a:cs typeface="Arabic Typesetting" panose="03020402040406030203" pitchFamily="66" charset="-78"/>
              </a:rPr>
              <a:t>القبعة السوداء:الفوائد وإيجابيات الحلول المطروحة</a:t>
            </a:r>
          </a:p>
        </p:txBody>
      </p:sp>
      <p:sp>
        <p:nvSpPr>
          <p:cNvPr id="20" name="مستطيل 19"/>
          <p:cNvSpPr/>
          <p:nvPr/>
        </p:nvSpPr>
        <p:spPr>
          <a:xfrm>
            <a:off x="785786" y="1285860"/>
            <a:ext cx="7079919" cy="52322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ar-EG" sz="2800" b="1" dirty="0">
                <a:latin typeface="Arabic Typesetting" panose="03020402040406030203" pitchFamily="66" charset="-78"/>
                <a:ea typeface="GE Jarida Heavy" pitchFamily="18" charset="-78"/>
                <a:cs typeface="Arabic Typesetting" panose="03020402040406030203" pitchFamily="66" charset="-78"/>
              </a:rPr>
              <a:t>من الدرس نجد أن القبعة الصفراء توجد في</a:t>
            </a:r>
          </a:p>
        </p:txBody>
      </p:sp>
      <p:pic>
        <p:nvPicPr>
          <p:cNvPr id="18" name="Picture 1" descr="D:\a.s.a\برشورات\png\صورة4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39081" y="0"/>
            <a:ext cx="1304919" cy="1304919"/>
          </a:xfrm>
          <a:prstGeom prst="rect">
            <a:avLst/>
          </a:prstGeom>
          <a:noFill/>
        </p:spPr>
      </p:pic>
      <p:graphicFrame>
        <p:nvGraphicFramePr>
          <p:cNvPr id="13" name="جدول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5160940"/>
              </p:ext>
            </p:extLst>
          </p:nvPr>
        </p:nvGraphicFramePr>
        <p:xfrm>
          <a:off x="285720" y="2053155"/>
          <a:ext cx="8572560" cy="4090489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5187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652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6153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2704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77915">
                <a:tc>
                  <a:txBody>
                    <a:bodyPr/>
                    <a:lstStyle/>
                    <a:p>
                      <a:pPr algn="ctr" rtl="1"/>
                      <a:r>
                        <a:rPr lang="ar-EG" sz="2000" dirty="0"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الأهداف السلوكية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000" dirty="0"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المحتوى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000" dirty="0"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الوسائل التعليمية والأنشطة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000" dirty="0"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التقييم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12574"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ar-EG" sz="2000" dirty="0"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EG" sz="2000" b="1" dirty="0">
                          <a:solidFill>
                            <a:srgbClr val="FF0000"/>
                          </a:solidFill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فوائد المحافظة على البيئة </a:t>
                      </a:r>
                    </a:p>
                    <a:p>
                      <a:r>
                        <a:rPr lang="ar-EG" sz="2000" b="1" dirty="0"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1- تقليل استهلاك الطاقة والوقود  </a:t>
                      </a:r>
                    </a:p>
                    <a:p>
                      <a:r>
                        <a:rPr lang="ar-EG" sz="2000" b="1" dirty="0"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2- خفض استخدام المنتجات المصممة للاستخدام مرة واحدة</a:t>
                      </a:r>
                    </a:p>
                    <a:p>
                      <a:r>
                        <a:rPr lang="ar-EG" sz="2000" b="1" dirty="0"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3- خفض كمية النفايات الناتجة</a:t>
                      </a:r>
                    </a:p>
                    <a:p>
                      <a:r>
                        <a:rPr lang="ar-EG" sz="2000" b="1" dirty="0"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4- تدوير النفايات التي يوجد </a:t>
                      </a:r>
                      <a:r>
                        <a:rPr lang="ar-EG" sz="2000" b="1" dirty="0" err="1"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بها</a:t>
                      </a:r>
                      <a:r>
                        <a:rPr lang="ar-EG" sz="2000" b="1" dirty="0"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 أجهزة تحتوي مواد خطرة على البيئة</a:t>
                      </a:r>
                    </a:p>
                    <a:p>
                      <a:pPr rtl="1"/>
                      <a:endParaRPr lang="ar-EG" sz="2000" dirty="0"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EG" sz="2000" dirty="0"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EG" sz="2000" dirty="0"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3020069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2"/>
          <p:cNvSpPr txBox="1">
            <a:spLocks/>
          </p:cNvSpPr>
          <p:nvPr/>
        </p:nvSpPr>
        <p:spPr>
          <a:xfrm>
            <a:off x="331076" y="0"/>
            <a:ext cx="8671410" cy="11430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b"/>
          <a:lstStyle/>
          <a:p>
            <a:pPr rtl="0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endParaRPr lang="en-US" sz="3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anose="03020402040406030203" pitchFamily="66" charset="-78"/>
              <a:ea typeface="GE SS Text Bold" pitchFamily="18" charset="-78"/>
              <a:cs typeface="Arabic Typesetting" panose="03020402040406030203" pitchFamily="66" charset="-78"/>
            </a:endParaRPr>
          </a:p>
        </p:txBody>
      </p:sp>
      <p:sp>
        <p:nvSpPr>
          <p:cNvPr id="12" name="مستطيل 11"/>
          <p:cNvSpPr/>
          <p:nvPr/>
        </p:nvSpPr>
        <p:spPr>
          <a:xfrm>
            <a:off x="2053810" y="6488668"/>
            <a:ext cx="53042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>
              <a:defRPr/>
            </a:pPr>
            <a:r>
              <a:rPr lang="ar-EG" i="1" cap="all" dirty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endParaRPr lang="ar-SA" i="1" cap="all" dirty="0"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5362" name="AutoShape 2" descr="data:image/jpeg;base64,/9j/4AAQSkZJRgABAQAAAQABAAD/2wCEAAkGBxQREhQUEhQWFhUWGB8aGBcYGSIfGhsgHCAeHh8eGhweISogGB8lHxsYJjEhJSs3Li4uIB8zPDQsNyktLisBCgoKDg0OGhAQGzEkICUtLDQsLCwvLzcsLC8vLDEvLCwsLDgtLDcvLCwsLCwsLCwsNiwsLCwsLCwsLCwsLCw0LP/AABEIAJ4AmgMBIgACEQEDEQH/xAAcAAACAwEBAQEAAAAAAAAAAAAABgQFBwgCAwH/xABKEAACAgAEAwUEBQYLBwUBAAABAgMRAAQSIQUGMQcTIkFRMmFxgRQjUpGhCDNCc7LRFSQ0U2JydJOxwdIWNUOCkuHwlKKzwsMl/8QAGQEBAQEBAQEAAAAAAAAAAAAAAAIBAwQF/8QALREAAgIBAgMGBQUAAAAAAAAAAAECEQMSITFhkSIyQXGBsQQTI1HBM1Kh4fD/2gAMAwEAAhEDEQA/ANwwYMGADBgwYAMGDFfxriyZWMM4LMx0xxru8jnoqD12Js7AAkkAE4AsMVacw5Zvzcqy+vc3LX9buw2m/K+u/piDlODvmRrz7BwaK5ZL7hK3prNztf6TAKaWlHnfwQqihUUKqigqigB6ADYYAW/9t4f5jPf+in/0YmRcalmCNlssxViQzZjVBpAvcKyF2NjppHreLvAcAVUORzJsyZre9hFCqKBQ8nMjE3ZvV5gVtuTZDMV9Xm2DWK1xIy9RYKqEY2LGzCrv3YiT878PR1jbOQamqqkBG5oeIbDf1OLTI8VgnJEM0UpG5EbqxHx0k1gCpzHGp8obzkKtCPazMF6VFneWFraNQKtlZwNyaANXuVzCSoskbB0cBlZTYIO4IPmMfXFDmOXmSQy5KUZZnNyJ3YaGQ+bNGCpVyABrVgSOt0KAvsGF+HiOdi0jMZVZboGTKvYFk7mOXSwCrVkMxPkPIWeQ4tDMzpG4Lx0HjOzpYBGpDTAEEEGqPlgCbgwYMAGDBgwAYMGDABgwYMAGFjhuaOZucsGVmYQaegjB0gggkMXotqHkQPLeXzHnmP8AFYJO7nljZhIAG7pRQ1lSdySaUeZv7Jx+ZLKpDGkcahURQqqPIAUBjUTJl1AKUfDHvHiF9QBxm/NPEElzWYgzfeaF06IG2jdNI+spfzgL6x4iQNA2BGMKGTivPeTiVxFPFPP3bPHDG+oyEAkKCgYAkrXu64o2ikzKq2eKSPW8ag9wtkGgjEhiKHjaz1qgaxF/hqJEpAaA8KgUPh6AYopOZ5FbTYNG3NWI1O4MjdEBNAaiLvADfDAqLpRVVR+ioob9dhtiG/A8swo5eGv1aj7iBY+IxBg5jutSbV1U3fwHp88So+Oxkb6h8v3YAsIs1K2tfpMhCNQAoFfCrUzUWc+K/gQPKz6zfHM1lwJEZJkUANFL4SfIFZVBKm9zqVr/AKOK5+Oxgbaj7q/fiozvFZMzIMvDEWJBYqpGqh0uyFF0aF34Sd6NAaNypzGuejZtBjkQ1JGTeknoVagHUjo1eoIBBGJub4TFJLHMVqWP2ZF2ajdqSPaQ3eg7XRqwMUXZ7wWXLxSSTrokmYHu7B0KopQxG2oksTRIFgeW7XgCs4VnnLyQTfnY99QQqkiMTpZNzuB4WF2GBNBSt2eF7nTKN3IzUIP0jK/WppFl1G8kRA3YOgI0/aCHyxfQSh1Vh0YAj5i8Ae8GDBgAwYMGADBgxX8fEpy8ncau8rbRpD1Y1aC/hD6dWnVtdXgCqzY08Ra0NPlU0vtX1ckmtfUfnYj6fdiditzHDZZYpWhZw6Sd5le9uj9UoKSBvGEZjIDdMLsdBj94LxZcwnTRKu0sJPjibcaXHxBpujDcWMaiJIuslLRr1wcV4PBmgozESSBTa6hZU+qnqOg6emI6tRsYs4ZNQvBmxYv/AOxWRUu3cjxAXbMVFCvCpal99dcQuUeWVhjywTwRwAkd2KWdmXSZHVrNEbg3q9+n2mBoWlmViNKRWF9WJFE+5QOnmT6VvYY4VrlfguHmWZ7zNyrDmMwYYcusYVYXd4XMbnvXaIkKoC/Vxxs9kmyFGk1vdHkLJ+kv98/+rFrw91efMtppkZIS13qCoJQa6LRzDj3118hZ46RTt2YKqdn+SUABZaHT65/9WIQ4cvDZJe5QBJBG0b7k6tdOZnLF2RQ0bE2AI1IAGmy74XudYXMKuiCRY2JkjKFiyMrRsyqD4iiuzaN9YBXYkETljqjRqGHBiPw4KIo9BtdC6T12oVuOu2JGOhhF4pKqQysxCqsbEsTQAANkk7Ae/H7wz8zF+rX/AAGKzmiVXVcpWps1aFfSL/jOfsgJYBO2tox54/OEcWaRowoiMMiuU0k6o+6KrobqHNlrqtBGmm9rAF7gwYMAGDBgwAYjcSEncy9zQl0N3ZPTXR037rrEnBgCu4IHCNqDqNZ0CQ24Xb2iCb8WojfpV73j58a4IJysiOYZ0BCSqATR/RdSKkS6Ok+mxB3x8vozQzSZiWQd0sbljbE1asLWqARVYAjc6jjDOce1vPHMfxeVYog+pECC9IO3eE7nUNyu1dPfgDWspxdoAI+IaIZRt3nSCXrukh8KtsbjJ1D3ijj657iuWkgBOcjjilbT3iTooej4kWS9iaIJU6hvRB3xYci8xfwjkoc1o0FwQy3YBUlTXusGsTm4blYgZDDAgQai+hRp076rrw1V35YE6SGvMUZCLlo5MxY2MS3EKIU3Ofq9rNgMT4W2sViF/D8uWa860GiR1RUhYs8cjaQIqNNPYKvaqGFnw1RxkvaB2v5h3CZImBB0YUXb3tY8O3RfLqSbADb2KcjrFCvEMxpknn+sjY2WRWBs2erNqN/47nAoUufO07MvM7ZCcQ5cHwkIA8pAosSbsGqHuVcaZ2T86PxbKu8yos0Umhwl0QQCrUb03uKs7qTtdDnTnWW8zMPSeYH+8P8AlX34Z+xKGCTMzx5gzAd1qUxSvH0YCj3bAuWLKAu9npucAdNM1CzsMUo5pyzECIvOpNF4InljHh1bvGrL0I2vzGKDjPAUlWFIRIyAMQG1vqmjI7tcwzE6URgWYMNygFn2WeQK2GwGAKHKcUgy8WhEzJRNRVBlZthZIRAIgKHsqPQDETi3NyCMKk0GVmYKy/TmEZCk+13RcSHowANUevSsNWOWe1aQnO5stu7T0Td7INIF0NgoA6YA6T4Fw3uU1PK08snieZv0thWhR4Y0AqlX4kkkk1udZYM53iRQrq7pZW7v66QSuYxpcEUEdkLWGsE9DV5T2G9oJR14fmnJRiFy5IvSx/QJ+yfLbY+gxuz5dGZXKqXW9LEDUt7Gj1Fj0wB9cGDBgAwYMGADBgx4mlVFLOQqqCWYmgANySTsAPXACR2x58R5DRqIM0ioKHWrcg+gpTjl/iEhaRyfUj7tsbd2n8/5TNwNBGp1K4aOVwAtiwdIvXuCR06HGXdn3Kz8TzscIDd2CGmcfooOu5BAJ6Cwdz0O+AOi+x/ImHhGUUkHUpk+UjFwPleGPmDIHMZWeFSFaWJ0Vj0BZSAT6gGjibFGFUKoAVQAAOgA2AGPWAOK+N5OWHMSxzjTIjlWFHqPS96PUH0rG0dl3a1l48vFlM6BD3KBElFlGAv2hVoaA9QT6dMaHzzyJluKx6ZRolWykyAagarxbeNelr7tiOuOaedOS8zwuRUzAXS9926kFXC1e3UVqXqPvwBcdsYyr5/6Rk545kzCCRgjWUboQ32boGjRG+w2ti7B89kYRmlzU6JJmKiEchpGSiTbEVvZFE/4jGRYMAduZPLLEgRLoeZJJN7kljuxJ3JPXH2xzl2P9pf0FvoubYnLu3hkJJMRoCt/+HQGw6dfM46LjcMAVIIIsEbgg+YPngDMO3XmXOZGHL/RGaMO51yqRew2SiCd7Jv+jjOe1LhMz5fJcQKllzMETTuBsJtNFmHRda6elC1Pmd3ft15i+jz8OTwMqS9/Ih32RgF1KDup8fUbldjscM3avx+CDhbl4lmWdQqRvYU3TAtpojTQOxBuqI6gDmnlqdo83lnQ6WWZCCPLxDHaGOH5GskgBQTdC6HuFkmvicNPLfaJxDItcc7Ou1xzEuhry3Nj08JGAOt8GF/kXmdeJ5OPMqukm1dOul16i/MdCPcR54YMAGDGV9ofPecyualy+X7lUVY/G0ZZwZA5u9ejqgAtT1wqR9onE/PMg/CGMf8A1OOM88IOmztj+HnNWjfycc+9qvaD9JYpC1QRllWm2ma6LmjTIK8PxJvcVR8Q5uzmlkkzs7IVIkVipBUitJ8O+qzt6XhCzuZMjlj8APQeWOkJKStHOcHB0zxNMXNsbOGXsz5h+gcRglNBGbu5L8kcgE9CfDs225qvPCtj06kGiCD6HFEncGKvIcwQZiZ4YHErRC5GQ2qG6Csw21HxbXY0m6xzZyWeKZ64crNtGPE0mYK6Abo1rsjatlIG140ThXO3D+AwQZVCMzI695NLl2Rk1MaosCOlUF6hQvrgDY8c/wD5RN/TEsmhlo6F7AmSXUa8idK/cPTGqT9oWTUqEM0mq6KQvQ+LOFAvyxlPa1K3EcwHghkKCBUslVIZXkboW6Uy/jjm82NcZLqWsc3wT6GP4MXf+yeb/mf/AHL/AKsR87y/mIULyR6VHmWX8Bdn5YLNjbpSXUPFNbtPoRZUHdIw2NlT7/O/xrHRXYBx2TM5B4pSWOWcIhNbIVBVffRDdfIjHPAV5ikcaM2kUABZ33JON07IeIZThmWeOZplmkYPITDIUG1BEZQwatzqHW/cMU5RWzZKi3wRRdv8WrPe8ZSM/dJMT+Axlmc4zNLFFFIxZIl0Jfkupmr72PyCjoBWk9snHMtmcyJYJg4bL90w0OpVkZyL1Ae13h/6TjJsUYGPckemvUi69L6fhR+eJeWylKZHFKOgP6R8vliJLIWJJ6k3gDoz8nbL6eHSPqY652FE+EaVX2R5Xe/yxqeOX+ROYs5lIlXLTsqO1tHoVhd0WXUDp2Fn4Y37ljiks2TyssjW8kEbsaAtmRSTQ2G5OJjNSuvAqUHGr8RK7ZOCOC2bQRhCsSOSTrLCRgNgKI0v1vyrFXwPs7WfIrm5c13QZDI2mPVoUWepO9AemNC7TYFfhuY1C9IDjfoVYEHbr8MIOd4vInKzkEXqaEeVIZSu1VvXmfxxyeODybo7RyTjj2fiYjnc8zgAm/NjVWf+3TELBgx3SrZHBu92PHZNyUOKZupb+jw00tEgtd6UBA21EG9waDVR3Dr218Dy0mbijiQQziAMZOkbjUUjRhWzDSfF6UKbbSo9lfaJ/BLSrKjSQSb6Uqw421b9dtqvGu8Z4XHxdo87kJo5CYxDJGzUAtl9wASjgvurDcEdOpjJq0PTxKx6dS1cDnnNcuZmMi4Xb0KDUDX9W6+eL3hfLs2aYS5sslUBYp2APmCNhWwJ9OlYdc9wd4R3csU+V9CNl6A7OpaJjQ6WSKO2PlESbEcysQSDqCsQdtvAVquu4vfHzMvxWWqap/en/Z78fw+O9na80TcfmI8azUNQjJ8yCwHyG9ffj4xzT6vFFHp9RIb+4qMfN08/5PdqJ1YrM9wSOckzF3W7CFqVfLwhQD95OJfev/Nj/r/7Y+c2cKC2VR8XH4bb42DlF9lmSUZbM+2VyccShY0VQPQf+XhZ5+ys0ixd0rsoJ1KgJN7USB6b74m5jj739XED66nr7qU48njktbRoDX2iQD9wvHfF8yE1Pj5sjJGM4uHD0Ik/GO7gjizGWmkpFDFltSw959rpd4U89xlZCP4vCqg2Ao8VAUAW8wNugHTDXPxubTvJEnqVT8PExH4YqM3n4qAd+83utj+A2HXHtwSSd6d+TZ5cuNtU5UudC7m848ntHbyA2GI2JfEs2JXsCgBQH/nvJxEx9JNtbnzpJJ0h/wCQODSZr6MkciKzSyINSkgVFI5JIb01AbemOmchkEiijjVVARFUADYBQAK922MS7C8mpky5belmlXypgRFfv8Dv128XuGN3xzxVu+bOmVvZckLnaKCeG5oDclNh/wAw9dsZXw/ijnhZ4e0AqTvdTvIAy621oVUK1kXuDX47al2kD/8AmZv9X/mMIfJfJKZ3h4mWV0mLSL4vHGdLsBanxLtV6GF0OuIzLI5dh70Xi0KPb4WY3n+U8zETSd4o6FN7/wCX2vwxSyRlSVYEEGiD1Hxxu3NPLM/DoxKZA8epVY7tpLH0P1hvYWC1E+zW+EXOEcQk7iHLd9O2waMWRRG+ogAKNW+o0N7xzx5sylpnHp/vYqeLE1qhLqJWUy6yCtWl/K+h/ccW3L/HpuHzAqzKykUynfbyPky7nwnbETmXgE2QnMGYULIArEBgwphY3GIceWkkSSQbrHWskixqNDYmzv6Y9h5Tpnsk56bicUqSkGaAi22BkVrptA6EEUa26Ha6DhxDgeWnozQRSEGwWQE30u661jBPydM7oz80VX3kJN300MD087vHReAKDM8l5GRSpy0YB80BRvkykMvyOMD7WZvoGfOWyZkijjjTbvXfUWti1uSRsQKuvDfnjpvHL/bv/vib+pH+wMQ8cXxSKU5LgyV2XO2dknGZeRwiAr42WiTv7JF4UeZc/KuZlUO2lWoAsTQ9LNnDP2Pdc7+o/fik584M0TR5miUzPeb7UHjkdCo8/ZVG3+0fQ4fKh+1dDfmT+76jj2I8Jg4i2ZjzaNIYwrKwldKuwRSMAfWzh0515Z4PwnLNmXy2twQIomnlIkfyBDOQy+bWCKB+GFb8mr8/nP1aftHHw/KL493mahyinwwprcb1rfoCKrZKNj7ZHljVGK4Ixzk+LM6n5gOuRoY44jIGVtCgDS3VQtUoxHyohCapPExJ2F3+GK8oaBo0dgfI11r7x9+PwC8USe5nBPhXSPIb/wCeJOS4VNNWiNiPtEUo892Ow2wz8ncvGeWOOJNU7syq8liNGVXeqKnxaVvcNvWw641rgvZQ0gDcQmv0ihOw3+2y9CB0VRV7HHFzm3UF6s7LHFK5v0RR9irqmbjgVg/d5eY61vSbkjO1ijV9QT0xuGMr5D4fHBxWRIl0qq5lRZJNLKgALMSTQAG5xqmGHuvzfuZl73ovYoefcuZOHZtVq+6J39F8R/AHFF2M5lW4eUF3HNIrfFiJBXr4XX53hn5q/kWb/s8v7DYTOw7+SZn+0/8A5RYp99eT/Bi/TfmvyX3adAr8NzGoXpCsvuIYUffjLOxyMDiS19ib8SpONX7SP925r+oP2lxinZlOy8Wy4DEAzOprzBhZqPusA/LETX1EdIP6ci7/ACkuD02UzSg7hoXNitvEm3Ukgy79Nh080fso4KM9mcxlia73KyhWq9LeHSa9xr5XjVPykP5Bl/7SP/jkwifk+Rn+E9Xl3Lj5+E47nnJ35PPDSOI5hn1K8MRUoRRtmAIa9wQV6Y6GxnHIHARl+L8XcDSC0ZVbuxLqctdk7sDt78aPgAxzh+UHkVTiOsXbwxM3oN5U29BUa/O8dH4587fZFbPbMCPocfQ+Yll/f+OMboqKtlL2Pdc7+o/fh15m4L9J5cLAEvl5pZRV9BNIH2H9Ek2egBxX8g5CCN1jjeOQnIIZzGyt9Y8sxZWZCRqVSi9boLh15Q47kU4ecvmszlkLNOrxyyKDTySbMrHoVP3HGkiT+TUw77ODSL0IdW99Tt1qvlfvwq9uikcYnsHdYyPf9Wo29dwcOXYFFHBmM4veIw01rBFMFdlBG/QgWPjis7fcq8vFYdClguUjZiOgXvpFs+gtlF+8Yy9rK070IfF4tPD8oD/P5j8Uyxxf8k8HRuFcSzDAFg0ESkjoDNGW0t1F7A17sWnFOAFuXGzBHs515VojZCVgOqx9tei/0T61MyWXMPK8LKx/jGcDOPcJCmn3j6pT8cS32b5GpVOuZadj+VU5mIkWR38o36MCIrFf0GYUfW/SttxivYs9zxWd+6zF/wB6vljasc/h+6/Nl5+96Izbkhe94nPKvsgTHfr9bKCv7Jv5Y0nGcdmX8pzH9QftvjR8bg7t837k5e96L2IXG8q02WniStUkTot9LZSBfoLOF7s05Zm4flpEzDIXklMlRklQNKIBZAJ9i+nnhuwY60rsi3VETinDo8zE8My6o5BTLZFj4qQR8jjI14TDlOYMtDl0EcastKLO5heySSSxPqTeNnxAfguXaYZgwRGcdJSg1jatmq+hIxko2VCWmzP+3vhsuayuUhgQvLJmgFUeZ7uTzOwFWSTsBZxD7OOQszw7iFtGe4WNwJtSUxYL+iG19QRuo2AxrDQqWDEAst0SNxfWvToMe8a1ZKdETL8NjjllmVakmCCRrJvuwQuxNLQY9AL87xLwYMaYZlFm2zM0xzAldhM6CIyeCEIWAPc+G9SCNgxDE67G2+PeWGXEZZYljjXamhMYHTorqprcbgV5eWH3PcJgnrvYY3I6FlBI2rY9RtinXkbKKhSP6RHsaK5qe1J8wGkK3e+4I9xwAlcUfLsA8UyRypelo2UGj1UggqwI8mHUA7EXhZGZgi0gug3LAu29k2T4vefhjV8tySsZJXOZw39qRH+4PGQPliu4h2WZWdtUs+bZvXvQPwCAeWAE1uYchIgGZSJxf6MfeCwOpCqSPu88VudMWenXL8ODLNPSOzsREY4vrNJUhjGtoKKqp1Hf2jei5Tsn4aikOk0tnq88gNengZRXyvfDNwTl7LZNdOWgSIUASo8TV9pj4nPvJJwasJ0VHKnK5i4YMlmwjahKsgQkqRK7tsaU9GG+2+EvmjgZ4fwKDLSMD3WZYBjW4MkzKetC1Kmsa9jxLErCmAI9CL/xxLjcdJSlUtQp9m/BMtHkspPHBEsz5dNcqoA7alBOpgLNmicN+PxVAAAFAdAMfuKMe4qco8qyZKeeR5kkSTZAEKso1M3iJYhjuOldMNeDBjEklSDbfE//2Q=="/>
          <p:cNvSpPr>
            <a:spLocks noChangeAspect="1" noChangeArrowheads="1"/>
          </p:cNvSpPr>
          <p:nvPr/>
        </p:nvSpPr>
        <p:spPr bwMode="auto">
          <a:xfrm>
            <a:off x="8978504" y="-144463"/>
            <a:ext cx="2286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EG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5364" name="AutoShape 4" descr="data:image/jpeg;base64,/9j/4AAQSkZJRgABAQAAAQABAAD/2wCEAAkGBxQREhQUEhQWFhUWGB8aGBcYGSIfGhsgHCAeHh8eGhweISogGB8lHxsYJjEhJSs3Li4uIB8zPDQsNyktLisBCgoKDg0OGhAQGzEkICUtLDQsLCwvLzcsLC8vLDEvLCwsLDgtLDcvLCwsLCwsLCwsNiwsLCwsLCwsLCwsLCw0LP/AABEIAJ4AmgMBIgACEQEDEQH/xAAcAAACAwEBAQEAAAAAAAAAAAAABgQFBwgCAwH/xABKEAACAgAEAwUEBQYLBwUBAAABAgMRAAQSIQUGMQcTIkFRMmFxgRQjUpGhCDNCc7LRFSQ0U2JydJOxwdIWNUOCkuHwlKKzwsMl/8QAGQEBAQEBAQEAAAAAAAAAAAAAAAIBAwQF/8QALREAAgIBAgMGBQUAAAAAAAAAAAECEQMSITFhkSIyQXGBsQQTI1HBM1Kh4fD/2gAMAwEAAhEDEQA/ANwwYMGADBgwYAMGDFfxriyZWMM4LMx0xxru8jnoqD12Js7AAkkAE4AsMVacw5Zvzcqy+vc3LX9buw2m/K+u/piDlODvmRrz7BwaK5ZL7hK3prNztf6TAKaWlHnfwQqihUUKqigqigB6ADYYAW/9t4f5jPf+in/0YmRcalmCNlssxViQzZjVBpAvcKyF2NjppHreLvAcAVUORzJsyZre9hFCqKBQ8nMjE3ZvV5gVtuTZDMV9Xm2DWK1xIy9RYKqEY2LGzCrv3YiT878PR1jbOQamqqkBG5oeIbDf1OLTI8VgnJEM0UpG5EbqxHx0k1gCpzHGp8obzkKtCPazMF6VFneWFraNQKtlZwNyaANXuVzCSoskbB0cBlZTYIO4IPmMfXFDmOXmSQy5KUZZnNyJ3YaGQ+bNGCpVyABrVgSOt0KAvsGF+HiOdi0jMZVZboGTKvYFk7mOXSwCrVkMxPkPIWeQ4tDMzpG4Lx0HjOzpYBGpDTAEEEGqPlgCbgwYMAGDBgwAYMGDABgwYMAGFjhuaOZucsGVmYQaegjB0gggkMXotqHkQPLeXzHnmP8AFYJO7nljZhIAG7pRQ1lSdySaUeZv7Jx+ZLKpDGkcahURQqqPIAUBjUTJl1AKUfDHvHiF9QBxm/NPEElzWYgzfeaF06IG2jdNI+spfzgL6x4iQNA2BGMKGTivPeTiVxFPFPP3bPHDG+oyEAkKCgYAkrXu64o2ikzKq2eKSPW8ag9wtkGgjEhiKHjaz1qgaxF/hqJEpAaA8KgUPh6AYopOZ5FbTYNG3NWI1O4MjdEBNAaiLvADfDAqLpRVVR+ioob9dhtiG/A8swo5eGv1aj7iBY+IxBg5jutSbV1U3fwHp88So+Oxkb6h8v3YAsIs1K2tfpMhCNQAoFfCrUzUWc+K/gQPKz6zfHM1lwJEZJkUANFL4SfIFZVBKm9zqVr/AKOK5+Oxgbaj7q/fiozvFZMzIMvDEWJBYqpGqh0uyFF0aF34Sd6NAaNypzGuejZtBjkQ1JGTeknoVagHUjo1eoIBBGJub4TFJLHMVqWP2ZF2ajdqSPaQ3eg7XRqwMUXZ7wWXLxSSTrokmYHu7B0KopQxG2oksTRIFgeW7XgCs4VnnLyQTfnY99QQqkiMTpZNzuB4WF2GBNBSt2eF7nTKN3IzUIP0jK/WppFl1G8kRA3YOgI0/aCHyxfQSh1Vh0YAj5i8Ae8GDBgAwYMGADBgxX8fEpy8ncau8rbRpD1Y1aC/hD6dWnVtdXgCqzY08Ra0NPlU0vtX1ckmtfUfnYj6fdiditzHDZZYpWhZw6Sd5le9uj9UoKSBvGEZjIDdMLsdBj94LxZcwnTRKu0sJPjibcaXHxBpujDcWMaiJIuslLRr1wcV4PBmgozESSBTa6hZU+qnqOg6emI6tRsYs4ZNQvBmxYv/AOxWRUu3cjxAXbMVFCvCpal99dcQuUeWVhjywTwRwAkd2KWdmXSZHVrNEbg3q9+n2mBoWlmViNKRWF9WJFE+5QOnmT6VvYY4VrlfguHmWZ7zNyrDmMwYYcusYVYXd4XMbnvXaIkKoC/Vxxs9kmyFGk1vdHkLJ+kv98/+rFrw91efMtppkZIS13qCoJQa6LRzDj3118hZ46RTt2YKqdn+SUABZaHT65/9WIQ4cvDZJe5QBJBG0b7k6tdOZnLF2RQ0bE2AI1IAGmy74XudYXMKuiCRY2JkjKFiyMrRsyqD4iiuzaN9YBXYkETljqjRqGHBiPw4KIo9BtdC6T12oVuOu2JGOhhF4pKqQysxCqsbEsTQAANkk7Ae/H7wz8zF+rX/AAGKzmiVXVcpWps1aFfSL/jOfsgJYBO2tox54/OEcWaRowoiMMiuU0k6o+6KrobqHNlrqtBGmm9rAF7gwYMAGDBgwAYjcSEncy9zQl0N3ZPTXR037rrEnBgCu4IHCNqDqNZ0CQ24Xb2iCb8WojfpV73j58a4IJysiOYZ0BCSqATR/RdSKkS6Ok+mxB3x8vozQzSZiWQd0sbljbE1asLWqARVYAjc6jjDOce1vPHMfxeVYog+pECC9IO3eE7nUNyu1dPfgDWspxdoAI+IaIZRt3nSCXrukh8KtsbjJ1D3ijj657iuWkgBOcjjilbT3iTooej4kWS9iaIJU6hvRB3xYci8xfwjkoc1o0FwQy3YBUlTXusGsTm4blYgZDDAgQai+hRp076rrw1V35YE6SGvMUZCLlo5MxY2MS3EKIU3Ofq9rNgMT4W2sViF/D8uWa860GiR1RUhYs8cjaQIqNNPYKvaqGFnw1RxkvaB2v5h3CZImBB0YUXb3tY8O3RfLqSbADb2KcjrFCvEMxpknn+sjY2WRWBs2erNqN/47nAoUufO07MvM7ZCcQ5cHwkIA8pAosSbsGqHuVcaZ2T86PxbKu8yos0Umhwl0QQCrUb03uKs7qTtdDnTnWW8zMPSeYH+8P8AlX34Z+xKGCTMzx5gzAd1qUxSvH0YCj3bAuWLKAu9npucAdNM1CzsMUo5pyzECIvOpNF4InljHh1bvGrL0I2vzGKDjPAUlWFIRIyAMQG1vqmjI7tcwzE6URgWYMNygFn2WeQK2GwGAKHKcUgy8WhEzJRNRVBlZthZIRAIgKHsqPQDETi3NyCMKk0GVmYKy/TmEZCk+13RcSHowANUevSsNWOWe1aQnO5stu7T0Td7INIF0NgoA6YA6T4Fw3uU1PK08snieZv0thWhR4Y0AqlX4kkkk1udZYM53iRQrq7pZW7v66QSuYxpcEUEdkLWGsE9DV5T2G9oJR14fmnJRiFy5IvSx/QJ+yfLbY+gxuz5dGZXKqXW9LEDUt7Gj1Fj0wB9cGDBgAwYMGADBgx4mlVFLOQqqCWYmgANySTsAPXACR2x58R5DRqIM0ioKHWrcg+gpTjl/iEhaRyfUj7tsbd2n8/5TNwNBGp1K4aOVwAtiwdIvXuCR06HGXdn3Kz8TzscIDd2CGmcfooOu5BAJ6Cwdz0O+AOi+x/ImHhGUUkHUpk+UjFwPleGPmDIHMZWeFSFaWJ0Vj0BZSAT6gGjibFGFUKoAVQAAOgA2AGPWAOK+N5OWHMSxzjTIjlWFHqPS96PUH0rG0dl3a1l48vFlM6BD3KBElFlGAv2hVoaA9QT6dMaHzzyJluKx6ZRolWykyAagarxbeNelr7tiOuOaedOS8zwuRUzAXS9926kFXC1e3UVqXqPvwBcdsYyr5/6Rk545kzCCRgjWUboQ32boGjRG+w2ti7B89kYRmlzU6JJmKiEchpGSiTbEVvZFE/4jGRYMAduZPLLEgRLoeZJJN7kljuxJ3JPXH2xzl2P9pf0FvoubYnLu3hkJJMRoCt/+HQGw6dfM46LjcMAVIIIsEbgg+YPngDMO3XmXOZGHL/RGaMO51yqRew2SiCd7Jv+jjOe1LhMz5fJcQKllzMETTuBsJtNFmHRda6elC1Pmd3ft15i+jz8OTwMqS9/Ih32RgF1KDup8fUbldjscM3avx+CDhbl4lmWdQqRvYU3TAtpojTQOxBuqI6gDmnlqdo83lnQ6WWZCCPLxDHaGOH5GskgBQTdC6HuFkmvicNPLfaJxDItcc7Ou1xzEuhry3Nj08JGAOt8GF/kXmdeJ5OPMqukm1dOul16i/MdCPcR54YMAGDGV9ofPecyualy+X7lUVY/G0ZZwZA5u9ejqgAtT1wqR9onE/PMg/CGMf8A1OOM88IOmztj+HnNWjfycc+9qvaD9JYpC1QRllWm2ma6LmjTIK8PxJvcVR8Q5uzmlkkzs7IVIkVipBUitJ8O+qzt6XhCzuZMjlj8APQeWOkJKStHOcHB0zxNMXNsbOGXsz5h+gcRglNBGbu5L8kcgE9CfDs225qvPCtj06kGiCD6HFEncGKvIcwQZiZ4YHErRC5GQ2qG6Csw21HxbXY0m6xzZyWeKZ64crNtGPE0mYK6Abo1rsjatlIG140ThXO3D+AwQZVCMzI695NLl2Rk1MaosCOlUF6hQvrgDY8c/wD5RN/TEsmhlo6F7AmSXUa8idK/cPTGqT9oWTUqEM0mq6KQvQ+LOFAvyxlPa1K3EcwHghkKCBUslVIZXkboW6Uy/jjm82NcZLqWsc3wT6GP4MXf+yeb/mf/AHL/AKsR87y/mIULyR6VHmWX8Bdn5YLNjbpSXUPFNbtPoRZUHdIw2NlT7/O/xrHRXYBx2TM5B4pSWOWcIhNbIVBVffRDdfIjHPAV5ikcaM2kUABZ33JON07IeIZThmWeOZplmkYPITDIUG1BEZQwatzqHW/cMU5RWzZKi3wRRdv8WrPe8ZSM/dJMT+Axlmc4zNLFFFIxZIl0Jfkupmr72PyCjoBWk9snHMtmcyJYJg4bL90w0OpVkZyL1Ae13h/6TjJsUYGPckemvUi69L6fhR+eJeWylKZHFKOgP6R8vliJLIWJJ6k3gDoz8nbL6eHSPqY652FE+EaVX2R5Xe/yxqeOX+ROYs5lIlXLTsqO1tHoVhd0WXUDp2Fn4Y37ljiks2TyssjW8kEbsaAtmRSTQ2G5OJjNSuvAqUHGr8RK7ZOCOC2bQRhCsSOSTrLCRgNgKI0v1vyrFXwPs7WfIrm5c13QZDI2mPVoUWepO9AemNC7TYFfhuY1C9IDjfoVYEHbr8MIOd4vInKzkEXqaEeVIZSu1VvXmfxxyeODybo7RyTjj2fiYjnc8zgAm/NjVWf+3TELBgx3SrZHBu92PHZNyUOKZupb+jw00tEgtd6UBA21EG9waDVR3Dr218Dy0mbijiQQziAMZOkbjUUjRhWzDSfF6UKbbSo9lfaJ/BLSrKjSQSb6Uqw421b9dtqvGu8Z4XHxdo87kJo5CYxDJGzUAtl9wASjgvurDcEdOpjJq0PTxKx6dS1cDnnNcuZmMi4Xb0KDUDX9W6+eL3hfLs2aYS5sslUBYp2APmCNhWwJ9OlYdc9wd4R3csU+V9CNl6A7OpaJjQ6WSKO2PlESbEcysQSDqCsQdtvAVquu4vfHzMvxWWqap/en/Z78fw+O9na80TcfmI8azUNQjJ8yCwHyG9ffj4xzT6vFFHp9RIb+4qMfN08/5PdqJ1YrM9wSOckzF3W7CFqVfLwhQD95OJfev/Nj/r/7Y+c2cKC2VR8XH4bb42DlF9lmSUZbM+2VyccShY0VQPQf+XhZ5+ys0ixd0rsoJ1KgJN7USB6b74m5jj739XED66nr7qU48njktbRoDX2iQD9wvHfF8yE1Pj5sjJGM4uHD0Ik/GO7gjizGWmkpFDFltSw959rpd4U89xlZCP4vCqg2Ao8VAUAW8wNugHTDXPxubTvJEnqVT8PExH4YqM3n4qAd+83utj+A2HXHtwSSd6d+TZ5cuNtU5UudC7m848ntHbyA2GI2JfEs2JXsCgBQH/nvJxEx9JNtbnzpJJ0h/wCQODSZr6MkciKzSyINSkgVFI5JIb01AbemOmchkEiijjVVARFUADYBQAK922MS7C8mpky5belmlXypgRFfv8Dv128XuGN3xzxVu+bOmVvZckLnaKCeG5oDclNh/wAw9dsZXw/ijnhZ4e0AqTvdTvIAy621oVUK1kXuDX47al2kD/8AmZv9X/mMIfJfJKZ3h4mWV0mLSL4vHGdLsBanxLtV6GF0OuIzLI5dh70Xi0KPb4WY3n+U8zETSd4o6FN7/wCX2vwxSyRlSVYEEGiD1Hxxu3NPLM/DoxKZA8epVY7tpLH0P1hvYWC1E+zW+EXOEcQk7iHLd9O2waMWRRG+ogAKNW+o0N7xzx5sylpnHp/vYqeLE1qhLqJWUy6yCtWl/K+h/ccW3L/HpuHzAqzKykUynfbyPky7nwnbETmXgE2QnMGYULIArEBgwphY3GIceWkkSSQbrHWskixqNDYmzv6Y9h5Tpnsk56bicUqSkGaAi22BkVrptA6EEUa26Ha6DhxDgeWnozQRSEGwWQE30u661jBPydM7oz80VX3kJN300MD087vHReAKDM8l5GRSpy0YB80BRvkykMvyOMD7WZvoGfOWyZkijjjTbvXfUWti1uSRsQKuvDfnjpvHL/bv/vib+pH+wMQ8cXxSKU5LgyV2XO2dknGZeRwiAr42WiTv7JF4UeZc/KuZlUO2lWoAsTQ9LNnDP2Pdc7+o/fik584M0TR5miUzPeb7UHjkdCo8/ZVG3+0fQ4fKh+1dDfmT+76jj2I8Jg4i2ZjzaNIYwrKwldKuwRSMAfWzh0515Z4PwnLNmXy2twQIomnlIkfyBDOQy+bWCKB+GFb8mr8/nP1aftHHw/KL493mahyinwwprcb1rfoCKrZKNj7ZHljVGK4Ixzk+LM6n5gOuRoY44jIGVtCgDS3VQtUoxHyohCapPExJ2F3+GK8oaBo0dgfI11r7x9+PwC8USe5nBPhXSPIb/wCeJOS4VNNWiNiPtEUo892Ow2wz8ncvGeWOOJNU7syq8liNGVXeqKnxaVvcNvWw641rgvZQ0gDcQmv0ihOw3+2y9CB0VRV7HHFzm3UF6s7LHFK5v0RR9irqmbjgVg/d5eY61vSbkjO1ijV9QT0xuGMr5D4fHBxWRIl0qq5lRZJNLKgALMSTQAG5xqmGHuvzfuZl73ovYoefcuZOHZtVq+6J39F8R/AHFF2M5lW4eUF3HNIrfFiJBXr4XX53hn5q/kWb/s8v7DYTOw7+SZn+0/8A5RYp99eT/Bi/TfmvyX3adAr8NzGoXpCsvuIYUffjLOxyMDiS19ib8SpONX7SP925r+oP2lxinZlOy8Wy4DEAzOprzBhZqPusA/LETX1EdIP6ci7/ACkuD02UzSg7hoXNitvEm3Ukgy79Nh080fso4KM9mcxlia73KyhWq9LeHSa9xr5XjVPykP5Bl/7SP/jkwifk+Rn+E9Xl3Lj5+E47nnJ35PPDSOI5hn1K8MRUoRRtmAIa9wQV6Y6GxnHIHARl+L8XcDSC0ZVbuxLqctdk7sDt78aPgAxzh+UHkVTiOsXbwxM3oN5U29BUa/O8dH4587fZFbPbMCPocfQ+Yll/f+OMboqKtlL2Pdc7+o/fh15m4L9J5cLAEvl5pZRV9BNIH2H9Ek2egBxX8g5CCN1jjeOQnIIZzGyt9Y8sxZWZCRqVSi9boLh15Q47kU4ecvmszlkLNOrxyyKDTySbMrHoVP3HGkiT+TUw77ODSL0IdW99Tt1qvlfvwq9uikcYnsHdYyPf9Wo29dwcOXYFFHBmM4veIw01rBFMFdlBG/QgWPjis7fcq8vFYdClguUjZiOgXvpFs+gtlF+8Yy9rK070IfF4tPD8oD/P5j8Uyxxf8k8HRuFcSzDAFg0ESkjoDNGW0t1F7A17sWnFOAFuXGzBHs515VojZCVgOqx9tei/0T61MyWXMPK8LKx/jGcDOPcJCmn3j6pT8cS32b5GpVOuZadj+VU5mIkWR38o36MCIrFf0GYUfW/SttxivYs9zxWd+6zF/wB6vljasc/h+6/Nl5+96Izbkhe94nPKvsgTHfr9bKCv7Jv5Y0nGcdmX8pzH9QftvjR8bg7t837k5e96L2IXG8q02WniStUkTot9LZSBfoLOF7s05Zm4flpEzDIXklMlRklQNKIBZAJ9i+nnhuwY60rsi3VETinDo8zE8My6o5BTLZFj4qQR8jjI14TDlOYMtDl0EcastKLO5heySSSxPqTeNnxAfguXaYZgwRGcdJSg1jatmq+hIxko2VCWmzP+3vhsuayuUhgQvLJmgFUeZ7uTzOwFWSTsBZxD7OOQszw7iFtGe4WNwJtSUxYL+iG19QRuo2AxrDQqWDEAst0SNxfWvToMe8a1ZKdETL8NjjllmVakmCCRrJvuwQuxNLQY9AL87xLwYMaYZlFm2zM0xzAldhM6CIyeCEIWAPc+G9SCNgxDE67G2+PeWGXEZZYljjXamhMYHTorqprcbgV5eWH3PcJgnrvYY3I6FlBI2rY9RtinXkbKKhSP6RHsaK5qe1J8wGkK3e+4I9xwAlcUfLsA8UyRypelo2UGj1UggqwI8mHUA7EXhZGZgi0gug3LAu29k2T4vefhjV8tySsZJXOZw39qRH+4PGQPliu4h2WZWdtUs+bZvXvQPwCAeWAE1uYchIgGZSJxf6MfeCwOpCqSPu88VudMWenXL8ODLNPSOzsREY4vrNJUhjGtoKKqp1Hf2jei5Tsn4aikOk0tnq88gNengZRXyvfDNwTl7LZNdOWgSIUASo8TV9pj4nPvJJwasJ0VHKnK5i4YMlmwjahKsgQkqRK7tsaU9GG+2+EvmjgZ4fwKDLSMD3WZYBjW4MkzKetC1Kmsa9jxLErCmAI9CL/xxLjcdJSlUtQp9m/BMtHkspPHBEsz5dNcqoA7alBOpgLNmicN+PxVAAAFAdAMfuKMe4qco8qyZKeeR5kkSTZAEKso1M3iJYhjuOldMNeDBjEklSDbfE//2Q=="/>
          <p:cNvSpPr>
            <a:spLocks noChangeAspect="1" noChangeArrowheads="1"/>
          </p:cNvSpPr>
          <p:nvPr/>
        </p:nvSpPr>
        <p:spPr bwMode="auto">
          <a:xfrm>
            <a:off x="8978504" y="-144463"/>
            <a:ext cx="2286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EG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5" name="مربع نص 14"/>
          <p:cNvSpPr txBox="1"/>
          <p:nvPr/>
        </p:nvSpPr>
        <p:spPr>
          <a:xfrm>
            <a:off x="1142976" y="6488692"/>
            <a:ext cx="7500958" cy="369332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76200" dist="50800" dir="5400000" rotWithShape="0">
              <a:srgbClr val="4E3B30">
                <a:alpha val="60000"/>
              </a:srgbClr>
            </a:outerShdw>
            <a:reflection blurRad="6350" stA="50000" endA="300" endPos="55000" dir="5400000" sy="-100000" algn="bl" rotWithShape="0"/>
            <a:softEdge rad="12700"/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 rtl="0">
              <a:defRPr/>
            </a:pPr>
            <a:r>
              <a:rPr lang="ar-EG" i="1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ea typeface="Adobe Fan Heiti Std B" pitchFamily="34" charset="-128"/>
                <a:cs typeface="Arabic Typesetting" panose="03020402040406030203" pitchFamily="66" charset="-78"/>
              </a:rPr>
              <a:t>&amp;د محمد القاضي &amp;  جميع الحقوق محفوظة لمؤسسة المشرفة التربوية/مهره عبدالله أل طلحان&amp;</a:t>
            </a:r>
            <a:r>
              <a:rPr lang="en-US" i="1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ea typeface="Adobe Fan Heiti Std B" pitchFamily="34" charset="-128"/>
                <a:cs typeface="Arabic Typesetting" panose="03020402040406030203" pitchFamily="66" charset="-78"/>
              </a:rPr>
              <a:t>EMV </a:t>
            </a:r>
            <a:r>
              <a:rPr lang="ar-EG" i="1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ea typeface="Adobe Fan Heiti Std B" pitchFamily="34" charset="-128"/>
                <a:cs typeface="Arabic Typesetting" panose="03020402040406030203" pitchFamily="66" charset="-78"/>
              </a:rPr>
              <a:t>إستراتيجية </a:t>
            </a:r>
            <a:endParaRPr lang="ar-EG" dirty="0">
              <a:solidFill>
                <a:srgbClr val="002060"/>
              </a:solidFill>
              <a:latin typeface="Arabic Typesetting" panose="03020402040406030203" pitchFamily="66" charset="-78"/>
              <a:ea typeface="Adobe Fan Heiti Std B" pitchFamily="34" charset="-128"/>
              <a:cs typeface="Arabic Typesetting" panose="03020402040406030203" pitchFamily="66" charset="-78"/>
            </a:endParaRPr>
          </a:p>
        </p:txBody>
      </p:sp>
      <p:sp>
        <p:nvSpPr>
          <p:cNvPr id="16" name="عنصر نائب لرقم الشريحة 8"/>
          <p:cNvSpPr>
            <a:spLocks noGrp="1"/>
          </p:cNvSpPr>
          <p:nvPr>
            <p:ph type="sldNum" sz="quarter" idx="12"/>
          </p:nvPr>
        </p:nvSpPr>
        <p:spPr>
          <a:xfrm>
            <a:off x="8572528" y="6429396"/>
            <a:ext cx="571472" cy="428604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fld id="{598F3B8C-1A87-407E-A458-8606F5C36CC6}" type="slidenum">
              <a:rPr lang="ar-SA" sz="2400" smtClean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pPr/>
              <a:t>28</a:t>
            </a:fld>
            <a:endParaRPr lang="ar-SA" sz="2400" dirty="0">
              <a:solidFill>
                <a:srgbClr val="00206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7" name="مربع نص 16"/>
          <p:cNvSpPr txBox="1"/>
          <p:nvPr/>
        </p:nvSpPr>
        <p:spPr>
          <a:xfrm>
            <a:off x="4005378" y="-71462"/>
            <a:ext cx="4210576" cy="126188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EG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ea typeface="GE East" pitchFamily="18" charset="-78"/>
                <a:cs typeface="Arabic Typesetting" panose="03020402040406030203" pitchFamily="66" charset="-78"/>
              </a:rPr>
              <a:t>الإجراء الثاني : تحليل الدرس وفق وظيفة كل قبعة </a:t>
            </a:r>
          </a:p>
          <a:p>
            <a:pPr algn="ctr"/>
            <a:r>
              <a:rPr lang="ar-EG" sz="2400" b="1" dirty="0">
                <a:solidFill>
                  <a:schemeClr val="bg1"/>
                </a:solidFill>
                <a:latin typeface="Arabic Typesetting" panose="03020402040406030203" pitchFamily="66" charset="-78"/>
                <a:ea typeface="GE East" pitchFamily="18" charset="-78"/>
                <a:cs typeface="Arabic Typesetting" panose="03020402040406030203" pitchFamily="66" charset="-78"/>
              </a:rPr>
              <a:t>القبعة السوداء:المخاطر والأضرار </a:t>
            </a:r>
            <a:r>
              <a:rPr lang="ar-EG" sz="2400" b="1" dirty="0" err="1">
                <a:solidFill>
                  <a:schemeClr val="bg1"/>
                </a:solidFill>
                <a:latin typeface="Arabic Typesetting" panose="03020402040406030203" pitchFamily="66" charset="-78"/>
                <a:ea typeface="GE East" pitchFamily="18" charset="-78"/>
                <a:cs typeface="Arabic Typesetting" panose="03020402040406030203" pitchFamily="66" charset="-78"/>
              </a:rPr>
              <a:t>و</a:t>
            </a:r>
            <a:endParaRPr lang="ar-EG" sz="2400" b="1" dirty="0">
              <a:solidFill>
                <a:schemeClr val="bg1"/>
              </a:solidFill>
              <a:latin typeface="Arabic Typesetting" panose="03020402040406030203" pitchFamily="66" charset="-78"/>
              <a:ea typeface="GE East" pitchFamily="18" charset="-78"/>
              <a:cs typeface="Arabic Typesetting" panose="03020402040406030203" pitchFamily="66" charset="-78"/>
            </a:endParaRPr>
          </a:p>
          <a:p>
            <a:pPr algn="ctr"/>
            <a:r>
              <a:rPr lang="ar-EG" sz="2400" b="1" dirty="0">
                <a:solidFill>
                  <a:schemeClr val="bg1"/>
                </a:solidFill>
                <a:latin typeface="Arabic Typesetting" panose="03020402040406030203" pitchFamily="66" charset="-78"/>
                <a:ea typeface="GE East" pitchFamily="18" charset="-78"/>
                <a:cs typeface="Arabic Typesetting" panose="03020402040406030203" pitchFamily="66" charset="-78"/>
              </a:rPr>
              <a:t>العوائق وسلبيات الحلول المطروحة</a:t>
            </a:r>
          </a:p>
        </p:txBody>
      </p:sp>
      <p:pic>
        <p:nvPicPr>
          <p:cNvPr id="13" name="Picture 1" descr="D:\a.s.a\برشورات\png\صورة5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40217" y="219634"/>
            <a:ext cx="1652587" cy="1660525"/>
          </a:xfrm>
          <a:prstGeom prst="rect">
            <a:avLst/>
          </a:prstGeom>
          <a:noFill/>
        </p:spPr>
      </p:pic>
      <p:sp>
        <p:nvSpPr>
          <p:cNvPr id="20" name="مستطيل 19"/>
          <p:cNvSpPr/>
          <p:nvPr/>
        </p:nvSpPr>
        <p:spPr>
          <a:xfrm>
            <a:off x="3730362" y="1428736"/>
            <a:ext cx="3815467" cy="584775"/>
          </a:xfrm>
          <a:prstGeom prst="rect">
            <a:avLst/>
          </a:prstGeom>
          <a:solidFill>
            <a:schemeClr val="tx1"/>
          </a:solidFill>
        </p:spPr>
        <p:txBody>
          <a:bodyPr wrap="none">
            <a:spAutoFit/>
          </a:bodyPr>
          <a:lstStyle/>
          <a:p>
            <a:r>
              <a:rPr lang="ar-EG" sz="3200" b="1" dirty="0">
                <a:solidFill>
                  <a:schemeClr val="bg1"/>
                </a:solidFill>
                <a:latin typeface="Arabic Typesetting" panose="03020402040406030203" pitchFamily="66" charset="-78"/>
                <a:ea typeface="GE Jarida Heavy" pitchFamily="18" charset="-78"/>
                <a:cs typeface="Arabic Typesetting" panose="03020402040406030203" pitchFamily="66" charset="-78"/>
              </a:rPr>
              <a:t>من الدرس نجد أن القبعة السوداء توجد في</a:t>
            </a:r>
          </a:p>
        </p:txBody>
      </p:sp>
      <p:graphicFrame>
        <p:nvGraphicFramePr>
          <p:cNvPr id="18" name="جدول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1889464"/>
              </p:ext>
            </p:extLst>
          </p:nvPr>
        </p:nvGraphicFramePr>
        <p:xfrm>
          <a:off x="285720" y="2285992"/>
          <a:ext cx="8572560" cy="4004531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9222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616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511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3740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47519">
                <a:tc>
                  <a:txBody>
                    <a:bodyPr/>
                    <a:lstStyle/>
                    <a:p>
                      <a:pPr algn="ctr" rtl="1"/>
                      <a:r>
                        <a:rPr lang="ar-EG" sz="2400" dirty="0">
                          <a:solidFill>
                            <a:schemeClr val="tx1"/>
                          </a:solidFill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الأهداف السلوكية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dirty="0">
                          <a:solidFill>
                            <a:schemeClr val="tx1"/>
                          </a:solidFill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المحتوى</a:t>
                      </a:r>
                      <a:endParaRPr lang="ar-EG" sz="2000" dirty="0">
                        <a:solidFill>
                          <a:schemeClr val="tx1"/>
                        </a:solidFill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dirty="0">
                          <a:solidFill>
                            <a:schemeClr val="tx1"/>
                          </a:solidFill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الوسائل التعليمية والأنشطة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800" dirty="0">
                          <a:solidFill>
                            <a:schemeClr val="tx1"/>
                          </a:solidFill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التقييم</a:t>
                      </a:r>
                      <a:endParaRPr lang="ar-EG" sz="3200" dirty="0">
                        <a:solidFill>
                          <a:schemeClr val="tx1"/>
                        </a:solidFill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81571"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ar-EG" dirty="0"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EG" sz="2000" b="1" dirty="0">
                          <a:solidFill>
                            <a:srgbClr val="FF0000"/>
                          </a:solidFill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أضرار عدم المحافظة على البيئة </a:t>
                      </a:r>
                    </a:p>
                    <a:p>
                      <a:r>
                        <a:rPr lang="ar-EG" sz="1800" b="1" dirty="0"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1- زيادة استهلاك الطاقة والوقود  </a:t>
                      </a:r>
                    </a:p>
                    <a:p>
                      <a:r>
                        <a:rPr lang="ar-EG" sz="1800" b="1" dirty="0"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2- زيادة استخدام المنتجات المصممة للاستخدام مرة واحدة</a:t>
                      </a:r>
                    </a:p>
                    <a:p>
                      <a:r>
                        <a:rPr lang="ar-EG" sz="1800" b="1" dirty="0"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3- زيادة كمية النفايات الناتجة</a:t>
                      </a:r>
                    </a:p>
                    <a:p>
                      <a:r>
                        <a:rPr lang="ar-EG" sz="1800" b="1" dirty="0"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4- يوجد بالنفايات أجهزة تحتوي مواد خطرة على البيئة</a:t>
                      </a:r>
                    </a:p>
                    <a:p>
                      <a:pPr rtl="1"/>
                      <a:endParaRPr lang="ar-EG" dirty="0"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EG" dirty="0"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EG" dirty="0"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3020069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2"/>
          <p:cNvSpPr txBox="1">
            <a:spLocks/>
          </p:cNvSpPr>
          <p:nvPr/>
        </p:nvSpPr>
        <p:spPr>
          <a:xfrm>
            <a:off x="331076" y="0"/>
            <a:ext cx="8671410" cy="11430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b"/>
          <a:lstStyle/>
          <a:p>
            <a:pPr rtl="0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endParaRPr lang="en-US" sz="3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anose="03020402040406030203" pitchFamily="66" charset="-78"/>
              <a:ea typeface="GE SS Text Bold" pitchFamily="18" charset="-78"/>
              <a:cs typeface="Arabic Typesetting" panose="03020402040406030203" pitchFamily="66" charset="-78"/>
            </a:endParaRPr>
          </a:p>
        </p:txBody>
      </p:sp>
      <p:sp>
        <p:nvSpPr>
          <p:cNvPr id="12" name="مستطيل 11"/>
          <p:cNvSpPr/>
          <p:nvPr/>
        </p:nvSpPr>
        <p:spPr>
          <a:xfrm>
            <a:off x="2053810" y="6488668"/>
            <a:ext cx="53042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>
              <a:defRPr/>
            </a:pPr>
            <a:r>
              <a:rPr lang="ar-EG" i="1" cap="all" dirty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endParaRPr lang="ar-SA" i="1" cap="all" dirty="0"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5362" name="AutoShape 2" descr="data:image/jpeg;base64,/9j/4AAQSkZJRgABAQAAAQABAAD/2wCEAAkGBxQREhQUEhQWFhUWGB8aGBcYGSIfGhsgHCAeHh8eGhweISogGB8lHxsYJjEhJSs3Li4uIB8zPDQsNyktLisBCgoKDg0OGhAQGzEkICUtLDQsLCwvLzcsLC8vLDEvLCwsLDgtLDcvLCwsLCwsLCwsNiwsLCwsLCwsLCwsLCw0LP/AABEIAJ4AmgMBIgACEQEDEQH/xAAcAAACAwEBAQEAAAAAAAAAAAAABgQFBwgCAwH/xABKEAACAgAEAwUEBQYLBwUBAAABAgMRAAQSIQUGMQcTIkFRMmFxgRQjUpGhCDNCc7LRFSQ0U2JydJOxwdIWNUOCkuHwlKKzwsMl/8QAGQEBAQEBAQEAAAAAAAAAAAAAAAIBAwQF/8QALREAAgIBAgMGBQUAAAAAAAAAAAECEQMSITFhkSIyQXGBsQQTI1HBM1Kh4fD/2gAMAwEAAhEDEQA/ANwwYMGADBgwYAMGDFfxriyZWMM4LMx0xxru8jnoqD12Js7AAkkAE4AsMVacw5Zvzcqy+vc3LX9buw2m/K+u/piDlODvmRrz7BwaK5ZL7hK3prNztf6TAKaWlHnfwQqihUUKqigqigB6ADYYAW/9t4f5jPf+in/0YmRcalmCNlssxViQzZjVBpAvcKyF2NjppHreLvAcAVUORzJsyZre9hFCqKBQ8nMjE3ZvV5gVtuTZDMV9Xm2DWK1xIy9RYKqEY2LGzCrv3YiT878PR1jbOQamqqkBG5oeIbDf1OLTI8VgnJEM0UpG5EbqxHx0k1gCpzHGp8obzkKtCPazMF6VFneWFraNQKtlZwNyaANXuVzCSoskbB0cBlZTYIO4IPmMfXFDmOXmSQy5KUZZnNyJ3YaGQ+bNGCpVyABrVgSOt0KAvsGF+HiOdi0jMZVZboGTKvYFk7mOXSwCrVkMxPkPIWeQ4tDMzpG4Lx0HjOzpYBGpDTAEEEGqPlgCbgwYMAGDBgwAYMGDABgwYMAGFjhuaOZucsGVmYQaegjB0gggkMXotqHkQPLeXzHnmP8AFYJO7nljZhIAG7pRQ1lSdySaUeZv7Jx+ZLKpDGkcahURQqqPIAUBjUTJl1AKUfDHvHiF9QBxm/NPEElzWYgzfeaF06IG2jdNI+spfzgL6x4iQNA2BGMKGTivPeTiVxFPFPP3bPHDG+oyEAkKCgYAkrXu64o2ikzKq2eKSPW8ag9wtkGgjEhiKHjaz1qgaxF/hqJEpAaA8KgUPh6AYopOZ5FbTYNG3NWI1O4MjdEBNAaiLvADfDAqLpRVVR+ioob9dhtiG/A8swo5eGv1aj7iBY+IxBg5jutSbV1U3fwHp88So+Oxkb6h8v3YAsIs1K2tfpMhCNQAoFfCrUzUWc+K/gQPKz6zfHM1lwJEZJkUANFL4SfIFZVBKm9zqVr/AKOK5+Oxgbaj7q/fiozvFZMzIMvDEWJBYqpGqh0uyFF0aF34Sd6NAaNypzGuejZtBjkQ1JGTeknoVagHUjo1eoIBBGJub4TFJLHMVqWP2ZF2ajdqSPaQ3eg7XRqwMUXZ7wWXLxSSTrokmYHu7B0KopQxG2oksTRIFgeW7XgCs4VnnLyQTfnY99QQqkiMTpZNzuB4WF2GBNBSt2eF7nTKN3IzUIP0jK/WppFl1G8kRA3YOgI0/aCHyxfQSh1Vh0YAj5i8Ae8GDBgAwYMGADBgxX8fEpy8ncau8rbRpD1Y1aC/hD6dWnVtdXgCqzY08Ra0NPlU0vtX1ckmtfUfnYj6fdiditzHDZZYpWhZw6Sd5le9uj9UoKSBvGEZjIDdMLsdBj94LxZcwnTRKu0sJPjibcaXHxBpujDcWMaiJIuslLRr1wcV4PBmgozESSBTa6hZU+qnqOg6emI6tRsYs4ZNQvBmxYv/AOxWRUu3cjxAXbMVFCvCpal99dcQuUeWVhjywTwRwAkd2KWdmXSZHVrNEbg3q9+n2mBoWlmViNKRWF9WJFE+5QOnmT6VvYY4VrlfguHmWZ7zNyrDmMwYYcusYVYXd4XMbnvXaIkKoC/Vxxs9kmyFGk1vdHkLJ+kv98/+rFrw91efMtppkZIS13qCoJQa6LRzDj3118hZ46RTt2YKqdn+SUABZaHT65/9WIQ4cvDZJe5QBJBG0b7k6tdOZnLF2RQ0bE2AI1IAGmy74XudYXMKuiCRY2JkjKFiyMrRsyqD4iiuzaN9YBXYkETljqjRqGHBiPw4KIo9BtdC6T12oVuOu2JGOhhF4pKqQysxCqsbEsTQAANkk7Ae/H7wz8zF+rX/AAGKzmiVXVcpWps1aFfSL/jOfsgJYBO2tox54/OEcWaRowoiMMiuU0k6o+6KrobqHNlrqtBGmm9rAF7gwYMAGDBgwAYjcSEncy9zQl0N3ZPTXR037rrEnBgCu4IHCNqDqNZ0CQ24Xb2iCb8WojfpV73j58a4IJysiOYZ0BCSqATR/RdSKkS6Ok+mxB3x8vozQzSZiWQd0sbljbE1asLWqARVYAjc6jjDOce1vPHMfxeVYog+pECC9IO3eE7nUNyu1dPfgDWspxdoAI+IaIZRt3nSCXrukh8KtsbjJ1D3ijj657iuWkgBOcjjilbT3iTooej4kWS9iaIJU6hvRB3xYci8xfwjkoc1o0FwQy3YBUlTXusGsTm4blYgZDDAgQai+hRp076rrw1V35YE6SGvMUZCLlo5MxY2MS3EKIU3Ofq9rNgMT4W2sViF/D8uWa860GiR1RUhYs8cjaQIqNNPYKvaqGFnw1RxkvaB2v5h3CZImBB0YUXb3tY8O3RfLqSbADb2KcjrFCvEMxpknn+sjY2WRWBs2erNqN/47nAoUufO07MvM7ZCcQ5cHwkIA8pAosSbsGqHuVcaZ2T86PxbKu8yos0Umhwl0QQCrUb03uKs7qTtdDnTnWW8zMPSeYH+8P8AlX34Z+xKGCTMzx5gzAd1qUxSvH0YCj3bAuWLKAu9npucAdNM1CzsMUo5pyzECIvOpNF4InljHh1bvGrL0I2vzGKDjPAUlWFIRIyAMQG1vqmjI7tcwzE6URgWYMNygFn2WeQK2GwGAKHKcUgy8WhEzJRNRVBlZthZIRAIgKHsqPQDETi3NyCMKk0GVmYKy/TmEZCk+13RcSHowANUevSsNWOWe1aQnO5stu7T0Td7INIF0NgoA6YA6T4Fw3uU1PK08snieZv0thWhR4Y0AqlX4kkkk1udZYM53iRQrq7pZW7v66QSuYxpcEUEdkLWGsE9DV5T2G9oJR14fmnJRiFy5IvSx/QJ+yfLbY+gxuz5dGZXKqXW9LEDUt7Gj1Fj0wB9cGDBgAwYMGADBgx4mlVFLOQqqCWYmgANySTsAPXACR2x58R5DRqIM0ioKHWrcg+gpTjl/iEhaRyfUj7tsbd2n8/5TNwNBGp1K4aOVwAtiwdIvXuCR06HGXdn3Kz8TzscIDd2CGmcfooOu5BAJ6Cwdz0O+AOi+x/ImHhGUUkHUpk+UjFwPleGPmDIHMZWeFSFaWJ0Vj0BZSAT6gGjibFGFUKoAVQAAOgA2AGPWAOK+N5OWHMSxzjTIjlWFHqPS96PUH0rG0dl3a1l48vFlM6BD3KBElFlGAv2hVoaA9QT6dMaHzzyJluKx6ZRolWykyAagarxbeNelr7tiOuOaedOS8zwuRUzAXS9926kFXC1e3UVqXqPvwBcdsYyr5/6Rk545kzCCRgjWUboQ32boGjRG+w2ti7B89kYRmlzU6JJmKiEchpGSiTbEVvZFE/4jGRYMAduZPLLEgRLoeZJJN7kljuxJ3JPXH2xzl2P9pf0FvoubYnLu3hkJJMRoCt/+HQGw6dfM46LjcMAVIIIsEbgg+YPngDMO3XmXOZGHL/RGaMO51yqRew2SiCd7Jv+jjOe1LhMz5fJcQKllzMETTuBsJtNFmHRda6elC1Pmd3ft15i+jz8OTwMqS9/Ih32RgF1KDup8fUbldjscM3avx+CDhbl4lmWdQqRvYU3TAtpojTQOxBuqI6gDmnlqdo83lnQ6WWZCCPLxDHaGOH5GskgBQTdC6HuFkmvicNPLfaJxDItcc7Ou1xzEuhry3Nj08JGAOt8GF/kXmdeJ5OPMqukm1dOul16i/MdCPcR54YMAGDGV9ofPecyualy+X7lUVY/G0ZZwZA5u9ejqgAtT1wqR9onE/PMg/CGMf8A1OOM88IOmztj+HnNWjfycc+9qvaD9JYpC1QRllWm2ma6LmjTIK8PxJvcVR8Q5uzmlkkzs7IVIkVipBUitJ8O+qzt6XhCzuZMjlj8APQeWOkJKStHOcHB0zxNMXNsbOGXsz5h+gcRglNBGbu5L8kcgE9CfDs225qvPCtj06kGiCD6HFEncGKvIcwQZiZ4YHErRC5GQ2qG6Csw21HxbXY0m6xzZyWeKZ64crNtGPE0mYK6Abo1rsjatlIG140ThXO3D+AwQZVCMzI695NLl2Rk1MaosCOlUF6hQvrgDY8c/wD5RN/TEsmhlo6F7AmSXUa8idK/cPTGqT9oWTUqEM0mq6KQvQ+LOFAvyxlPa1K3EcwHghkKCBUslVIZXkboW6Uy/jjm82NcZLqWsc3wT6GP4MXf+yeb/mf/AHL/AKsR87y/mIULyR6VHmWX8Bdn5YLNjbpSXUPFNbtPoRZUHdIw2NlT7/O/xrHRXYBx2TM5B4pSWOWcIhNbIVBVffRDdfIjHPAV5ikcaM2kUABZ33JON07IeIZThmWeOZplmkYPITDIUG1BEZQwatzqHW/cMU5RWzZKi3wRRdv8WrPe8ZSM/dJMT+Axlmc4zNLFFFIxZIl0Jfkupmr72PyCjoBWk9snHMtmcyJYJg4bL90w0OpVkZyL1Ae13h/6TjJsUYGPckemvUi69L6fhR+eJeWylKZHFKOgP6R8vliJLIWJJ6k3gDoz8nbL6eHSPqY652FE+EaVX2R5Xe/yxqeOX+ROYs5lIlXLTsqO1tHoVhd0WXUDp2Fn4Y37ljiks2TyssjW8kEbsaAtmRSTQ2G5OJjNSuvAqUHGr8RK7ZOCOC2bQRhCsSOSTrLCRgNgKI0v1vyrFXwPs7WfIrm5c13QZDI2mPVoUWepO9AemNC7TYFfhuY1C9IDjfoVYEHbr8MIOd4vInKzkEXqaEeVIZSu1VvXmfxxyeODybo7RyTjj2fiYjnc8zgAm/NjVWf+3TELBgx3SrZHBu92PHZNyUOKZupb+jw00tEgtd6UBA21EG9waDVR3Dr218Dy0mbijiQQziAMZOkbjUUjRhWzDSfF6UKbbSo9lfaJ/BLSrKjSQSb6Uqw421b9dtqvGu8Z4XHxdo87kJo5CYxDJGzUAtl9wASjgvurDcEdOpjJq0PTxKx6dS1cDnnNcuZmMi4Xb0KDUDX9W6+eL3hfLs2aYS5sslUBYp2APmCNhWwJ9OlYdc9wd4R3csU+V9CNl6A7OpaJjQ6WSKO2PlESbEcysQSDqCsQdtvAVquu4vfHzMvxWWqap/en/Z78fw+O9na80TcfmI8azUNQjJ8yCwHyG9ffj4xzT6vFFHp9RIb+4qMfN08/5PdqJ1YrM9wSOckzF3W7CFqVfLwhQD95OJfev/Nj/r/7Y+c2cKC2VR8XH4bb42DlF9lmSUZbM+2VyccShY0VQPQf+XhZ5+ys0ixd0rsoJ1KgJN7USB6b74m5jj739XED66nr7qU48njktbRoDX2iQD9wvHfF8yE1Pj5sjJGM4uHD0Ik/GO7gjizGWmkpFDFltSw959rpd4U89xlZCP4vCqg2Ao8VAUAW8wNugHTDXPxubTvJEnqVT8PExH4YqM3n4qAd+83utj+A2HXHtwSSd6d+TZ5cuNtU5UudC7m848ntHbyA2GI2JfEs2JXsCgBQH/nvJxEx9JNtbnzpJJ0h/wCQODSZr6MkciKzSyINSkgVFI5JIb01AbemOmchkEiijjVVARFUADYBQAK922MS7C8mpky5belmlXypgRFfv8Dv128XuGN3xzxVu+bOmVvZckLnaKCeG5oDclNh/wAw9dsZXw/ijnhZ4e0AqTvdTvIAy621oVUK1kXuDX47al2kD/8AmZv9X/mMIfJfJKZ3h4mWV0mLSL4vHGdLsBanxLtV6GF0OuIzLI5dh70Xi0KPb4WY3n+U8zETSd4o6FN7/wCX2vwxSyRlSVYEEGiD1Hxxu3NPLM/DoxKZA8epVY7tpLH0P1hvYWC1E+zW+EXOEcQk7iHLd9O2waMWRRG+ogAKNW+o0N7xzx5sylpnHp/vYqeLE1qhLqJWUy6yCtWl/K+h/ccW3L/HpuHzAqzKykUynfbyPky7nwnbETmXgE2QnMGYULIArEBgwphY3GIceWkkSSQbrHWskixqNDYmzv6Y9h5Tpnsk56bicUqSkGaAi22BkVrptA6EEUa26Ha6DhxDgeWnozQRSEGwWQE30u661jBPydM7oz80VX3kJN300MD087vHReAKDM8l5GRSpy0YB80BRvkykMvyOMD7WZvoGfOWyZkijjjTbvXfUWti1uSRsQKuvDfnjpvHL/bv/vib+pH+wMQ8cXxSKU5LgyV2XO2dknGZeRwiAr42WiTv7JF4UeZc/KuZlUO2lWoAsTQ9LNnDP2Pdc7+o/fik584M0TR5miUzPeb7UHjkdCo8/ZVG3+0fQ4fKh+1dDfmT+76jj2I8Jg4i2ZjzaNIYwrKwldKuwRSMAfWzh0515Z4PwnLNmXy2twQIomnlIkfyBDOQy+bWCKB+GFb8mr8/nP1aftHHw/KL493mahyinwwprcb1rfoCKrZKNj7ZHljVGK4Ixzk+LM6n5gOuRoY44jIGVtCgDS3VQtUoxHyohCapPExJ2F3+GK8oaBo0dgfI11r7x9+PwC8USe5nBPhXSPIb/wCeJOS4VNNWiNiPtEUo892Ow2wz8ncvGeWOOJNU7syq8liNGVXeqKnxaVvcNvWw641rgvZQ0gDcQmv0ihOw3+2y9CB0VRV7HHFzm3UF6s7LHFK5v0RR9irqmbjgVg/d5eY61vSbkjO1ijV9QT0xuGMr5D4fHBxWRIl0qq5lRZJNLKgALMSTQAG5xqmGHuvzfuZl73ovYoefcuZOHZtVq+6J39F8R/AHFF2M5lW4eUF3HNIrfFiJBXr4XX53hn5q/kWb/s8v7DYTOw7+SZn+0/8A5RYp99eT/Bi/TfmvyX3adAr8NzGoXpCsvuIYUffjLOxyMDiS19ib8SpONX7SP925r+oP2lxinZlOy8Wy4DEAzOprzBhZqPusA/LETX1EdIP6ci7/ACkuD02UzSg7hoXNitvEm3Ukgy79Nh080fso4KM9mcxlia73KyhWq9LeHSa9xr5XjVPykP5Bl/7SP/jkwifk+Rn+E9Xl3Lj5+E47nnJ35PPDSOI5hn1K8MRUoRRtmAIa9wQV6Y6GxnHIHARl+L8XcDSC0ZVbuxLqctdk7sDt78aPgAxzh+UHkVTiOsXbwxM3oN5U29BUa/O8dH4587fZFbPbMCPocfQ+Yll/f+OMboqKtlL2Pdc7+o/fh15m4L9J5cLAEvl5pZRV9BNIH2H9Ek2egBxX8g5CCN1jjeOQnIIZzGyt9Y8sxZWZCRqVSi9boLh15Q47kU4ecvmszlkLNOrxyyKDTySbMrHoVP3HGkiT+TUw77ODSL0IdW99Tt1qvlfvwq9uikcYnsHdYyPf9Wo29dwcOXYFFHBmM4veIw01rBFMFdlBG/QgWPjis7fcq8vFYdClguUjZiOgXvpFs+gtlF+8Yy9rK070IfF4tPD8oD/P5j8Uyxxf8k8HRuFcSzDAFg0ESkjoDNGW0t1F7A17sWnFOAFuXGzBHs515VojZCVgOqx9tei/0T61MyWXMPK8LKx/jGcDOPcJCmn3j6pT8cS32b5GpVOuZadj+VU5mIkWR38o36MCIrFf0GYUfW/SttxivYs9zxWd+6zF/wB6vljasc/h+6/Nl5+96Izbkhe94nPKvsgTHfr9bKCv7Jv5Y0nGcdmX8pzH9QftvjR8bg7t837k5e96L2IXG8q02WniStUkTot9LZSBfoLOF7s05Zm4flpEzDIXklMlRklQNKIBZAJ9i+nnhuwY60rsi3VETinDo8zE8My6o5BTLZFj4qQR8jjI14TDlOYMtDl0EcastKLO5heySSSxPqTeNnxAfguXaYZgwRGcdJSg1jatmq+hIxko2VCWmzP+3vhsuayuUhgQvLJmgFUeZ7uTzOwFWSTsBZxD7OOQszw7iFtGe4WNwJtSUxYL+iG19QRuo2AxrDQqWDEAst0SNxfWvToMe8a1ZKdETL8NjjllmVakmCCRrJvuwQuxNLQY9AL87xLwYMaYZlFm2zM0xzAldhM6CIyeCEIWAPc+G9SCNgxDE67G2+PeWGXEZZYljjXamhMYHTorqprcbgV5eWH3PcJgnrvYY3I6FlBI2rY9RtinXkbKKhSP6RHsaK5qe1J8wGkK3e+4I9xwAlcUfLsA8UyRypelo2UGj1UggqwI8mHUA7EXhZGZgi0gug3LAu29k2T4vefhjV8tySsZJXOZw39qRH+4PGQPliu4h2WZWdtUs+bZvXvQPwCAeWAE1uYchIgGZSJxf6MfeCwOpCqSPu88VudMWenXL8ODLNPSOzsREY4vrNJUhjGtoKKqp1Hf2jei5Tsn4aikOk0tnq88gNengZRXyvfDNwTl7LZNdOWgSIUASo8TV9pj4nPvJJwasJ0VHKnK5i4YMlmwjahKsgQkqRK7tsaU9GG+2+EvmjgZ4fwKDLSMD3WZYBjW4MkzKetC1Kmsa9jxLErCmAI9CL/xxLjcdJSlUtQp9m/BMtHkspPHBEsz5dNcqoA7alBOpgLNmicN+PxVAAAFAdAMfuKMe4qco8qyZKeeR5kkSTZAEKso1M3iJYhjuOldMNeDBjEklSDbfE//2Q=="/>
          <p:cNvSpPr>
            <a:spLocks noChangeAspect="1" noChangeArrowheads="1"/>
          </p:cNvSpPr>
          <p:nvPr/>
        </p:nvSpPr>
        <p:spPr bwMode="auto">
          <a:xfrm>
            <a:off x="8978504" y="-144463"/>
            <a:ext cx="2286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EG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5364" name="AutoShape 4" descr="data:image/jpeg;base64,/9j/4AAQSkZJRgABAQAAAQABAAD/2wCEAAkGBxQREhQUEhQWFhUWGB8aGBcYGSIfGhsgHCAeHh8eGhweISogGB8lHxsYJjEhJSs3Li4uIB8zPDQsNyktLisBCgoKDg0OGhAQGzEkICUtLDQsLCwvLzcsLC8vLDEvLCwsLDgtLDcvLCwsLCwsLCwsNiwsLCwsLCwsLCwsLCw0LP/AABEIAJ4AmgMBIgACEQEDEQH/xAAcAAACAwEBAQEAAAAAAAAAAAAABgQFBwgCAwH/xABKEAACAgAEAwUEBQYLBwUBAAABAgMRAAQSIQUGMQcTIkFRMmFxgRQjUpGhCDNCc7LRFSQ0U2JydJOxwdIWNUOCkuHwlKKzwsMl/8QAGQEBAQEBAQEAAAAAAAAAAAAAAAIBAwQF/8QALREAAgIBAgMGBQUAAAAAAAAAAAECEQMSITFhkSIyQXGBsQQTI1HBM1Kh4fD/2gAMAwEAAhEDEQA/ANwwYMGADBgwYAMGDFfxriyZWMM4LMx0xxru8jnoqD12Js7AAkkAE4AsMVacw5Zvzcqy+vc3LX9buw2m/K+u/piDlODvmRrz7BwaK5ZL7hK3prNztf6TAKaWlHnfwQqihUUKqigqigB6ADYYAW/9t4f5jPf+in/0YmRcalmCNlssxViQzZjVBpAvcKyF2NjppHreLvAcAVUORzJsyZre9hFCqKBQ8nMjE3ZvV5gVtuTZDMV9Xm2DWK1xIy9RYKqEY2LGzCrv3YiT878PR1jbOQamqqkBG5oeIbDf1OLTI8VgnJEM0UpG5EbqxHx0k1gCpzHGp8obzkKtCPazMF6VFneWFraNQKtlZwNyaANXuVzCSoskbB0cBlZTYIO4IPmMfXFDmOXmSQy5KUZZnNyJ3YaGQ+bNGCpVyABrVgSOt0KAvsGF+HiOdi0jMZVZboGTKvYFk7mOXSwCrVkMxPkPIWeQ4tDMzpG4Lx0HjOzpYBGpDTAEEEGqPlgCbgwYMAGDBgwAYMGDABgwYMAGFjhuaOZucsGVmYQaegjB0gggkMXotqHkQPLeXzHnmP8AFYJO7nljZhIAG7pRQ1lSdySaUeZv7Jx+ZLKpDGkcahURQqqPIAUBjUTJl1AKUfDHvHiF9QBxm/NPEElzWYgzfeaF06IG2jdNI+spfzgL6x4iQNA2BGMKGTivPeTiVxFPFPP3bPHDG+oyEAkKCgYAkrXu64o2ikzKq2eKSPW8ag9wtkGgjEhiKHjaz1qgaxF/hqJEpAaA8KgUPh6AYopOZ5FbTYNG3NWI1O4MjdEBNAaiLvADfDAqLpRVVR+ioob9dhtiG/A8swo5eGv1aj7iBY+IxBg5jutSbV1U3fwHp88So+Oxkb6h8v3YAsIs1K2tfpMhCNQAoFfCrUzUWc+K/gQPKz6zfHM1lwJEZJkUANFL4SfIFZVBKm9zqVr/AKOK5+Oxgbaj7q/fiozvFZMzIMvDEWJBYqpGqh0uyFF0aF34Sd6NAaNypzGuejZtBjkQ1JGTeknoVagHUjo1eoIBBGJub4TFJLHMVqWP2ZF2ajdqSPaQ3eg7XRqwMUXZ7wWXLxSSTrokmYHu7B0KopQxG2oksTRIFgeW7XgCs4VnnLyQTfnY99QQqkiMTpZNzuB4WF2GBNBSt2eF7nTKN3IzUIP0jK/WppFl1G8kRA3YOgI0/aCHyxfQSh1Vh0YAj5i8Ae8GDBgAwYMGADBgxX8fEpy8ncau8rbRpD1Y1aC/hD6dWnVtdXgCqzY08Ra0NPlU0vtX1ckmtfUfnYj6fdiditzHDZZYpWhZw6Sd5le9uj9UoKSBvGEZjIDdMLsdBj94LxZcwnTRKu0sJPjibcaXHxBpujDcWMaiJIuslLRr1wcV4PBmgozESSBTa6hZU+qnqOg6emI6tRsYs4ZNQvBmxYv/AOxWRUu3cjxAXbMVFCvCpal99dcQuUeWVhjywTwRwAkd2KWdmXSZHVrNEbg3q9+n2mBoWlmViNKRWF9WJFE+5QOnmT6VvYY4VrlfguHmWZ7zNyrDmMwYYcusYVYXd4XMbnvXaIkKoC/Vxxs9kmyFGk1vdHkLJ+kv98/+rFrw91efMtppkZIS13qCoJQa6LRzDj3118hZ46RTt2YKqdn+SUABZaHT65/9WIQ4cvDZJe5QBJBG0b7k6tdOZnLF2RQ0bE2AI1IAGmy74XudYXMKuiCRY2JkjKFiyMrRsyqD4iiuzaN9YBXYkETljqjRqGHBiPw4KIo9BtdC6T12oVuOu2JGOhhF4pKqQysxCqsbEsTQAANkk7Ae/H7wz8zF+rX/AAGKzmiVXVcpWps1aFfSL/jOfsgJYBO2tox54/OEcWaRowoiMMiuU0k6o+6KrobqHNlrqtBGmm9rAF7gwYMAGDBgwAYjcSEncy9zQl0N3ZPTXR037rrEnBgCu4IHCNqDqNZ0CQ24Xb2iCb8WojfpV73j58a4IJysiOYZ0BCSqATR/RdSKkS6Ok+mxB3x8vozQzSZiWQd0sbljbE1asLWqARVYAjc6jjDOce1vPHMfxeVYog+pECC9IO3eE7nUNyu1dPfgDWspxdoAI+IaIZRt3nSCXrukh8KtsbjJ1D3ijj657iuWkgBOcjjilbT3iTooej4kWS9iaIJU6hvRB3xYci8xfwjkoc1o0FwQy3YBUlTXusGsTm4blYgZDDAgQai+hRp076rrw1V35YE6SGvMUZCLlo5MxY2MS3EKIU3Ofq9rNgMT4W2sViF/D8uWa860GiR1RUhYs8cjaQIqNNPYKvaqGFnw1RxkvaB2v5h3CZImBB0YUXb3tY8O3RfLqSbADb2KcjrFCvEMxpknn+sjY2WRWBs2erNqN/47nAoUufO07MvM7ZCcQ5cHwkIA8pAosSbsGqHuVcaZ2T86PxbKu8yos0Umhwl0QQCrUb03uKs7qTtdDnTnWW8zMPSeYH+8P8AlX34Z+xKGCTMzx5gzAd1qUxSvH0YCj3bAuWLKAu9npucAdNM1CzsMUo5pyzECIvOpNF4InljHh1bvGrL0I2vzGKDjPAUlWFIRIyAMQG1vqmjI7tcwzE6URgWYMNygFn2WeQK2GwGAKHKcUgy8WhEzJRNRVBlZthZIRAIgKHsqPQDETi3NyCMKk0GVmYKy/TmEZCk+13RcSHowANUevSsNWOWe1aQnO5stu7T0Td7INIF0NgoA6YA6T4Fw3uU1PK08snieZv0thWhR4Y0AqlX4kkkk1udZYM53iRQrq7pZW7v66QSuYxpcEUEdkLWGsE9DV5T2G9oJR14fmnJRiFy5IvSx/QJ+yfLbY+gxuz5dGZXKqXW9LEDUt7Gj1Fj0wB9cGDBgAwYMGADBgx4mlVFLOQqqCWYmgANySTsAPXACR2x58R5DRqIM0ioKHWrcg+gpTjl/iEhaRyfUj7tsbd2n8/5TNwNBGp1K4aOVwAtiwdIvXuCR06HGXdn3Kz8TzscIDd2CGmcfooOu5BAJ6Cwdz0O+AOi+x/ImHhGUUkHUpk+UjFwPleGPmDIHMZWeFSFaWJ0Vj0BZSAT6gGjibFGFUKoAVQAAOgA2AGPWAOK+N5OWHMSxzjTIjlWFHqPS96PUH0rG0dl3a1l48vFlM6BD3KBElFlGAv2hVoaA9QT6dMaHzzyJluKx6ZRolWykyAagarxbeNelr7tiOuOaedOS8zwuRUzAXS9926kFXC1e3UVqXqPvwBcdsYyr5/6Rk545kzCCRgjWUboQ32boGjRG+w2ti7B89kYRmlzU6JJmKiEchpGSiTbEVvZFE/4jGRYMAduZPLLEgRLoeZJJN7kljuxJ3JPXH2xzl2P9pf0FvoubYnLu3hkJJMRoCt/+HQGw6dfM46LjcMAVIIIsEbgg+YPngDMO3XmXOZGHL/RGaMO51yqRew2SiCd7Jv+jjOe1LhMz5fJcQKllzMETTuBsJtNFmHRda6elC1Pmd3ft15i+jz8OTwMqS9/Ih32RgF1KDup8fUbldjscM3avx+CDhbl4lmWdQqRvYU3TAtpojTQOxBuqI6gDmnlqdo83lnQ6WWZCCPLxDHaGOH5GskgBQTdC6HuFkmvicNPLfaJxDItcc7Ou1xzEuhry3Nj08JGAOt8GF/kXmdeJ5OPMqukm1dOul16i/MdCPcR54YMAGDGV9ofPecyualy+X7lUVY/G0ZZwZA5u9ejqgAtT1wqR9onE/PMg/CGMf8A1OOM88IOmztj+HnNWjfycc+9qvaD9JYpC1QRllWm2ma6LmjTIK8PxJvcVR8Q5uzmlkkzs7IVIkVipBUitJ8O+qzt6XhCzuZMjlj8APQeWOkJKStHOcHB0zxNMXNsbOGXsz5h+gcRglNBGbu5L8kcgE9CfDs225qvPCtj06kGiCD6HFEncGKvIcwQZiZ4YHErRC5GQ2qG6Csw21HxbXY0m6xzZyWeKZ64crNtGPE0mYK6Abo1rsjatlIG140ThXO3D+AwQZVCMzI695NLl2Rk1MaosCOlUF6hQvrgDY8c/wD5RN/TEsmhlo6F7AmSXUa8idK/cPTGqT9oWTUqEM0mq6KQvQ+LOFAvyxlPa1K3EcwHghkKCBUslVIZXkboW6Uy/jjm82NcZLqWsc3wT6GP4MXf+yeb/mf/AHL/AKsR87y/mIULyR6VHmWX8Bdn5YLNjbpSXUPFNbtPoRZUHdIw2NlT7/O/xrHRXYBx2TM5B4pSWOWcIhNbIVBVffRDdfIjHPAV5ikcaM2kUABZ33JON07IeIZThmWeOZplmkYPITDIUG1BEZQwatzqHW/cMU5RWzZKi3wRRdv8WrPe8ZSM/dJMT+Axlmc4zNLFFFIxZIl0Jfkupmr72PyCjoBWk9snHMtmcyJYJg4bL90w0OpVkZyL1Ae13h/6TjJsUYGPckemvUi69L6fhR+eJeWylKZHFKOgP6R8vliJLIWJJ6k3gDoz8nbL6eHSPqY652FE+EaVX2R5Xe/yxqeOX+ROYs5lIlXLTsqO1tHoVhd0WXUDp2Fn4Y37ljiks2TyssjW8kEbsaAtmRSTQ2G5OJjNSuvAqUHGr8RK7ZOCOC2bQRhCsSOSTrLCRgNgKI0v1vyrFXwPs7WfIrm5c13QZDI2mPVoUWepO9AemNC7TYFfhuY1C9IDjfoVYEHbr8MIOd4vInKzkEXqaEeVIZSu1VvXmfxxyeODybo7RyTjj2fiYjnc8zgAm/NjVWf+3TELBgx3SrZHBu92PHZNyUOKZupb+jw00tEgtd6UBA21EG9waDVR3Dr218Dy0mbijiQQziAMZOkbjUUjRhWzDSfF6UKbbSo9lfaJ/BLSrKjSQSb6Uqw421b9dtqvGu8Z4XHxdo87kJo5CYxDJGzUAtl9wASjgvurDcEdOpjJq0PTxKx6dS1cDnnNcuZmMi4Xb0KDUDX9W6+eL3hfLs2aYS5sslUBYp2APmCNhWwJ9OlYdc9wd4R3csU+V9CNl6A7OpaJjQ6WSKO2PlESbEcysQSDqCsQdtvAVquu4vfHzMvxWWqap/en/Z78fw+O9na80TcfmI8azUNQjJ8yCwHyG9ffj4xzT6vFFHp9RIb+4qMfN08/5PdqJ1YrM9wSOckzF3W7CFqVfLwhQD95OJfev/Nj/r/7Y+c2cKC2VR8XH4bb42DlF9lmSUZbM+2VyccShY0VQPQf+XhZ5+ys0ixd0rsoJ1KgJN7USB6b74m5jj739XED66nr7qU48njktbRoDX2iQD9wvHfF8yE1Pj5sjJGM4uHD0Ik/GO7gjizGWmkpFDFltSw959rpd4U89xlZCP4vCqg2Ao8VAUAW8wNugHTDXPxubTvJEnqVT8PExH4YqM3n4qAd+83utj+A2HXHtwSSd6d+TZ5cuNtU5UudC7m848ntHbyA2GI2JfEs2JXsCgBQH/nvJxEx9JNtbnzpJJ0h/wCQODSZr6MkciKzSyINSkgVFI5JIb01AbemOmchkEiijjVVARFUADYBQAK922MS7C8mpky5belmlXypgRFfv8Dv128XuGN3xzxVu+bOmVvZckLnaKCeG5oDclNh/wAw9dsZXw/ijnhZ4e0AqTvdTvIAy621oVUK1kXuDX47al2kD/8AmZv9X/mMIfJfJKZ3h4mWV0mLSL4vHGdLsBanxLtV6GF0OuIzLI5dh70Xi0KPb4WY3n+U8zETSd4o6FN7/wCX2vwxSyRlSVYEEGiD1Hxxu3NPLM/DoxKZA8epVY7tpLH0P1hvYWC1E+zW+EXOEcQk7iHLd9O2waMWRRG+ogAKNW+o0N7xzx5sylpnHp/vYqeLE1qhLqJWUy6yCtWl/K+h/ccW3L/HpuHzAqzKykUynfbyPky7nwnbETmXgE2QnMGYULIArEBgwphY3GIceWkkSSQbrHWskixqNDYmzv6Y9h5Tpnsk56bicUqSkGaAi22BkVrptA6EEUa26Ha6DhxDgeWnozQRSEGwWQE30u661jBPydM7oz80VX3kJN300MD087vHReAKDM8l5GRSpy0YB80BRvkykMvyOMD7WZvoGfOWyZkijjjTbvXfUWti1uSRsQKuvDfnjpvHL/bv/vib+pH+wMQ8cXxSKU5LgyV2XO2dknGZeRwiAr42WiTv7JF4UeZc/KuZlUO2lWoAsTQ9LNnDP2Pdc7+o/fik584M0TR5miUzPeb7UHjkdCo8/ZVG3+0fQ4fKh+1dDfmT+76jj2I8Jg4i2ZjzaNIYwrKwldKuwRSMAfWzh0515Z4PwnLNmXy2twQIomnlIkfyBDOQy+bWCKB+GFb8mr8/nP1aftHHw/KL493mahyinwwprcb1rfoCKrZKNj7ZHljVGK4Ixzk+LM6n5gOuRoY44jIGVtCgDS3VQtUoxHyohCapPExJ2F3+GK8oaBo0dgfI11r7x9+PwC8USe5nBPhXSPIb/wCeJOS4VNNWiNiPtEUo892Ow2wz8ncvGeWOOJNU7syq8liNGVXeqKnxaVvcNvWw641rgvZQ0gDcQmv0ihOw3+2y9CB0VRV7HHFzm3UF6s7LHFK5v0RR9irqmbjgVg/d5eY61vSbkjO1ijV9QT0xuGMr5D4fHBxWRIl0qq5lRZJNLKgALMSTQAG5xqmGHuvzfuZl73ovYoefcuZOHZtVq+6J39F8R/AHFF2M5lW4eUF3HNIrfFiJBXr4XX53hn5q/kWb/s8v7DYTOw7+SZn+0/8A5RYp99eT/Bi/TfmvyX3adAr8NzGoXpCsvuIYUffjLOxyMDiS19ib8SpONX7SP925r+oP2lxinZlOy8Wy4DEAzOprzBhZqPusA/LETX1EdIP6ci7/ACkuD02UzSg7hoXNitvEm3Ukgy79Nh080fso4KM9mcxlia73KyhWq9LeHSa9xr5XjVPykP5Bl/7SP/jkwifk+Rn+E9Xl3Lj5+E47nnJ35PPDSOI5hn1K8MRUoRRtmAIa9wQV6Y6GxnHIHARl+L8XcDSC0ZVbuxLqctdk7sDt78aPgAxzh+UHkVTiOsXbwxM3oN5U29BUa/O8dH4587fZFbPbMCPocfQ+Yll/f+OMboqKtlL2Pdc7+o/fh15m4L9J5cLAEvl5pZRV9BNIH2H9Ek2egBxX8g5CCN1jjeOQnIIZzGyt9Y8sxZWZCRqVSi9boLh15Q47kU4ecvmszlkLNOrxyyKDTySbMrHoVP3HGkiT+TUw77ODSL0IdW99Tt1qvlfvwq9uikcYnsHdYyPf9Wo29dwcOXYFFHBmM4veIw01rBFMFdlBG/QgWPjis7fcq8vFYdClguUjZiOgXvpFs+gtlF+8Yy9rK070IfF4tPD8oD/P5j8Uyxxf8k8HRuFcSzDAFg0ESkjoDNGW0t1F7A17sWnFOAFuXGzBHs515VojZCVgOqx9tei/0T61MyWXMPK8LKx/jGcDOPcJCmn3j6pT8cS32b5GpVOuZadj+VU5mIkWR38o36MCIrFf0GYUfW/SttxivYs9zxWd+6zF/wB6vljasc/h+6/Nl5+96Izbkhe94nPKvsgTHfr9bKCv7Jv5Y0nGcdmX8pzH9QftvjR8bg7t837k5e96L2IXG8q02WniStUkTot9LZSBfoLOF7s05Zm4flpEzDIXklMlRklQNKIBZAJ9i+nnhuwY60rsi3VETinDo8zE8My6o5BTLZFj4qQR8jjI14TDlOYMtDl0EcastKLO5heySSSxPqTeNnxAfguXaYZgwRGcdJSg1jatmq+hIxko2VCWmzP+3vhsuayuUhgQvLJmgFUeZ7uTzOwFWSTsBZxD7OOQszw7iFtGe4WNwJtSUxYL+iG19QRuo2AxrDQqWDEAst0SNxfWvToMe8a1ZKdETL8NjjllmVakmCCRrJvuwQuxNLQY9AL87xLwYMaYZlFm2zM0xzAldhM6CIyeCEIWAPc+G9SCNgxDE67G2+PeWGXEZZYljjXamhMYHTorqprcbgV5eWH3PcJgnrvYY3I6FlBI2rY9RtinXkbKKhSP6RHsaK5qe1J8wGkK3e+4I9xwAlcUfLsA8UyRypelo2UGj1UggqwI8mHUA7EXhZGZgi0gug3LAu29k2T4vefhjV8tySsZJXOZw39qRH+4PGQPliu4h2WZWdtUs+bZvXvQPwCAeWAE1uYchIgGZSJxf6MfeCwOpCqSPu88VudMWenXL8ODLNPSOzsREY4vrNJUhjGtoKKqp1Hf2jei5Tsn4aikOk0tnq88gNengZRXyvfDNwTl7LZNdOWgSIUASo8TV9pj4nPvJJwasJ0VHKnK5i4YMlmwjahKsgQkqRK7tsaU9GG+2+EvmjgZ4fwKDLSMD3WZYBjW4MkzKetC1Kmsa9jxLErCmAI9CL/xxLjcdJSlUtQp9m/BMtHkspPHBEsz5dNcqoA7alBOpgLNmicN+PxVAAAFAdAMfuKMe4qco8qyZKeeR5kkSTZAEKso1M3iJYhjuOldMNeDBjEklSDbfE//2Q=="/>
          <p:cNvSpPr>
            <a:spLocks noChangeAspect="1" noChangeArrowheads="1"/>
          </p:cNvSpPr>
          <p:nvPr/>
        </p:nvSpPr>
        <p:spPr bwMode="auto">
          <a:xfrm>
            <a:off x="8978504" y="-144463"/>
            <a:ext cx="2286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EG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5" name="مربع نص 14"/>
          <p:cNvSpPr txBox="1"/>
          <p:nvPr/>
        </p:nvSpPr>
        <p:spPr>
          <a:xfrm>
            <a:off x="1142976" y="6488692"/>
            <a:ext cx="7500958" cy="369332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76200" dist="50800" dir="5400000" rotWithShape="0">
              <a:srgbClr val="4E3B30">
                <a:alpha val="60000"/>
              </a:srgbClr>
            </a:outerShdw>
            <a:reflection blurRad="6350" stA="50000" endA="300" endPos="55000" dir="5400000" sy="-100000" algn="bl" rotWithShape="0"/>
            <a:softEdge rad="12700"/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 rtl="0">
              <a:defRPr/>
            </a:pPr>
            <a:r>
              <a:rPr lang="ar-EG" i="1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ea typeface="Adobe Fan Heiti Std B" pitchFamily="34" charset="-128"/>
                <a:cs typeface="Arabic Typesetting" panose="03020402040406030203" pitchFamily="66" charset="-78"/>
              </a:rPr>
              <a:t>&amp;د محمد القاضي &amp;  جميع الحقوق محفوظة لمؤسسة المشرفة التربوية/مهره عبدالله أل طلحان&amp;</a:t>
            </a:r>
            <a:r>
              <a:rPr lang="en-US" i="1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ea typeface="Adobe Fan Heiti Std B" pitchFamily="34" charset="-128"/>
                <a:cs typeface="Arabic Typesetting" panose="03020402040406030203" pitchFamily="66" charset="-78"/>
              </a:rPr>
              <a:t>EMV </a:t>
            </a:r>
            <a:r>
              <a:rPr lang="ar-EG" i="1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ea typeface="Adobe Fan Heiti Std B" pitchFamily="34" charset="-128"/>
                <a:cs typeface="Arabic Typesetting" panose="03020402040406030203" pitchFamily="66" charset="-78"/>
              </a:rPr>
              <a:t>إستراتيجية </a:t>
            </a:r>
            <a:endParaRPr lang="ar-EG" dirty="0">
              <a:solidFill>
                <a:srgbClr val="002060"/>
              </a:solidFill>
              <a:latin typeface="Arabic Typesetting" panose="03020402040406030203" pitchFamily="66" charset="-78"/>
              <a:ea typeface="Adobe Fan Heiti Std B" pitchFamily="34" charset="-128"/>
              <a:cs typeface="Arabic Typesetting" panose="03020402040406030203" pitchFamily="66" charset="-78"/>
            </a:endParaRPr>
          </a:p>
        </p:txBody>
      </p:sp>
      <p:sp>
        <p:nvSpPr>
          <p:cNvPr id="16" name="عنصر نائب لرقم الشريحة 8"/>
          <p:cNvSpPr>
            <a:spLocks noGrp="1"/>
          </p:cNvSpPr>
          <p:nvPr>
            <p:ph type="sldNum" sz="quarter" idx="12"/>
          </p:nvPr>
        </p:nvSpPr>
        <p:spPr>
          <a:xfrm>
            <a:off x="8572528" y="6429396"/>
            <a:ext cx="571472" cy="428604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fld id="{598F3B8C-1A87-407E-A458-8606F5C36CC6}" type="slidenum">
              <a:rPr lang="ar-SA" sz="2400" smtClean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pPr/>
              <a:t>29</a:t>
            </a:fld>
            <a:endParaRPr lang="ar-SA" sz="2400" dirty="0">
              <a:solidFill>
                <a:srgbClr val="00206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7" name="مربع نص 16"/>
          <p:cNvSpPr txBox="1"/>
          <p:nvPr/>
        </p:nvSpPr>
        <p:spPr>
          <a:xfrm>
            <a:off x="3872126" y="-24"/>
            <a:ext cx="4176143" cy="126188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EG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ea typeface="GE East" pitchFamily="18" charset="-78"/>
                <a:cs typeface="Arabic Typesetting" panose="03020402040406030203" pitchFamily="66" charset="-78"/>
              </a:rPr>
              <a:t>الإجراء الثاني : تحليل الدرس وفق وظيفة كل قبعة </a:t>
            </a:r>
          </a:p>
          <a:p>
            <a:pPr algn="ctr"/>
            <a:r>
              <a:rPr lang="ar-EG" sz="2400" b="1" dirty="0">
                <a:solidFill>
                  <a:schemeClr val="bg1"/>
                </a:solidFill>
                <a:latin typeface="Arabic Typesetting" panose="03020402040406030203" pitchFamily="66" charset="-78"/>
                <a:ea typeface="GE East" pitchFamily="18" charset="-78"/>
                <a:cs typeface="Arabic Typesetting" panose="03020402040406030203" pitchFamily="66" charset="-78"/>
              </a:rPr>
              <a:t>القبعة الحمراء:المشاعر والأحاسيس</a:t>
            </a:r>
          </a:p>
          <a:p>
            <a:pPr algn="ctr"/>
            <a:r>
              <a:rPr lang="ar-EG" sz="2400" b="1" dirty="0">
                <a:solidFill>
                  <a:schemeClr val="bg1"/>
                </a:solidFill>
                <a:latin typeface="Arabic Typesetting" panose="03020402040406030203" pitchFamily="66" charset="-78"/>
                <a:ea typeface="GE East" pitchFamily="18" charset="-78"/>
                <a:cs typeface="Arabic Typesetting" panose="03020402040406030203" pitchFamily="66" charset="-78"/>
              </a:rPr>
              <a:t> وتوقع نجاح أو فشل الحلول </a:t>
            </a:r>
          </a:p>
        </p:txBody>
      </p:sp>
      <p:pic>
        <p:nvPicPr>
          <p:cNvPr id="18" name="Picture 1" descr="D:\a.s.a\برشورات\png\صورة1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29520" y="0"/>
            <a:ext cx="1714480" cy="1714479"/>
          </a:xfrm>
          <a:prstGeom prst="rect">
            <a:avLst/>
          </a:prstGeom>
          <a:noFill/>
        </p:spPr>
      </p:pic>
      <p:sp>
        <p:nvSpPr>
          <p:cNvPr id="19" name="مربع نص 18"/>
          <p:cNvSpPr txBox="1"/>
          <p:nvPr/>
        </p:nvSpPr>
        <p:spPr>
          <a:xfrm>
            <a:off x="6676041" y="1142984"/>
            <a:ext cx="231154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EG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</a:p>
        </p:txBody>
      </p:sp>
      <p:graphicFrame>
        <p:nvGraphicFramePr>
          <p:cNvPr id="20" name="جدول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1876563"/>
              </p:ext>
            </p:extLst>
          </p:nvPr>
        </p:nvGraphicFramePr>
        <p:xfrm>
          <a:off x="142844" y="2428868"/>
          <a:ext cx="8858280" cy="3429024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1283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31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090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378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001058">
                <a:tc>
                  <a:txBody>
                    <a:bodyPr/>
                    <a:lstStyle/>
                    <a:p>
                      <a:pPr algn="ctr" rtl="1"/>
                      <a:r>
                        <a:rPr lang="ar-EG" sz="2800" dirty="0">
                          <a:solidFill>
                            <a:schemeClr val="tx1"/>
                          </a:solidFill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الأهداف السلوكية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800" dirty="0">
                          <a:solidFill>
                            <a:schemeClr val="tx1"/>
                          </a:solidFill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المحتوى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800" dirty="0">
                          <a:solidFill>
                            <a:schemeClr val="tx1"/>
                          </a:solidFill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الوسائل التعليمية والأنشطة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800" dirty="0">
                          <a:solidFill>
                            <a:schemeClr val="tx1"/>
                          </a:solidFill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التقييم</a:t>
                      </a:r>
                      <a:endParaRPr lang="ar-EG" dirty="0">
                        <a:solidFill>
                          <a:schemeClr val="tx1"/>
                        </a:solidFill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13983"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ar-EG" dirty="0"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EG" sz="2400" dirty="0"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مشاعر الطالب عندما تكون بيئته نظيفة جميلة</a:t>
                      </a:r>
                    </a:p>
                    <a:p>
                      <a:pPr rtl="1"/>
                      <a:endParaRPr lang="ar-EG" dirty="0"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EG" dirty="0"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EG" dirty="0"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13983"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ar-EG" sz="1800" b="1" dirty="0"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EG" sz="2400" dirty="0"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مشاعر الطالب إذا كانت بيئته غير نظيفة</a:t>
                      </a:r>
                    </a:p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ar-EG" sz="1800" b="1" dirty="0"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EG" dirty="0"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ar-EG" sz="1800" b="1" dirty="0"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1" name="مستطيل 20"/>
          <p:cNvSpPr/>
          <p:nvPr/>
        </p:nvSpPr>
        <p:spPr>
          <a:xfrm>
            <a:off x="3616826" y="1571612"/>
            <a:ext cx="3645550" cy="584775"/>
          </a:xfrm>
          <a:prstGeom prst="rect">
            <a:avLst/>
          </a:prstGeom>
          <a:solidFill>
            <a:srgbClr val="FF0000"/>
          </a:solidFill>
        </p:spPr>
        <p:txBody>
          <a:bodyPr wrap="none">
            <a:spAutoFit/>
          </a:bodyPr>
          <a:lstStyle/>
          <a:p>
            <a:r>
              <a:rPr lang="ar-EG" sz="3200" b="1" dirty="0">
                <a:solidFill>
                  <a:schemeClr val="bg1"/>
                </a:solidFill>
                <a:latin typeface="Arabic Typesetting" panose="03020402040406030203" pitchFamily="66" charset="-78"/>
                <a:ea typeface="GE Jarida Heavy" pitchFamily="18" charset="-78"/>
                <a:cs typeface="Arabic Typesetting" panose="03020402040406030203" pitchFamily="66" charset="-78"/>
              </a:rPr>
              <a:t>من الدرس نجد أن القبعة الحمراء توجد في</a:t>
            </a:r>
          </a:p>
        </p:txBody>
      </p:sp>
    </p:spTree>
    <p:extLst>
      <p:ext uri="{BB962C8B-B14F-4D97-AF65-F5344CB8AC3E}">
        <p14:creationId xmlns:p14="http://schemas.microsoft.com/office/powerpoint/2010/main" val="38302006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E:\تنمية بشرية\دورات منوعة\اعداد حقائب تدريبية وتقييم\الحقائب سعيد\dCJ504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pic>
        <p:nvPicPr>
          <p:cNvPr id="12291" name="Picture 6" descr="outsourcing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47800" y="0"/>
            <a:ext cx="76962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1447800"/>
          </a:xfrm>
        </p:spPr>
        <p:txBody>
          <a:bodyPr>
            <a:normAutofit/>
          </a:bodyPr>
          <a:lstStyle/>
          <a:p>
            <a:pPr algn="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ar-EG" sz="4000" b="1" dirty="0">
                <a:ln w="10541" cmpd="sng">
                  <a:solidFill>
                    <a:srgbClr val="00B0F0"/>
                  </a:solidFill>
                  <a:prstDash val="solid"/>
                </a:ln>
                <a:solidFill>
                  <a:srgbClr val="00B05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endParaRPr lang="en-US" sz="4000" dirty="0">
              <a:ln w="17780" cmpd="sng">
                <a:solidFill>
                  <a:srgbClr val="00B0F0"/>
                </a:solidFill>
                <a:prstDash val="solid"/>
                <a:miter lim="800000"/>
              </a:ln>
              <a:solidFill>
                <a:srgbClr val="00B05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172200" y="0"/>
            <a:ext cx="2971800" cy="110799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EG" sz="6600" b="1" dirty="0">
                <a:ln w="17780" cmpd="sng">
                  <a:solidFill>
                    <a:srgbClr val="00B0F0"/>
                  </a:solidFill>
                  <a:prstDash val="solid"/>
                  <a:miter lim="800000"/>
                </a:ln>
                <a:solidFill>
                  <a:schemeClr val="bg2">
                    <a:lumMod val="90000"/>
                  </a:schemeClr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تعارف </a:t>
            </a:r>
            <a:endParaRPr lang="en-US" sz="6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bg2">
                  <a:lumMod val="90000"/>
                </a:schemeClr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24000" y="2819400"/>
            <a:ext cx="5486400" cy="64611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EG" sz="3600" dirty="0">
                <a:solidFill>
                  <a:srgbClr val="002060"/>
                </a:solidFill>
                <a:latin typeface="Arabic Typesetting" panose="03020402040406030203" pitchFamily="66" charset="-78"/>
                <a:ea typeface="GE MB Farah Bold" pitchFamily="50" charset="-78"/>
                <a:cs typeface="Arabic Typesetting" panose="03020402040406030203" pitchFamily="66" charset="-78"/>
              </a:rPr>
              <a:t>بداية التعارف أن نتعرف على:</a:t>
            </a:r>
            <a:endParaRPr lang="en-US" sz="3600" dirty="0">
              <a:solidFill>
                <a:srgbClr val="002060"/>
              </a:solidFill>
              <a:latin typeface="Arabic Typesetting" panose="03020402040406030203" pitchFamily="66" charset="-78"/>
              <a:ea typeface="GE MB Farah Bold" pitchFamily="50" charset="-78"/>
              <a:cs typeface="Arabic Typesetting" panose="03020402040406030203" pitchFamily="66" charset="-78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715000" y="3733800"/>
            <a:ext cx="1600200" cy="64611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EG" sz="3600" dirty="0">
                <a:solidFill>
                  <a:srgbClr val="002060"/>
                </a:solidFill>
                <a:latin typeface="Arabic Typesetting" panose="03020402040406030203" pitchFamily="66" charset="-78"/>
                <a:ea typeface="GE Tasmeem" pitchFamily="18" charset="-78"/>
                <a:cs typeface="Arabic Typesetting" panose="03020402040406030203" pitchFamily="66" charset="-78"/>
              </a:rPr>
              <a:t>اسمك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90600" y="3733800"/>
            <a:ext cx="1371600" cy="64611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EG" sz="3600" dirty="0">
                <a:solidFill>
                  <a:srgbClr val="002060"/>
                </a:solidFill>
                <a:latin typeface="Arabic Typesetting" panose="03020402040406030203" pitchFamily="66" charset="-78"/>
                <a:ea typeface="GE Tasmeem" pitchFamily="18" charset="-78"/>
                <a:cs typeface="Arabic Typesetting" panose="03020402040406030203" pitchFamily="66" charset="-78"/>
              </a:rPr>
              <a:t>سنك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114800" y="4419600"/>
            <a:ext cx="1828800" cy="64611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EG" sz="3600" dirty="0">
                <a:solidFill>
                  <a:srgbClr val="002060"/>
                </a:solidFill>
                <a:latin typeface="Arabic Typesetting" panose="03020402040406030203" pitchFamily="66" charset="-78"/>
                <a:ea typeface="GE Tasmeem" pitchFamily="18" charset="-78"/>
                <a:cs typeface="Arabic Typesetting" panose="03020402040406030203" pitchFamily="66" charset="-78"/>
              </a:rPr>
              <a:t>وظيفتك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057400" y="4419600"/>
            <a:ext cx="1828800" cy="64611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EG" sz="3600" dirty="0">
                <a:solidFill>
                  <a:srgbClr val="002060"/>
                </a:solidFill>
                <a:latin typeface="Arabic Typesetting" panose="03020402040406030203" pitchFamily="66" charset="-78"/>
                <a:ea typeface="GE Tasmeem" pitchFamily="18" charset="-78"/>
                <a:cs typeface="Arabic Typesetting" panose="03020402040406030203" pitchFamily="66" charset="-78"/>
              </a:rPr>
              <a:t>طموحاتك</a:t>
            </a:r>
          </a:p>
        </p:txBody>
      </p:sp>
      <p:sp>
        <p:nvSpPr>
          <p:cNvPr id="21" name="Rounded Rectangle 20"/>
          <p:cNvSpPr/>
          <p:nvPr/>
        </p:nvSpPr>
        <p:spPr>
          <a:xfrm>
            <a:off x="609600" y="1371600"/>
            <a:ext cx="7772400" cy="1295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EG" sz="2400" i="1" dirty="0">
                <a:solidFill>
                  <a:srgbClr val="0070C0"/>
                </a:solidFill>
                <a:latin typeface="Arabic Typesetting" panose="03020402040406030203" pitchFamily="66" charset="-78"/>
                <a:ea typeface="GE East" pitchFamily="18" charset="-78"/>
                <a:cs typeface="Arabic Typesetting" panose="03020402040406030203" pitchFamily="66" charset="-78"/>
              </a:rPr>
              <a:t>يا أيها الناس إنا خلقناكم من ذكر وأُنثى وجعلناكم شعوباً وقبائل لتعارفوا إن أكرمكم عند اللّه أتقاكم إن اللّه عليم خبير</a:t>
            </a:r>
            <a:endParaRPr lang="en-US" sz="2400" i="1" dirty="0">
              <a:solidFill>
                <a:srgbClr val="0070C0"/>
              </a:solidFill>
              <a:latin typeface="Arabic Typesetting" panose="03020402040406030203" pitchFamily="66" charset="-78"/>
              <a:ea typeface="GE East" pitchFamily="18" charset="-78"/>
              <a:cs typeface="Arabic Typesetting" panose="03020402040406030203" pitchFamily="66" charset="-78"/>
            </a:endParaRPr>
          </a:p>
        </p:txBody>
      </p:sp>
      <p:sp>
        <p:nvSpPr>
          <p:cNvPr id="16" name="Oval 9"/>
          <p:cNvSpPr/>
          <p:nvPr/>
        </p:nvSpPr>
        <p:spPr>
          <a:xfrm>
            <a:off x="-18058" y="4862457"/>
            <a:ext cx="1347948" cy="1197697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EG" sz="2400" b="1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نشاط1 جماعي 10 د</a:t>
            </a:r>
            <a:endParaRPr lang="en-US" sz="2400" b="1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8" name="مربع نص 17"/>
          <p:cNvSpPr txBox="1"/>
          <p:nvPr/>
        </p:nvSpPr>
        <p:spPr>
          <a:xfrm>
            <a:off x="928662" y="6500858"/>
            <a:ext cx="7500958" cy="369332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76200" dist="50800" dir="5400000" rotWithShape="0">
              <a:srgbClr val="4E3B30">
                <a:alpha val="60000"/>
              </a:srgbClr>
            </a:outerShdw>
            <a:reflection blurRad="6350" stA="50000" endA="300" endPos="55000" dir="5400000" sy="-100000" algn="bl" rotWithShape="0"/>
            <a:softEdge rad="12700"/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 rtl="0">
              <a:defRPr/>
            </a:pPr>
            <a:r>
              <a:rPr lang="ar-EG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القبعات الست &amp;&amp;المشرفة التربوية/مهره عبدالله أل طلحان&amp;&amp;جميع الحقوق محفوظة&amp;&amp;</a:t>
            </a:r>
          </a:p>
        </p:txBody>
      </p:sp>
      <p:sp>
        <p:nvSpPr>
          <p:cNvPr id="20" name="عنصر نائب لرقم الشريحة 8"/>
          <p:cNvSpPr txBox="1">
            <a:spLocks/>
          </p:cNvSpPr>
          <p:nvPr/>
        </p:nvSpPr>
        <p:spPr>
          <a:xfrm>
            <a:off x="8572528" y="6500858"/>
            <a:ext cx="571472" cy="42860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anchor="ctr" anchorCtr="0"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98F3B8C-1A87-407E-A458-8606F5C36CC6}" type="slidenum">
              <a:rPr kumimoji="0" lang="ar-SA" sz="24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abic Typesetting" panose="03020402040406030203" pitchFamily="66" charset="-78"/>
                <a:cs typeface="Arabic Typesetting" panose="03020402040406030203" pitchFamily="66" charset="-78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ar-SA" sz="2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2"/>
          <p:cNvSpPr txBox="1">
            <a:spLocks/>
          </p:cNvSpPr>
          <p:nvPr/>
        </p:nvSpPr>
        <p:spPr>
          <a:xfrm>
            <a:off x="331076" y="0"/>
            <a:ext cx="8671410" cy="11430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b"/>
          <a:lstStyle/>
          <a:p>
            <a:pPr rtl="0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endParaRPr lang="en-US" sz="3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anose="03020402040406030203" pitchFamily="66" charset="-78"/>
              <a:ea typeface="GE SS Text Bold" pitchFamily="18" charset="-78"/>
              <a:cs typeface="Arabic Typesetting" panose="03020402040406030203" pitchFamily="66" charset="-78"/>
            </a:endParaRPr>
          </a:p>
        </p:txBody>
      </p:sp>
      <p:sp>
        <p:nvSpPr>
          <p:cNvPr id="12" name="مستطيل 11"/>
          <p:cNvSpPr/>
          <p:nvPr/>
        </p:nvSpPr>
        <p:spPr>
          <a:xfrm>
            <a:off x="2053810" y="6488668"/>
            <a:ext cx="53042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>
              <a:defRPr/>
            </a:pPr>
            <a:r>
              <a:rPr lang="ar-EG" i="1" cap="all" dirty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endParaRPr lang="ar-SA" i="1" cap="all" dirty="0"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5362" name="AutoShape 2" descr="data:image/jpeg;base64,/9j/4AAQSkZJRgABAQAAAQABAAD/2wCEAAkGBxQREhQUEhQWFhUWGB8aGBcYGSIfGhsgHCAeHh8eGhweISogGB8lHxsYJjEhJSs3Li4uIB8zPDQsNyktLisBCgoKDg0OGhAQGzEkICUtLDQsLCwvLzcsLC8vLDEvLCwsLDgtLDcvLCwsLCwsLCwsNiwsLCwsLCwsLCwsLCw0LP/AABEIAJ4AmgMBIgACEQEDEQH/xAAcAAACAwEBAQEAAAAAAAAAAAAABgQFBwgCAwH/xABKEAACAgAEAwUEBQYLBwUBAAABAgMRAAQSIQUGMQcTIkFRMmFxgRQjUpGhCDNCc7LRFSQ0U2JydJOxwdIWNUOCkuHwlKKzwsMl/8QAGQEBAQEBAQEAAAAAAAAAAAAAAAIBAwQF/8QALREAAgIBAgMGBQUAAAAAAAAAAAECEQMSITFhkSIyQXGBsQQTI1HBM1Kh4fD/2gAMAwEAAhEDEQA/ANwwYMGADBgwYAMGDFfxriyZWMM4LMx0xxru8jnoqD12Js7AAkkAE4AsMVacw5Zvzcqy+vc3LX9buw2m/K+u/piDlODvmRrz7BwaK5ZL7hK3prNztf6TAKaWlHnfwQqihUUKqigqigB6ADYYAW/9t4f5jPf+in/0YmRcalmCNlssxViQzZjVBpAvcKyF2NjppHreLvAcAVUORzJsyZre9hFCqKBQ8nMjE3ZvV5gVtuTZDMV9Xm2DWK1xIy9RYKqEY2LGzCrv3YiT878PR1jbOQamqqkBG5oeIbDf1OLTI8VgnJEM0UpG5EbqxHx0k1gCpzHGp8obzkKtCPazMF6VFneWFraNQKtlZwNyaANXuVzCSoskbB0cBlZTYIO4IPmMfXFDmOXmSQy5KUZZnNyJ3YaGQ+bNGCpVyABrVgSOt0KAvsGF+HiOdi0jMZVZboGTKvYFk7mOXSwCrVkMxPkPIWeQ4tDMzpG4Lx0HjOzpYBGpDTAEEEGqPlgCbgwYMAGDBgwAYMGDABgwYMAGFjhuaOZucsGVmYQaegjB0gggkMXotqHkQPLeXzHnmP8AFYJO7nljZhIAG7pRQ1lSdySaUeZv7Jx+ZLKpDGkcahURQqqPIAUBjUTJl1AKUfDHvHiF9QBxm/NPEElzWYgzfeaF06IG2jdNI+spfzgL6x4iQNA2BGMKGTivPeTiVxFPFPP3bPHDG+oyEAkKCgYAkrXu64o2ikzKq2eKSPW8ag9wtkGgjEhiKHjaz1qgaxF/hqJEpAaA8KgUPh6AYopOZ5FbTYNG3NWI1O4MjdEBNAaiLvADfDAqLpRVVR+ioob9dhtiG/A8swo5eGv1aj7iBY+IxBg5jutSbV1U3fwHp88So+Oxkb6h8v3YAsIs1K2tfpMhCNQAoFfCrUzUWc+K/gQPKz6zfHM1lwJEZJkUANFL4SfIFZVBKm9zqVr/AKOK5+Oxgbaj7q/fiozvFZMzIMvDEWJBYqpGqh0uyFF0aF34Sd6NAaNypzGuejZtBjkQ1JGTeknoVagHUjo1eoIBBGJub4TFJLHMVqWP2ZF2ajdqSPaQ3eg7XRqwMUXZ7wWXLxSSTrokmYHu7B0KopQxG2oksTRIFgeW7XgCs4VnnLyQTfnY99QQqkiMTpZNzuB4WF2GBNBSt2eF7nTKN3IzUIP0jK/WppFl1G8kRA3YOgI0/aCHyxfQSh1Vh0YAj5i8Ae8GDBgAwYMGADBgxX8fEpy8ncau8rbRpD1Y1aC/hD6dWnVtdXgCqzY08Ra0NPlU0vtX1ckmtfUfnYj6fdiditzHDZZYpWhZw6Sd5le9uj9UoKSBvGEZjIDdMLsdBj94LxZcwnTRKu0sJPjibcaXHxBpujDcWMaiJIuslLRr1wcV4PBmgozESSBTa6hZU+qnqOg6emI6tRsYs4ZNQvBmxYv/AOxWRUu3cjxAXbMVFCvCpal99dcQuUeWVhjywTwRwAkd2KWdmXSZHVrNEbg3q9+n2mBoWlmViNKRWF9WJFE+5QOnmT6VvYY4VrlfguHmWZ7zNyrDmMwYYcusYVYXd4XMbnvXaIkKoC/Vxxs9kmyFGk1vdHkLJ+kv98/+rFrw91efMtppkZIS13qCoJQa6LRzDj3118hZ46RTt2YKqdn+SUABZaHT65/9WIQ4cvDZJe5QBJBG0b7k6tdOZnLF2RQ0bE2AI1IAGmy74XudYXMKuiCRY2JkjKFiyMrRsyqD4iiuzaN9YBXYkETljqjRqGHBiPw4KIo9BtdC6T12oVuOu2JGOhhF4pKqQysxCqsbEsTQAANkk7Ae/H7wz8zF+rX/AAGKzmiVXVcpWps1aFfSL/jOfsgJYBO2tox54/OEcWaRowoiMMiuU0k6o+6KrobqHNlrqtBGmm9rAF7gwYMAGDBgwAYjcSEncy9zQl0N3ZPTXR037rrEnBgCu4IHCNqDqNZ0CQ24Xb2iCb8WojfpV73j58a4IJysiOYZ0BCSqATR/RdSKkS6Ok+mxB3x8vozQzSZiWQd0sbljbE1asLWqARVYAjc6jjDOce1vPHMfxeVYog+pECC9IO3eE7nUNyu1dPfgDWspxdoAI+IaIZRt3nSCXrukh8KtsbjJ1D3ijj657iuWkgBOcjjilbT3iTooej4kWS9iaIJU6hvRB3xYci8xfwjkoc1o0FwQy3YBUlTXusGsTm4blYgZDDAgQai+hRp076rrw1V35YE6SGvMUZCLlo5MxY2MS3EKIU3Ofq9rNgMT4W2sViF/D8uWa860GiR1RUhYs8cjaQIqNNPYKvaqGFnw1RxkvaB2v5h3CZImBB0YUXb3tY8O3RfLqSbADb2KcjrFCvEMxpknn+sjY2WRWBs2erNqN/47nAoUufO07MvM7ZCcQ5cHwkIA8pAosSbsGqHuVcaZ2T86PxbKu8yos0Umhwl0QQCrUb03uKs7qTtdDnTnWW8zMPSeYH+8P8AlX34Z+xKGCTMzx5gzAd1qUxSvH0YCj3bAuWLKAu9npucAdNM1CzsMUo5pyzECIvOpNF4InljHh1bvGrL0I2vzGKDjPAUlWFIRIyAMQG1vqmjI7tcwzE6URgWYMNygFn2WeQK2GwGAKHKcUgy8WhEzJRNRVBlZthZIRAIgKHsqPQDETi3NyCMKk0GVmYKy/TmEZCk+13RcSHowANUevSsNWOWe1aQnO5stu7T0Td7INIF0NgoA6YA6T4Fw3uU1PK08snieZv0thWhR4Y0AqlX4kkkk1udZYM53iRQrq7pZW7v66QSuYxpcEUEdkLWGsE9DV5T2G9oJR14fmnJRiFy5IvSx/QJ+yfLbY+gxuz5dGZXKqXW9LEDUt7Gj1Fj0wB9cGDBgAwYMGADBgx4mlVFLOQqqCWYmgANySTsAPXACR2x58R5DRqIM0ioKHWrcg+gpTjl/iEhaRyfUj7tsbd2n8/5TNwNBGp1K4aOVwAtiwdIvXuCR06HGXdn3Kz8TzscIDd2CGmcfooOu5BAJ6Cwdz0O+AOi+x/ImHhGUUkHUpk+UjFwPleGPmDIHMZWeFSFaWJ0Vj0BZSAT6gGjibFGFUKoAVQAAOgA2AGPWAOK+N5OWHMSxzjTIjlWFHqPS96PUH0rG0dl3a1l48vFlM6BD3KBElFlGAv2hVoaA9QT6dMaHzzyJluKx6ZRolWykyAagarxbeNelr7tiOuOaedOS8zwuRUzAXS9926kFXC1e3UVqXqPvwBcdsYyr5/6Rk545kzCCRgjWUboQ32boGjRG+w2ti7B89kYRmlzU6JJmKiEchpGSiTbEVvZFE/4jGRYMAduZPLLEgRLoeZJJN7kljuxJ3JPXH2xzl2P9pf0FvoubYnLu3hkJJMRoCt/+HQGw6dfM46LjcMAVIIIsEbgg+YPngDMO3XmXOZGHL/RGaMO51yqRew2SiCd7Jv+jjOe1LhMz5fJcQKllzMETTuBsJtNFmHRda6elC1Pmd3ft15i+jz8OTwMqS9/Ih32RgF1KDup8fUbldjscM3avx+CDhbl4lmWdQqRvYU3TAtpojTQOxBuqI6gDmnlqdo83lnQ6WWZCCPLxDHaGOH5GskgBQTdC6HuFkmvicNPLfaJxDItcc7Ou1xzEuhry3Nj08JGAOt8GF/kXmdeJ5OPMqukm1dOul16i/MdCPcR54YMAGDGV9ofPecyualy+X7lUVY/G0ZZwZA5u9ejqgAtT1wqR9onE/PMg/CGMf8A1OOM88IOmztj+HnNWjfycc+9qvaD9JYpC1QRllWm2ma6LmjTIK8PxJvcVR8Q5uzmlkkzs7IVIkVipBUitJ8O+qzt6XhCzuZMjlj8APQeWOkJKStHOcHB0zxNMXNsbOGXsz5h+gcRglNBGbu5L8kcgE9CfDs225qvPCtj06kGiCD6HFEncGKvIcwQZiZ4YHErRC5GQ2qG6Csw21HxbXY0m6xzZyWeKZ64crNtGPE0mYK6Abo1rsjatlIG140ThXO3D+AwQZVCMzI695NLl2Rk1MaosCOlUF6hQvrgDY8c/wD5RN/TEsmhlo6F7AmSXUa8idK/cPTGqT9oWTUqEM0mq6KQvQ+LOFAvyxlPa1K3EcwHghkKCBUslVIZXkboW6Uy/jjm82NcZLqWsc3wT6GP4MXf+yeb/mf/AHL/AKsR87y/mIULyR6VHmWX8Bdn5YLNjbpSXUPFNbtPoRZUHdIw2NlT7/O/xrHRXYBx2TM5B4pSWOWcIhNbIVBVffRDdfIjHPAV5ikcaM2kUABZ33JON07IeIZThmWeOZplmkYPITDIUG1BEZQwatzqHW/cMU5RWzZKi3wRRdv8WrPe8ZSM/dJMT+Axlmc4zNLFFFIxZIl0Jfkupmr72PyCjoBWk9snHMtmcyJYJg4bL90w0OpVkZyL1Ae13h/6TjJsUYGPckemvUi69L6fhR+eJeWylKZHFKOgP6R8vliJLIWJJ6k3gDoz8nbL6eHSPqY652FE+EaVX2R5Xe/yxqeOX+ROYs5lIlXLTsqO1tHoVhd0WXUDp2Fn4Y37ljiks2TyssjW8kEbsaAtmRSTQ2G5OJjNSuvAqUHGr8RK7ZOCOC2bQRhCsSOSTrLCRgNgKI0v1vyrFXwPs7WfIrm5c13QZDI2mPVoUWepO9AemNC7TYFfhuY1C9IDjfoVYEHbr8MIOd4vInKzkEXqaEeVIZSu1VvXmfxxyeODybo7RyTjj2fiYjnc8zgAm/NjVWf+3TELBgx3SrZHBu92PHZNyUOKZupb+jw00tEgtd6UBA21EG9waDVR3Dr218Dy0mbijiQQziAMZOkbjUUjRhWzDSfF6UKbbSo9lfaJ/BLSrKjSQSb6Uqw421b9dtqvGu8Z4XHxdo87kJo5CYxDJGzUAtl9wASjgvurDcEdOpjJq0PTxKx6dS1cDnnNcuZmMi4Xb0KDUDX9W6+eL3hfLs2aYS5sslUBYp2APmCNhWwJ9OlYdc9wd4R3csU+V9CNl6A7OpaJjQ6WSKO2PlESbEcysQSDqCsQdtvAVquu4vfHzMvxWWqap/en/Z78fw+O9na80TcfmI8azUNQjJ8yCwHyG9ffj4xzT6vFFHp9RIb+4qMfN08/5PdqJ1YrM9wSOckzF3W7CFqVfLwhQD95OJfev/Nj/r/7Y+c2cKC2VR8XH4bb42DlF9lmSUZbM+2VyccShY0VQPQf+XhZ5+ys0ixd0rsoJ1KgJN7USB6b74m5jj739XED66nr7qU48njktbRoDX2iQD9wvHfF8yE1Pj5sjJGM4uHD0Ik/GO7gjizGWmkpFDFltSw959rpd4U89xlZCP4vCqg2Ao8VAUAW8wNugHTDXPxubTvJEnqVT8PExH4YqM3n4qAd+83utj+A2HXHtwSSd6d+TZ5cuNtU5UudC7m848ntHbyA2GI2JfEs2JXsCgBQH/nvJxEx9JNtbnzpJJ0h/wCQODSZr6MkciKzSyINSkgVFI5JIb01AbemOmchkEiijjVVARFUADYBQAK922MS7C8mpky5belmlXypgRFfv8Dv128XuGN3xzxVu+bOmVvZckLnaKCeG5oDclNh/wAw9dsZXw/ijnhZ4e0AqTvdTvIAy621oVUK1kXuDX47al2kD/8AmZv9X/mMIfJfJKZ3h4mWV0mLSL4vHGdLsBanxLtV6GF0OuIzLI5dh70Xi0KPb4WY3n+U8zETSd4o6FN7/wCX2vwxSyRlSVYEEGiD1Hxxu3NPLM/DoxKZA8epVY7tpLH0P1hvYWC1E+zW+EXOEcQk7iHLd9O2waMWRRG+ogAKNW+o0N7xzx5sylpnHp/vYqeLE1qhLqJWUy6yCtWl/K+h/ccW3L/HpuHzAqzKykUynfbyPky7nwnbETmXgE2QnMGYULIArEBgwphY3GIceWkkSSQbrHWskixqNDYmzv6Y9h5Tpnsk56bicUqSkGaAi22BkVrptA6EEUa26Ha6DhxDgeWnozQRSEGwWQE30u661jBPydM7oz80VX3kJN300MD087vHReAKDM8l5GRSpy0YB80BRvkykMvyOMD7WZvoGfOWyZkijjjTbvXfUWti1uSRsQKuvDfnjpvHL/bv/vib+pH+wMQ8cXxSKU5LgyV2XO2dknGZeRwiAr42WiTv7JF4UeZc/KuZlUO2lWoAsTQ9LNnDP2Pdc7+o/fik584M0TR5miUzPeb7UHjkdCo8/ZVG3+0fQ4fKh+1dDfmT+76jj2I8Jg4i2ZjzaNIYwrKwldKuwRSMAfWzh0515Z4PwnLNmXy2twQIomnlIkfyBDOQy+bWCKB+GFb8mr8/nP1aftHHw/KL493mahyinwwprcb1rfoCKrZKNj7ZHljVGK4Ixzk+LM6n5gOuRoY44jIGVtCgDS3VQtUoxHyohCapPExJ2F3+GK8oaBo0dgfI11r7x9+PwC8USe5nBPhXSPIb/wCeJOS4VNNWiNiPtEUo892Ow2wz8ncvGeWOOJNU7syq8liNGVXeqKnxaVvcNvWw641rgvZQ0gDcQmv0ihOw3+2y9CB0VRV7HHFzm3UF6s7LHFK5v0RR9irqmbjgVg/d5eY61vSbkjO1ijV9QT0xuGMr5D4fHBxWRIl0qq5lRZJNLKgALMSTQAG5xqmGHuvzfuZl73ovYoefcuZOHZtVq+6J39F8R/AHFF2M5lW4eUF3HNIrfFiJBXr4XX53hn5q/kWb/s8v7DYTOw7+SZn+0/8A5RYp99eT/Bi/TfmvyX3adAr8NzGoXpCsvuIYUffjLOxyMDiS19ib8SpONX7SP925r+oP2lxinZlOy8Wy4DEAzOprzBhZqPusA/LETX1EdIP6ci7/ACkuD02UzSg7hoXNitvEm3Ukgy79Nh080fso4KM9mcxlia73KyhWq9LeHSa9xr5XjVPykP5Bl/7SP/jkwifk+Rn+E9Xl3Lj5+E47nnJ35PPDSOI5hn1K8MRUoRRtmAIa9wQV6Y6GxnHIHARl+L8XcDSC0ZVbuxLqctdk7sDt78aPgAxzh+UHkVTiOsXbwxM3oN5U29BUa/O8dH4587fZFbPbMCPocfQ+Yll/f+OMboqKtlL2Pdc7+o/fh15m4L9J5cLAEvl5pZRV9BNIH2H9Ek2egBxX8g5CCN1jjeOQnIIZzGyt9Y8sxZWZCRqVSi9boLh15Q47kU4ecvmszlkLNOrxyyKDTySbMrHoVP3HGkiT+TUw77ODSL0IdW99Tt1qvlfvwq9uikcYnsHdYyPf9Wo29dwcOXYFFHBmM4veIw01rBFMFdlBG/QgWPjis7fcq8vFYdClguUjZiOgXvpFs+gtlF+8Yy9rK070IfF4tPD8oD/P5j8Uyxxf8k8HRuFcSzDAFg0ESkjoDNGW0t1F7A17sWnFOAFuXGzBHs515VojZCVgOqx9tei/0T61MyWXMPK8LKx/jGcDOPcJCmn3j6pT8cS32b5GpVOuZadj+VU5mIkWR38o36MCIrFf0GYUfW/SttxivYs9zxWd+6zF/wB6vljasc/h+6/Nl5+96Izbkhe94nPKvsgTHfr9bKCv7Jv5Y0nGcdmX8pzH9QftvjR8bg7t837k5e96L2IXG8q02WniStUkTot9LZSBfoLOF7s05Zm4flpEzDIXklMlRklQNKIBZAJ9i+nnhuwY60rsi3VETinDo8zE8My6o5BTLZFj4qQR8jjI14TDlOYMtDl0EcastKLO5heySSSxPqTeNnxAfguXaYZgwRGcdJSg1jatmq+hIxko2VCWmzP+3vhsuayuUhgQvLJmgFUeZ7uTzOwFWSTsBZxD7OOQszw7iFtGe4WNwJtSUxYL+iG19QRuo2AxrDQqWDEAst0SNxfWvToMe8a1ZKdETL8NjjllmVakmCCRrJvuwQuxNLQY9AL87xLwYMaYZlFm2zM0xzAldhM6CIyeCEIWAPc+G9SCNgxDE67G2+PeWGXEZZYljjXamhMYHTorqprcbgV5eWH3PcJgnrvYY3I6FlBI2rY9RtinXkbKKhSP6RHsaK5qe1J8wGkK3e+4I9xwAlcUfLsA8UyRypelo2UGj1UggqwI8mHUA7EXhZGZgi0gug3LAu29k2T4vefhjV8tySsZJXOZw39qRH+4PGQPliu4h2WZWdtUs+bZvXvQPwCAeWAE1uYchIgGZSJxf6MfeCwOpCqSPu88VudMWenXL8ODLNPSOzsREY4vrNJUhjGtoKKqp1Hf2jei5Tsn4aikOk0tnq88gNengZRXyvfDNwTl7LZNdOWgSIUASo8TV9pj4nPvJJwasJ0VHKnK5i4YMlmwjahKsgQkqRK7tsaU9GG+2+EvmjgZ4fwKDLSMD3WZYBjW4MkzKetC1Kmsa9jxLErCmAI9CL/xxLjcdJSlUtQp9m/BMtHkspPHBEsz5dNcqoA7alBOpgLNmicN+PxVAAAFAdAMfuKMe4qco8qyZKeeR5kkSTZAEKso1M3iJYhjuOldMNeDBjEklSDbfE//2Q=="/>
          <p:cNvSpPr>
            <a:spLocks noChangeAspect="1" noChangeArrowheads="1"/>
          </p:cNvSpPr>
          <p:nvPr/>
        </p:nvSpPr>
        <p:spPr bwMode="auto">
          <a:xfrm>
            <a:off x="8978504" y="-144463"/>
            <a:ext cx="2286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EG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5364" name="AutoShape 4" descr="data:image/jpeg;base64,/9j/4AAQSkZJRgABAQAAAQABAAD/2wCEAAkGBxQREhQUEhQWFhUWGB8aGBcYGSIfGhsgHCAeHh8eGhweISogGB8lHxsYJjEhJSs3Li4uIB8zPDQsNyktLisBCgoKDg0OGhAQGzEkICUtLDQsLCwvLzcsLC8vLDEvLCwsLDgtLDcvLCwsLCwsLCwsNiwsLCwsLCwsLCwsLCw0LP/AABEIAJ4AmgMBIgACEQEDEQH/xAAcAAACAwEBAQEAAAAAAAAAAAAABgQFBwgCAwH/xABKEAACAgAEAwUEBQYLBwUBAAABAgMRAAQSIQUGMQcTIkFRMmFxgRQjUpGhCDNCc7LRFSQ0U2JydJOxwdIWNUOCkuHwlKKzwsMl/8QAGQEBAQEBAQEAAAAAAAAAAAAAAAIBAwQF/8QALREAAgIBAgMGBQUAAAAAAAAAAAECEQMSITFhkSIyQXGBsQQTI1HBM1Kh4fD/2gAMAwEAAhEDEQA/ANwwYMGADBgwYAMGDFfxriyZWMM4LMx0xxru8jnoqD12Js7AAkkAE4AsMVacw5Zvzcqy+vc3LX9buw2m/K+u/piDlODvmRrz7BwaK5ZL7hK3prNztf6TAKaWlHnfwQqihUUKqigqigB6ADYYAW/9t4f5jPf+in/0YmRcalmCNlssxViQzZjVBpAvcKyF2NjppHreLvAcAVUORzJsyZre9hFCqKBQ8nMjE3ZvV5gVtuTZDMV9Xm2DWK1xIy9RYKqEY2LGzCrv3YiT878PR1jbOQamqqkBG5oeIbDf1OLTI8VgnJEM0UpG5EbqxHx0k1gCpzHGp8obzkKtCPazMF6VFneWFraNQKtlZwNyaANXuVzCSoskbB0cBlZTYIO4IPmMfXFDmOXmSQy5KUZZnNyJ3YaGQ+bNGCpVyABrVgSOt0KAvsGF+HiOdi0jMZVZboGTKvYFk7mOXSwCrVkMxPkPIWeQ4tDMzpG4Lx0HjOzpYBGpDTAEEEGqPlgCbgwYMAGDBgwAYMGDABgwYMAGFjhuaOZucsGVmYQaegjB0gggkMXotqHkQPLeXzHnmP8AFYJO7nljZhIAG7pRQ1lSdySaUeZv7Jx+ZLKpDGkcahURQqqPIAUBjUTJl1AKUfDHvHiF9QBxm/NPEElzWYgzfeaF06IG2jdNI+spfzgL6x4iQNA2BGMKGTivPeTiVxFPFPP3bPHDG+oyEAkKCgYAkrXu64o2ikzKq2eKSPW8ag9wtkGgjEhiKHjaz1qgaxF/hqJEpAaA8KgUPh6AYopOZ5FbTYNG3NWI1O4MjdEBNAaiLvADfDAqLpRVVR+ioob9dhtiG/A8swo5eGv1aj7iBY+IxBg5jutSbV1U3fwHp88So+Oxkb6h8v3YAsIs1K2tfpMhCNQAoFfCrUzUWc+K/gQPKz6zfHM1lwJEZJkUANFL4SfIFZVBKm9zqVr/AKOK5+Oxgbaj7q/fiozvFZMzIMvDEWJBYqpGqh0uyFF0aF34Sd6NAaNypzGuejZtBjkQ1JGTeknoVagHUjo1eoIBBGJub4TFJLHMVqWP2ZF2ajdqSPaQ3eg7XRqwMUXZ7wWXLxSSTrokmYHu7B0KopQxG2oksTRIFgeW7XgCs4VnnLyQTfnY99QQqkiMTpZNzuB4WF2GBNBSt2eF7nTKN3IzUIP0jK/WppFl1G8kRA3YOgI0/aCHyxfQSh1Vh0YAj5i8Ae8GDBgAwYMGADBgxX8fEpy8ncau8rbRpD1Y1aC/hD6dWnVtdXgCqzY08Ra0NPlU0vtX1ckmtfUfnYj6fdiditzHDZZYpWhZw6Sd5le9uj9UoKSBvGEZjIDdMLsdBj94LxZcwnTRKu0sJPjibcaXHxBpujDcWMaiJIuslLRr1wcV4PBmgozESSBTa6hZU+qnqOg6emI6tRsYs4ZNQvBmxYv/AOxWRUu3cjxAXbMVFCvCpal99dcQuUeWVhjywTwRwAkd2KWdmXSZHVrNEbg3q9+n2mBoWlmViNKRWF9WJFE+5QOnmT6VvYY4VrlfguHmWZ7zNyrDmMwYYcusYVYXd4XMbnvXaIkKoC/Vxxs9kmyFGk1vdHkLJ+kv98/+rFrw91efMtppkZIS13qCoJQa6LRzDj3118hZ46RTt2YKqdn+SUABZaHT65/9WIQ4cvDZJe5QBJBG0b7k6tdOZnLF2RQ0bE2AI1IAGmy74XudYXMKuiCRY2JkjKFiyMrRsyqD4iiuzaN9YBXYkETljqjRqGHBiPw4KIo9BtdC6T12oVuOu2JGOhhF4pKqQysxCqsbEsTQAANkk7Ae/H7wz8zF+rX/AAGKzmiVXVcpWps1aFfSL/jOfsgJYBO2tox54/OEcWaRowoiMMiuU0k6o+6KrobqHNlrqtBGmm9rAF7gwYMAGDBgwAYjcSEncy9zQl0N3ZPTXR037rrEnBgCu4IHCNqDqNZ0CQ24Xb2iCb8WojfpV73j58a4IJysiOYZ0BCSqATR/RdSKkS6Ok+mxB3x8vozQzSZiWQd0sbljbE1asLWqARVYAjc6jjDOce1vPHMfxeVYog+pECC9IO3eE7nUNyu1dPfgDWspxdoAI+IaIZRt3nSCXrukh8KtsbjJ1D3ijj657iuWkgBOcjjilbT3iTooej4kWS9iaIJU6hvRB3xYci8xfwjkoc1o0FwQy3YBUlTXusGsTm4blYgZDDAgQai+hRp076rrw1V35YE6SGvMUZCLlo5MxY2MS3EKIU3Ofq9rNgMT4W2sViF/D8uWa860GiR1RUhYs8cjaQIqNNPYKvaqGFnw1RxkvaB2v5h3CZImBB0YUXb3tY8O3RfLqSbADb2KcjrFCvEMxpknn+sjY2WRWBs2erNqN/47nAoUufO07MvM7ZCcQ5cHwkIA8pAosSbsGqHuVcaZ2T86PxbKu8yos0Umhwl0QQCrUb03uKs7qTtdDnTnWW8zMPSeYH+8P8AlX34Z+xKGCTMzx5gzAd1qUxSvH0YCj3bAuWLKAu9npucAdNM1CzsMUo5pyzECIvOpNF4InljHh1bvGrL0I2vzGKDjPAUlWFIRIyAMQG1vqmjI7tcwzE6URgWYMNygFn2WeQK2GwGAKHKcUgy8WhEzJRNRVBlZthZIRAIgKHsqPQDETi3NyCMKk0GVmYKy/TmEZCk+13RcSHowANUevSsNWOWe1aQnO5stu7T0Td7INIF0NgoA6YA6T4Fw3uU1PK08snieZv0thWhR4Y0AqlX4kkkk1udZYM53iRQrq7pZW7v66QSuYxpcEUEdkLWGsE9DV5T2G9oJR14fmnJRiFy5IvSx/QJ+yfLbY+gxuz5dGZXKqXW9LEDUt7Gj1Fj0wB9cGDBgAwYMGADBgx4mlVFLOQqqCWYmgANySTsAPXACR2x58R5DRqIM0ioKHWrcg+gpTjl/iEhaRyfUj7tsbd2n8/5TNwNBGp1K4aOVwAtiwdIvXuCR06HGXdn3Kz8TzscIDd2CGmcfooOu5BAJ6Cwdz0O+AOi+x/ImHhGUUkHUpk+UjFwPleGPmDIHMZWeFSFaWJ0Vj0BZSAT6gGjibFGFUKoAVQAAOgA2AGPWAOK+N5OWHMSxzjTIjlWFHqPS96PUH0rG0dl3a1l48vFlM6BD3KBElFlGAv2hVoaA9QT6dMaHzzyJluKx6ZRolWykyAagarxbeNelr7tiOuOaedOS8zwuRUzAXS9926kFXC1e3UVqXqPvwBcdsYyr5/6Rk545kzCCRgjWUboQ32boGjRG+w2ti7B89kYRmlzU6JJmKiEchpGSiTbEVvZFE/4jGRYMAduZPLLEgRLoeZJJN7kljuxJ3JPXH2xzl2P9pf0FvoubYnLu3hkJJMRoCt/+HQGw6dfM46LjcMAVIIIsEbgg+YPngDMO3XmXOZGHL/RGaMO51yqRew2SiCd7Jv+jjOe1LhMz5fJcQKllzMETTuBsJtNFmHRda6elC1Pmd3ft15i+jz8OTwMqS9/Ih32RgF1KDup8fUbldjscM3avx+CDhbl4lmWdQqRvYU3TAtpojTQOxBuqI6gDmnlqdo83lnQ6WWZCCPLxDHaGOH5GskgBQTdC6HuFkmvicNPLfaJxDItcc7Ou1xzEuhry3Nj08JGAOt8GF/kXmdeJ5OPMqukm1dOul16i/MdCPcR54YMAGDGV9ofPecyualy+X7lUVY/G0ZZwZA5u9ejqgAtT1wqR9onE/PMg/CGMf8A1OOM88IOmztj+HnNWjfycc+9qvaD9JYpC1QRllWm2ma6LmjTIK8PxJvcVR8Q5uzmlkkzs7IVIkVipBUitJ8O+qzt6XhCzuZMjlj8APQeWOkJKStHOcHB0zxNMXNsbOGXsz5h+gcRglNBGbu5L8kcgE9CfDs225qvPCtj06kGiCD6HFEncGKvIcwQZiZ4YHErRC5GQ2qG6Csw21HxbXY0m6xzZyWeKZ64crNtGPE0mYK6Abo1rsjatlIG140ThXO3D+AwQZVCMzI695NLl2Rk1MaosCOlUF6hQvrgDY8c/wD5RN/TEsmhlo6F7AmSXUa8idK/cPTGqT9oWTUqEM0mq6KQvQ+LOFAvyxlPa1K3EcwHghkKCBUslVIZXkboW6Uy/jjm82NcZLqWsc3wT6GP4MXf+yeb/mf/AHL/AKsR87y/mIULyR6VHmWX8Bdn5YLNjbpSXUPFNbtPoRZUHdIw2NlT7/O/xrHRXYBx2TM5B4pSWOWcIhNbIVBVffRDdfIjHPAV5ikcaM2kUABZ33JON07IeIZThmWeOZplmkYPITDIUG1BEZQwatzqHW/cMU5RWzZKi3wRRdv8WrPe8ZSM/dJMT+Axlmc4zNLFFFIxZIl0Jfkupmr72PyCjoBWk9snHMtmcyJYJg4bL90w0OpVkZyL1Ae13h/6TjJsUYGPckemvUi69L6fhR+eJeWylKZHFKOgP6R8vliJLIWJJ6k3gDoz8nbL6eHSPqY652FE+EaVX2R5Xe/yxqeOX+ROYs5lIlXLTsqO1tHoVhd0WXUDp2Fn4Y37ljiks2TyssjW8kEbsaAtmRSTQ2G5OJjNSuvAqUHGr8RK7ZOCOC2bQRhCsSOSTrLCRgNgKI0v1vyrFXwPs7WfIrm5c13QZDI2mPVoUWepO9AemNC7TYFfhuY1C9IDjfoVYEHbr8MIOd4vInKzkEXqaEeVIZSu1VvXmfxxyeODybo7RyTjj2fiYjnc8zgAm/NjVWf+3TELBgx3SrZHBu92PHZNyUOKZupb+jw00tEgtd6UBA21EG9waDVR3Dr218Dy0mbijiQQziAMZOkbjUUjRhWzDSfF6UKbbSo9lfaJ/BLSrKjSQSb6Uqw421b9dtqvGu8Z4XHxdo87kJo5CYxDJGzUAtl9wASjgvurDcEdOpjJq0PTxKx6dS1cDnnNcuZmMi4Xb0KDUDX9W6+eL3hfLs2aYS5sslUBYp2APmCNhWwJ9OlYdc9wd4R3csU+V9CNl6A7OpaJjQ6WSKO2PlESbEcysQSDqCsQdtvAVquu4vfHzMvxWWqap/en/Z78fw+O9na80TcfmI8azUNQjJ8yCwHyG9ffj4xzT6vFFHp9RIb+4qMfN08/5PdqJ1YrM9wSOckzF3W7CFqVfLwhQD95OJfev/Nj/r/7Y+c2cKC2VR8XH4bb42DlF9lmSUZbM+2VyccShY0VQPQf+XhZ5+ys0ixd0rsoJ1KgJN7USB6b74m5jj739XED66nr7qU48njktbRoDX2iQD9wvHfF8yE1Pj5sjJGM4uHD0Ik/GO7gjizGWmkpFDFltSw959rpd4U89xlZCP4vCqg2Ao8VAUAW8wNugHTDXPxubTvJEnqVT8PExH4YqM3n4qAd+83utj+A2HXHtwSSd6d+TZ5cuNtU5UudC7m848ntHbyA2GI2JfEs2JXsCgBQH/nvJxEx9JNtbnzpJJ0h/wCQODSZr6MkciKzSyINSkgVFI5JIb01AbemOmchkEiijjVVARFUADYBQAK922MS7C8mpky5belmlXypgRFfv8Dv128XuGN3xzxVu+bOmVvZckLnaKCeG5oDclNh/wAw9dsZXw/ijnhZ4e0AqTvdTvIAy621oVUK1kXuDX47al2kD/8AmZv9X/mMIfJfJKZ3h4mWV0mLSL4vHGdLsBanxLtV6GF0OuIzLI5dh70Xi0KPb4WY3n+U8zETSd4o6FN7/wCX2vwxSyRlSVYEEGiD1Hxxu3NPLM/DoxKZA8epVY7tpLH0P1hvYWC1E+zW+EXOEcQk7iHLd9O2waMWRRG+ogAKNW+o0N7xzx5sylpnHp/vYqeLE1qhLqJWUy6yCtWl/K+h/ccW3L/HpuHzAqzKykUynfbyPky7nwnbETmXgE2QnMGYULIArEBgwphY3GIceWkkSSQbrHWskixqNDYmzv6Y9h5Tpnsk56bicUqSkGaAi22BkVrptA6EEUa26Ha6DhxDgeWnozQRSEGwWQE30u661jBPydM7oz80VX3kJN300MD087vHReAKDM8l5GRSpy0YB80BRvkykMvyOMD7WZvoGfOWyZkijjjTbvXfUWti1uSRsQKuvDfnjpvHL/bv/vib+pH+wMQ8cXxSKU5LgyV2XO2dknGZeRwiAr42WiTv7JF4UeZc/KuZlUO2lWoAsTQ9LNnDP2Pdc7+o/fik584M0TR5miUzPeb7UHjkdCo8/ZVG3+0fQ4fKh+1dDfmT+76jj2I8Jg4i2ZjzaNIYwrKwldKuwRSMAfWzh0515Z4PwnLNmXy2twQIomnlIkfyBDOQy+bWCKB+GFb8mr8/nP1aftHHw/KL493mahyinwwprcb1rfoCKrZKNj7ZHljVGK4Ixzk+LM6n5gOuRoY44jIGVtCgDS3VQtUoxHyohCapPExJ2F3+GK8oaBo0dgfI11r7x9+PwC8USe5nBPhXSPIb/wCeJOS4VNNWiNiPtEUo892Ow2wz8ncvGeWOOJNU7syq8liNGVXeqKnxaVvcNvWw641rgvZQ0gDcQmv0ihOw3+2y9CB0VRV7HHFzm3UF6s7LHFK5v0RR9irqmbjgVg/d5eY61vSbkjO1ijV9QT0xuGMr5D4fHBxWRIl0qq5lRZJNLKgALMSTQAG5xqmGHuvzfuZl73ovYoefcuZOHZtVq+6J39F8R/AHFF2M5lW4eUF3HNIrfFiJBXr4XX53hn5q/kWb/s8v7DYTOw7+SZn+0/8A5RYp99eT/Bi/TfmvyX3adAr8NzGoXpCsvuIYUffjLOxyMDiS19ib8SpONX7SP925r+oP2lxinZlOy8Wy4DEAzOprzBhZqPusA/LETX1EdIP6ci7/ACkuD02UzSg7hoXNitvEm3Ukgy79Nh080fso4KM9mcxlia73KyhWq9LeHSa9xr5XjVPykP5Bl/7SP/jkwifk+Rn+E9Xl3Lj5+E47nnJ35PPDSOI5hn1K8MRUoRRtmAIa9wQV6Y6GxnHIHARl+L8XcDSC0ZVbuxLqctdk7sDt78aPgAxzh+UHkVTiOsXbwxM3oN5U29BUa/O8dH4587fZFbPbMCPocfQ+Yll/f+OMboqKtlL2Pdc7+o/fh15m4L9J5cLAEvl5pZRV9BNIH2H9Ek2egBxX8g5CCN1jjeOQnIIZzGyt9Y8sxZWZCRqVSi9boLh15Q47kU4ecvmszlkLNOrxyyKDTySbMrHoVP3HGkiT+TUw77ODSL0IdW99Tt1qvlfvwq9uikcYnsHdYyPf9Wo29dwcOXYFFHBmM4veIw01rBFMFdlBG/QgWPjis7fcq8vFYdClguUjZiOgXvpFs+gtlF+8Yy9rK070IfF4tPD8oD/P5j8Uyxxf8k8HRuFcSzDAFg0ESkjoDNGW0t1F7A17sWnFOAFuXGzBHs515VojZCVgOqx9tei/0T61MyWXMPK8LKx/jGcDOPcJCmn3j6pT8cS32b5GpVOuZadj+VU5mIkWR38o36MCIrFf0GYUfW/SttxivYs9zxWd+6zF/wB6vljasc/h+6/Nl5+96Izbkhe94nPKvsgTHfr9bKCv7Jv5Y0nGcdmX8pzH9QftvjR8bg7t837k5e96L2IXG8q02WniStUkTot9LZSBfoLOF7s05Zm4flpEzDIXklMlRklQNKIBZAJ9i+nnhuwY60rsi3VETinDo8zE8My6o5BTLZFj4qQR8jjI14TDlOYMtDl0EcastKLO5heySSSxPqTeNnxAfguXaYZgwRGcdJSg1jatmq+hIxko2VCWmzP+3vhsuayuUhgQvLJmgFUeZ7uTzOwFWSTsBZxD7OOQszw7iFtGe4WNwJtSUxYL+iG19QRuo2AxrDQqWDEAst0SNxfWvToMe8a1ZKdETL8NjjllmVakmCCRrJvuwQuxNLQY9AL87xLwYMaYZlFm2zM0xzAldhM6CIyeCEIWAPc+G9SCNgxDE67G2+PeWGXEZZYljjXamhMYHTorqprcbgV5eWH3PcJgnrvYY3I6FlBI2rY9RtinXkbKKhSP6RHsaK5qe1J8wGkK3e+4I9xwAlcUfLsA8UyRypelo2UGj1UggqwI8mHUA7EXhZGZgi0gug3LAu29k2T4vefhjV8tySsZJXOZw39qRH+4PGQPliu4h2WZWdtUs+bZvXvQPwCAeWAE1uYchIgGZSJxf6MfeCwOpCqSPu88VudMWenXL8ODLNPSOzsREY4vrNJUhjGtoKKqp1Hf2jei5Tsn4aikOk0tnq88gNengZRXyvfDNwTl7LZNdOWgSIUASo8TV9pj4nPvJJwasJ0VHKnK5i4YMlmwjahKsgQkqRK7tsaU9GG+2+EvmjgZ4fwKDLSMD3WZYBjW4MkzKetC1Kmsa9jxLErCmAI9CL/xxLjcdJSlUtQp9m/BMtHkspPHBEsz5dNcqoA7alBOpgLNmicN+PxVAAAFAdAMfuKMe4qco8qyZKeeR5kkSTZAEKso1M3iJYhjuOldMNeDBjEklSDbfE//2Q=="/>
          <p:cNvSpPr>
            <a:spLocks noChangeAspect="1" noChangeArrowheads="1"/>
          </p:cNvSpPr>
          <p:nvPr/>
        </p:nvSpPr>
        <p:spPr bwMode="auto">
          <a:xfrm>
            <a:off x="8978504" y="-144463"/>
            <a:ext cx="2286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EG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5" name="مربع نص 14"/>
          <p:cNvSpPr txBox="1"/>
          <p:nvPr/>
        </p:nvSpPr>
        <p:spPr>
          <a:xfrm>
            <a:off x="1142976" y="6488692"/>
            <a:ext cx="7500958" cy="369332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76200" dist="50800" dir="5400000" rotWithShape="0">
              <a:srgbClr val="4E3B30">
                <a:alpha val="60000"/>
              </a:srgbClr>
            </a:outerShdw>
            <a:reflection blurRad="6350" stA="50000" endA="300" endPos="55000" dir="5400000" sy="-100000" algn="bl" rotWithShape="0"/>
            <a:softEdge rad="12700"/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 rtl="0">
              <a:defRPr/>
            </a:pPr>
            <a:r>
              <a:rPr lang="ar-EG" i="1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ea typeface="Adobe Fan Heiti Std B" pitchFamily="34" charset="-128"/>
                <a:cs typeface="Arabic Typesetting" panose="03020402040406030203" pitchFamily="66" charset="-78"/>
              </a:rPr>
              <a:t>&amp;د محمد القاضي &amp;  جميع الحقوق محفوظة لمؤسسة المشرفة التربوية/مهره عبدالله أل طلحان&amp;</a:t>
            </a:r>
            <a:r>
              <a:rPr lang="en-US" i="1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ea typeface="Adobe Fan Heiti Std B" pitchFamily="34" charset="-128"/>
                <a:cs typeface="Arabic Typesetting" panose="03020402040406030203" pitchFamily="66" charset="-78"/>
              </a:rPr>
              <a:t>EMV </a:t>
            </a:r>
            <a:r>
              <a:rPr lang="ar-EG" i="1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ea typeface="Adobe Fan Heiti Std B" pitchFamily="34" charset="-128"/>
                <a:cs typeface="Arabic Typesetting" panose="03020402040406030203" pitchFamily="66" charset="-78"/>
              </a:rPr>
              <a:t>إستراتيجية </a:t>
            </a:r>
            <a:endParaRPr lang="ar-EG" dirty="0">
              <a:solidFill>
                <a:srgbClr val="002060"/>
              </a:solidFill>
              <a:latin typeface="Arabic Typesetting" panose="03020402040406030203" pitchFamily="66" charset="-78"/>
              <a:ea typeface="Adobe Fan Heiti Std B" pitchFamily="34" charset="-128"/>
              <a:cs typeface="Arabic Typesetting" panose="03020402040406030203" pitchFamily="66" charset="-78"/>
            </a:endParaRPr>
          </a:p>
        </p:txBody>
      </p:sp>
      <p:sp>
        <p:nvSpPr>
          <p:cNvPr id="16" name="عنصر نائب لرقم الشريحة 8"/>
          <p:cNvSpPr>
            <a:spLocks noGrp="1"/>
          </p:cNvSpPr>
          <p:nvPr>
            <p:ph type="sldNum" sz="quarter" idx="12"/>
          </p:nvPr>
        </p:nvSpPr>
        <p:spPr>
          <a:xfrm>
            <a:off x="8572528" y="6429396"/>
            <a:ext cx="571472" cy="428604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fld id="{598F3B8C-1A87-407E-A458-8606F5C36CC6}" type="slidenum">
              <a:rPr lang="ar-SA" sz="2400" smtClean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pPr/>
              <a:t>30</a:t>
            </a:fld>
            <a:endParaRPr lang="ar-SA" sz="2400" dirty="0">
              <a:solidFill>
                <a:srgbClr val="00206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7" name="مربع نص 16"/>
          <p:cNvSpPr txBox="1"/>
          <p:nvPr/>
        </p:nvSpPr>
        <p:spPr>
          <a:xfrm>
            <a:off x="2669410" y="31588"/>
            <a:ext cx="3985385" cy="1754326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ar-EG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ea typeface="GE East" pitchFamily="18" charset="-78"/>
                <a:cs typeface="Arabic Typesetting" panose="03020402040406030203" pitchFamily="66" charset="-78"/>
              </a:rPr>
              <a:t>الإجراء الثاني : تحليل الدرس وفق وظيفة كل قبعة </a:t>
            </a:r>
          </a:p>
          <a:p>
            <a:pPr algn="ctr"/>
            <a:r>
              <a:rPr lang="ar-EG" sz="2800" dirty="0">
                <a:solidFill>
                  <a:srgbClr val="C00000"/>
                </a:solidFill>
                <a:latin typeface="Arabic Typesetting" panose="03020402040406030203" pitchFamily="66" charset="-78"/>
                <a:ea typeface="GE East" pitchFamily="18" charset="-78"/>
                <a:cs typeface="Arabic Typesetting" panose="03020402040406030203" pitchFamily="66" charset="-78"/>
              </a:rPr>
              <a:t>القبعة الخضراء:الأفكار الجديدة المبتكرة </a:t>
            </a:r>
          </a:p>
          <a:p>
            <a:pPr algn="ctr"/>
            <a:r>
              <a:rPr lang="ar-EG" sz="2800" dirty="0">
                <a:solidFill>
                  <a:srgbClr val="C00000"/>
                </a:solidFill>
                <a:latin typeface="Arabic Typesetting" panose="03020402040406030203" pitchFamily="66" charset="-78"/>
                <a:ea typeface="GE East" pitchFamily="18" charset="-78"/>
                <a:cs typeface="Arabic Typesetting" panose="03020402040406030203" pitchFamily="66" charset="-78"/>
              </a:rPr>
              <a:t>واقتراح بدائل مبتكرة </a:t>
            </a:r>
          </a:p>
          <a:p>
            <a:pPr algn="ctr"/>
            <a:r>
              <a:rPr lang="ar-EG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ea typeface="GE East" pitchFamily="18" charset="-78"/>
                <a:cs typeface="Arabic Typesetting" panose="03020402040406030203" pitchFamily="66" charset="-78"/>
              </a:rPr>
              <a:t> </a:t>
            </a:r>
          </a:p>
        </p:txBody>
      </p:sp>
      <p:pic>
        <p:nvPicPr>
          <p:cNvPr id="13" name="Picture 1" descr="D:\a.s.a\برشورات\png\صورة7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86644" y="198423"/>
            <a:ext cx="1730375" cy="1158875"/>
          </a:xfrm>
          <a:prstGeom prst="rect">
            <a:avLst/>
          </a:prstGeom>
          <a:noFill/>
        </p:spPr>
      </p:pic>
      <p:graphicFrame>
        <p:nvGraphicFramePr>
          <p:cNvPr id="18" name="جدول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857323"/>
              </p:ext>
            </p:extLst>
          </p:nvPr>
        </p:nvGraphicFramePr>
        <p:xfrm>
          <a:off x="285720" y="3286124"/>
          <a:ext cx="8405787" cy="2643206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1109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661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724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5623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945134">
                <a:tc>
                  <a:txBody>
                    <a:bodyPr/>
                    <a:lstStyle/>
                    <a:p>
                      <a:pPr algn="ctr" rtl="1"/>
                      <a:r>
                        <a:rPr lang="ar-EG" sz="2400" dirty="0">
                          <a:solidFill>
                            <a:schemeClr val="tx1"/>
                          </a:solidFill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الأهداف السلوكية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dirty="0">
                          <a:solidFill>
                            <a:schemeClr val="tx1"/>
                          </a:solidFill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المحتوى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dirty="0">
                          <a:solidFill>
                            <a:schemeClr val="tx1"/>
                          </a:solidFill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الوسائل التعليمية والأنشطة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dirty="0">
                          <a:solidFill>
                            <a:schemeClr val="tx1"/>
                          </a:solidFill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التقييم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98072"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ar-EG" dirty="0"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EG" sz="2800" b="1" dirty="0"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الأفكار الجديدة المبتكرة للحفاظ على البيئة</a:t>
                      </a:r>
                    </a:p>
                    <a:p>
                      <a:pPr rtl="1"/>
                      <a:endParaRPr lang="ar-EG" dirty="0"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EG" dirty="0"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EG" dirty="0"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0" name="مستطيل 19"/>
          <p:cNvSpPr/>
          <p:nvPr/>
        </p:nvSpPr>
        <p:spPr>
          <a:xfrm>
            <a:off x="3808003" y="1785926"/>
            <a:ext cx="3799437" cy="584775"/>
          </a:xfrm>
          <a:prstGeom prst="rect">
            <a:avLst/>
          </a:prstGeom>
          <a:solidFill>
            <a:srgbClr val="00B050"/>
          </a:solidFill>
        </p:spPr>
        <p:txBody>
          <a:bodyPr wrap="none">
            <a:spAutoFit/>
          </a:bodyPr>
          <a:lstStyle/>
          <a:p>
            <a:r>
              <a:rPr lang="ar-EG" sz="3200" b="1" dirty="0">
                <a:solidFill>
                  <a:schemeClr val="bg1"/>
                </a:solidFill>
                <a:latin typeface="Arabic Typesetting" panose="03020402040406030203" pitchFamily="66" charset="-78"/>
                <a:ea typeface="GE Jarida Heavy" pitchFamily="18" charset="-78"/>
                <a:cs typeface="Arabic Typesetting" panose="03020402040406030203" pitchFamily="66" charset="-78"/>
              </a:rPr>
              <a:t>من الدرس نجد أن القبعة الخضراء توجد في</a:t>
            </a:r>
          </a:p>
        </p:txBody>
      </p:sp>
    </p:spTree>
    <p:extLst>
      <p:ext uri="{BB962C8B-B14F-4D97-AF65-F5344CB8AC3E}">
        <p14:creationId xmlns:p14="http://schemas.microsoft.com/office/powerpoint/2010/main" val="383020069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2"/>
          <p:cNvSpPr txBox="1">
            <a:spLocks/>
          </p:cNvSpPr>
          <p:nvPr/>
        </p:nvSpPr>
        <p:spPr>
          <a:xfrm>
            <a:off x="331076" y="0"/>
            <a:ext cx="8671410" cy="11430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b"/>
          <a:lstStyle/>
          <a:p>
            <a:pPr rtl="0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endParaRPr lang="en-US" sz="3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anose="03020402040406030203" pitchFamily="66" charset="-78"/>
              <a:ea typeface="GE SS Text Bold" pitchFamily="18" charset="-78"/>
              <a:cs typeface="Arabic Typesetting" panose="03020402040406030203" pitchFamily="66" charset="-78"/>
            </a:endParaRPr>
          </a:p>
        </p:txBody>
      </p:sp>
      <p:sp>
        <p:nvSpPr>
          <p:cNvPr id="12" name="مستطيل 11"/>
          <p:cNvSpPr/>
          <p:nvPr/>
        </p:nvSpPr>
        <p:spPr>
          <a:xfrm>
            <a:off x="2053810" y="6488668"/>
            <a:ext cx="53042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>
              <a:defRPr/>
            </a:pPr>
            <a:r>
              <a:rPr lang="ar-EG" i="1" cap="all" dirty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endParaRPr lang="ar-SA" i="1" cap="all" dirty="0"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5362" name="AutoShape 2" descr="data:image/jpeg;base64,/9j/4AAQSkZJRgABAQAAAQABAAD/2wCEAAkGBxQREhQUEhQWFhUWGB8aGBcYGSIfGhsgHCAeHh8eGhweISogGB8lHxsYJjEhJSs3Li4uIB8zPDQsNyktLisBCgoKDg0OGhAQGzEkICUtLDQsLCwvLzcsLC8vLDEvLCwsLDgtLDcvLCwsLCwsLCwsNiwsLCwsLCwsLCwsLCw0LP/AABEIAJ4AmgMBIgACEQEDEQH/xAAcAAACAwEBAQEAAAAAAAAAAAAABgQFBwgCAwH/xABKEAACAgAEAwUEBQYLBwUBAAABAgMRAAQSIQUGMQcTIkFRMmFxgRQjUpGhCDNCc7LRFSQ0U2JydJOxwdIWNUOCkuHwlKKzwsMl/8QAGQEBAQEBAQEAAAAAAAAAAAAAAAIBAwQF/8QALREAAgIBAgMGBQUAAAAAAAAAAAECEQMSITFhkSIyQXGBsQQTI1HBM1Kh4fD/2gAMAwEAAhEDEQA/ANwwYMGADBgwYAMGDFfxriyZWMM4LMx0xxru8jnoqD12Js7AAkkAE4AsMVacw5Zvzcqy+vc3LX9buw2m/K+u/piDlODvmRrz7BwaK5ZL7hK3prNztf6TAKaWlHnfwQqihUUKqigqigB6ADYYAW/9t4f5jPf+in/0YmRcalmCNlssxViQzZjVBpAvcKyF2NjppHreLvAcAVUORzJsyZre9hFCqKBQ8nMjE3ZvV5gVtuTZDMV9Xm2DWK1xIy9RYKqEY2LGzCrv3YiT878PR1jbOQamqqkBG5oeIbDf1OLTI8VgnJEM0UpG5EbqxHx0k1gCpzHGp8obzkKtCPazMF6VFneWFraNQKtlZwNyaANXuVzCSoskbB0cBlZTYIO4IPmMfXFDmOXmSQy5KUZZnNyJ3YaGQ+bNGCpVyABrVgSOt0KAvsGF+HiOdi0jMZVZboGTKvYFk7mOXSwCrVkMxPkPIWeQ4tDMzpG4Lx0HjOzpYBGpDTAEEEGqPlgCbgwYMAGDBgwAYMGDABgwYMAGFjhuaOZucsGVmYQaegjB0gggkMXotqHkQPLeXzHnmP8AFYJO7nljZhIAG7pRQ1lSdySaUeZv7Jx+ZLKpDGkcahURQqqPIAUBjUTJl1AKUfDHvHiF9QBxm/NPEElzWYgzfeaF06IG2jdNI+spfzgL6x4iQNA2BGMKGTivPeTiVxFPFPP3bPHDG+oyEAkKCgYAkrXu64o2ikzKq2eKSPW8ag9wtkGgjEhiKHjaz1qgaxF/hqJEpAaA8KgUPh6AYopOZ5FbTYNG3NWI1O4MjdEBNAaiLvADfDAqLpRVVR+ioob9dhtiG/A8swo5eGv1aj7iBY+IxBg5jutSbV1U3fwHp88So+Oxkb6h8v3YAsIs1K2tfpMhCNQAoFfCrUzUWc+K/gQPKz6zfHM1lwJEZJkUANFL4SfIFZVBKm9zqVr/AKOK5+Oxgbaj7q/fiozvFZMzIMvDEWJBYqpGqh0uyFF0aF34Sd6NAaNypzGuejZtBjkQ1JGTeknoVagHUjo1eoIBBGJub4TFJLHMVqWP2ZF2ajdqSPaQ3eg7XRqwMUXZ7wWXLxSSTrokmYHu7B0KopQxG2oksTRIFgeW7XgCs4VnnLyQTfnY99QQqkiMTpZNzuB4WF2GBNBSt2eF7nTKN3IzUIP0jK/WppFl1G8kRA3YOgI0/aCHyxfQSh1Vh0YAj5i8Ae8GDBgAwYMGADBgxX8fEpy8ncau8rbRpD1Y1aC/hD6dWnVtdXgCqzY08Ra0NPlU0vtX1ckmtfUfnYj6fdiditzHDZZYpWhZw6Sd5le9uj9UoKSBvGEZjIDdMLsdBj94LxZcwnTRKu0sJPjibcaXHxBpujDcWMaiJIuslLRr1wcV4PBmgozESSBTa6hZU+qnqOg6emI6tRsYs4ZNQvBmxYv/AOxWRUu3cjxAXbMVFCvCpal99dcQuUeWVhjywTwRwAkd2KWdmXSZHVrNEbg3q9+n2mBoWlmViNKRWF9WJFE+5QOnmT6VvYY4VrlfguHmWZ7zNyrDmMwYYcusYVYXd4XMbnvXaIkKoC/Vxxs9kmyFGk1vdHkLJ+kv98/+rFrw91efMtppkZIS13qCoJQa6LRzDj3118hZ46RTt2YKqdn+SUABZaHT65/9WIQ4cvDZJe5QBJBG0b7k6tdOZnLF2RQ0bE2AI1IAGmy74XudYXMKuiCRY2JkjKFiyMrRsyqD4iiuzaN9YBXYkETljqjRqGHBiPw4KIo9BtdC6T12oVuOu2JGOhhF4pKqQysxCqsbEsTQAANkk7Ae/H7wz8zF+rX/AAGKzmiVXVcpWps1aFfSL/jOfsgJYBO2tox54/OEcWaRowoiMMiuU0k6o+6KrobqHNlrqtBGmm9rAF7gwYMAGDBgwAYjcSEncy9zQl0N3ZPTXR037rrEnBgCu4IHCNqDqNZ0CQ24Xb2iCb8WojfpV73j58a4IJysiOYZ0BCSqATR/RdSKkS6Ok+mxB3x8vozQzSZiWQd0sbljbE1asLWqARVYAjc6jjDOce1vPHMfxeVYog+pECC9IO3eE7nUNyu1dPfgDWspxdoAI+IaIZRt3nSCXrukh8KtsbjJ1D3ijj657iuWkgBOcjjilbT3iTooej4kWS9iaIJU6hvRB3xYci8xfwjkoc1o0FwQy3YBUlTXusGsTm4blYgZDDAgQai+hRp076rrw1V35YE6SGvMUZCLlo5MxY2MS3EKIU3Ofq9rNgMT4W2sViF/D8uWa860GiR1RUhYs8cjaQIqNNPYKvaqGFnw1RxkvaB2v5h3CZImBB0YUXb3tY8O3RfLqSbADb2KcjrFCvEMxpknn+sjY2WRWBs2erNqN/47nAoUufO07MvM7ZCcQ5cHwkIA8pAosSbsGqHuVcaZ2T86PxbKu8yos0Umhwl0QQCrUb03uKs7qTtdDnTnWW8zMPSeYH+8P8AlX34Z+xKGCTMzx5gzAd1qUxSvH0YCj3bAuWLKAu9npucAdNM1CzsMUo5pyzECIvOpNF4InljHh1bvGrL0I2vzGKDjPAUlWFIRIyAMQG1vqmjI7tcwzE6URgWYMNygFn2WeQK2GwGAKHKcUgy8WhEzJRNRVBlZthZIRAIgKHsqPQDETi3NyCMKk0GVmYKy/TmEZCk+13RcSHowANUevSsNWOWe1aQnO5stu7T0Td7INIF0NgoA6YA6T4Fw3uU1PK08snieZv0thWhR4Y0AqlX4kkkk1udZYM53iRQrq7pZW7v66QSuYxpcEUEdkLWGsE9DV5T2G9oJR14fmnJRiFy5IvSx/QJ+yfLbY+gxuz5dGZXKqXW9LEDUt7Gj1Fj0wB9cGDBgAwYMGADBgx4mlVFLOQqqCWYmgANySTsAPXACR2x58R5DRqIM0ioKHWrcg+gpTjl/iEhaRyfUj7tsbd2n8/5TNwNBGp1K4aOVwAtiwdIvXuCR06HGXdn3Kz8TzscIDd2CGmcfooOu5BAJ6Cwdz0O+AOi+x/ImHhGUUkHUpk+UjFwPleGPmDIHMZWeFSFaWJ0Vj0BZSAT6gGjibFGFUKoAVQAAOgA2AGPWAOK+N5OWHMSxzjTIjlWFHqPS96PUH0rG0dl3a1l48vFlM6BD3KBElFlGAv2hVoaA9QT6dMaHzzyJluKx6ZRolWykyAagarxbeNelr7tiOuOaedOS8zwuRUzAXS9926kFXC1e3UVqXqPvwBcdsYyr5/6Rk545kzCCRgjWUboQ32boGjRG+w2ti7B89kYRmlzU6JJmKiEchpGSiTbEVvZFE/4jGRYMAduZPLLEgRLoeZJJN7kljuxJ3JPXH2xzl2P9pf0FvoubYnLu3hkJJMRoCt/+HQGw6dfM46LjcMAVIIIsEbgg+YPngDMO3XmXOZGHL/RGaMO51yqRew2SiCd7Jv+jjOe1LhMz5fJcQKllzMETTuBsJtNFmHRda6elC1Pmd3ft15i+jz8OTwMqS9/Ih32RgF1KDup8fUbldjscM3avx+CDhbl4lmWdQqRvYU3TAtpojTQOxBuqI6gDmnlqdo83lnQ6WWZCCPLxDHaGOH5GskgBQTdC6HuFkmvicNPLfaJxDItcc7Ou1xzEuhry3Nj08JGAOt8GF/kXmdeJ5OPMqukm1dOul16i/MdCPcR54YMAGDGV9ofPecyualy+X7lUVY/G0ZZwZA5u9ejqgAtT1wqR9onE/PMg/CGMf8A1OOM88IOmztj+HnNWjfycc+9qvaD9JYpC1QRllWm2ma6LmjTIK8PxJvcVR8Q5uzmlkkzs7IVIkVipBUitJ8O+qzt6XhCzuZMjlj8APQeWOkJKStHOcHB0zxNMXNsbOGXsz5h+gcRglNBGbu5L8kcgE9CfDs225qvPCtj06kGiCD6HFEncGKvIcwQZiZ4YHErRC5GQ2qG6Csw21HxbXY0m6xzZyWeKZ64crNtGPE0mYK6Abo1rsjatlIG140ThXO3D+AwQZVCMzI695NLl2Rk1MaosCOlUF6hQvrgDY8c/wD5RN/TEsmhlo6F7AmSXUa8idK/cPTGqT9oWTUqEM0mq6KQvQ+LOFAvyxlPa1K3EcwHghkKCBUslVIZXkboW6Uy/jjm82NcZLqWsc3wT6GP4MXf+yeb/mf/AHL/AKsR87y/mIULyR6VHmWX8Bdn5YLNjbpSXUPFNbtPoRZUHdIw2NlT7/O/xrHRXYBx2TM5B4pSWOWcIhNbIVBVffRDdfIjHPAV5ikcaM2kUABZ33JON07IeIZThmWeOZplmkYPITDIUG1BEZQwatzqHW/cMU5RWzZKi3wRRdv8WrPe8ZSM/dJMT+Axlmc4zNLFFFIxZIl0Jfkupmr72PyCjoBWk9snHMtmcyJYJg4bL90w0OpVkZyL1Ae13h/6TjJsUYGPckemvUi69L6fhR+eJeWylKZHFKOgP6R8vliJLIWJJ6k3gDoz8nbL6eHSPqY652FE+EaVX2R5Xe/yxqeOX+ROYs5lIlXLTsqO1tHoVhd0WXUDp2Fn4Y37ljiks2TyssjW8kEbsaAtmRSTQ2G5OJjNSuvAqUHGr8RK7ZOCOC2bQRhCsSOSTrLCRgNgKI0v1vyrFXwPs7WfIrm5c13QZDI2mPVoUWepO9AemNC7TYFfhuY1C9IDjfoVYEHbr8MIOd4vInKzkEXqaEeVIZSu1VvXmfxxyeODybo7RyTjj2fiYjnc8zgAm/NjVWf+3TELBgx3SrZHBu92PHZNyUOKZupb+jw00tEgtd6UBA21EG9waDVR3Dr218Dy0mbijiQQziAMZOkbjUUjRhWzDSfF6UKbbSo9lfaJ/BLSrKjSQSb6Uqw421b9dtqvGu8Z4XHxdo87kJo5CYxDJGzUAtl9wASjgvurDcEdOpjJq0PTxKx6dS1cDnnNcuZmMi4Xb0KDUDX9W6+eL3hfLs2aYS5sslUBYp2APmCNhWwJ9OlYdc9wd4R3csU+V9CNl6A7OpaJjQ6WSKO2PlESbEcysQSDqCsQdtvAVquu4vfHzMvxWWqap/en/Z78fw+O9na80TcfmI8azUNQjJ8yCwHyG9ffj4xzT6vFFHp9RIb+4qMfN08/5PdqJ1YrM9wSOckzF3W7CFqVfLwhQD95OJfev/Nj/r/7Y+c2cKC2VR8XH4bb42DlF9lmSUZbM+2VyccShY0VQPQf+XhZ5+ys0ixd0rsoJ1KgJN7USB6b74m5jj739XED66nr7qU48njktbRoDX2iQD9wvHfF8yE1Pj5sjJGM4uHD0Ik/GO7gjizGWmkpFDFltSw959rpd4U89xlZCP4vCqg2Ao8VAUAW8wNugHTDXPxubTvJEnqVT8PExH4YqM3n4qAd+83utj+A2HXHtwSSd6d+TZ5cuNtU5UudC7m848ntHbyA2GI2JfEs2JXsCgBQH/nvJxEx9JNtbnzpJJ0h/wCQODSZr6MkciKzSyINSkgVFI5JIb01AbemOmchkEiijjVVARFUADYBQAK922MS7C8mpky5belmlXypgRFfv8Dv128XuGN3xzxVu+bOmVvZckLnaKCeG5oDclNh/wAw9dsZXw/ijnhZ4e0AqTvdTvIAy621oVUK1kXuDX47al2kD/8AmZv9X/mMIfJfJKZ3h4mWV0mLSL4vHGdLsBanxLtV6GF0OuIzLI5dh70Xi0KPb4WY3n+U8zETSd4o6FN7/wCX2vwxSyRlSVYEEGiD1Hxxu3NPLM/DoxKZA8epVY7tpLH0P1hvYWC1E+zW+EXOEcQk7iHLd9O2waMWRRG+ogAKNW+o0N7xzx5sylpnHp/vYqeLE1qhLqJWUy6yCtWl/K+h/ccW3L/HpuHzAqzKykUynfbyPky7nwnbETmXgE2QnMGYULIArEBgwphY3GIceWkkSSQbrHWskixqNDYmzv6Y9h5Tpnsk56bicUqSkGaAi22BkVrptA6EEUa26Ha6DhxDgeWnozQRSEGwWQE30u661jBPydM7oz80VX3kJN300MD087vHReAKDM8l5GRSpy0YB80BRvkykMvyOMD7WZvoGfOWyZkijjjTbvXfUWti1uSRsQKuvDfnjpvHL/bv/vib+pH+wMQ8cXxSKU5LgyV2XO2dknGZeRwiAr42WiTv7JF4UeZc/KuZlUO2lWoAsTQ9LNnDP2Pdc7+o/fik584M0TR5miUzPeb7UHjkdCo8/ZVG3+0fQ4fKh+1dDfmT+76jj2I8Jg4i2ZjzaNIYwrKwldKuwRSMAfWzh0515Z4PwnLNmXy2twQIomnlIkfyBDOQy+bWCKB+GFb8mr8/nP1aftHHw/KL493mahyinwwprcb1rfoCKrZKNj7ZHljVGK4Ixzk+LM6n5gOuRoY44jIGVtCgDS3VQtUoxHyohCapPExJ2F3+GK8oaBo0dgfI11r7x9+PwC8USe5nBPhXSPIb/wCeJOS4VNNWiNiPtEUo892Ow2wz8ncvGeWOOJNU7syq8liNGVXeqKnxaVvcNvWw641rgvZQ0gDcQmv0ihOw3+2y9CB0VRV7HHFzm3UF6s7LHFK5v0RR9irqmbjgVg/d5eY61vSbkjO1ijV9QT0xuGMr5D4fHBxWRIl0qq5lRZJNLKgALMSTQAG5xqmGHuvzfuZl73ovYoefcuZOHZtVq+6J39F8R/AHFF2M5lW4eUF3HNIrfFiJBXr4XX53hn5q/kWb/s8v7DYTOw7+SZn+0/8A5RYp99eT/Bi/TfmvyX3adAr8NzGoXpCsvuIYUffjLOxyMDiS19ib8SpONX7SP925r+oP2lxinZlOy8Wy4DEAzOprzBhZqPusA/LETX1EdIP6ci7/ACkuD02UzSg7hoXNitvEm3Ukgy79Nh080fso4KM9mcxlia73KyhWq9LeHSa9xr5XjVPykP5Bl/7SP/jkwifk+Rn+E9Xl3Lj5+E47nnJ35PPDSOI5hn1K8MRUoRRtmAIa9wQV6Y6GxnHIHARl+L8XcDSC0ZVbuxLqctdk7sDt78aPgAxzh+UHkVTiOsXbwxM3oN5U29BUa/O8dH4587fZFbPbMCPocfQ+Yll/f+OMboqKtlL2Pdc7+o/fh15m4L9J5cLAEvl5pZRV9BNIH2H9Ek2egBxX8g5CCN1jjeOQnIIZzGyt9Y8sxZWZCRqVSi9boLh15Q47kU4ecvmszlkLNOrxyyKDTySbMrHoVP3HGkiT+TUw77ODSL0IdW99Tt1qvlfvwq9uikcYnsHdYyPf9Wo29dwcOXYFFHBmM4veIw01rBFMFdlBG/QgWPjis7fcq8vFYdClguUjZiOgXvpFs+gtlF+8Yy9rK070IfF4tPD8oD/P5j8Uyxxf8k8HRuFcSzDAFg0ESkjoDNGW0t1F7A17sWnFOAFuXGzBHs515VojZCVgOqx9tei/0T61MyWXMPK8LKx/jGcDOPcJCmn3j6pT8cS32b5GpVOuZadj+VU5mIkWR38o36MCIrFf0GYUfW/SttxivYs9zxWd+6zF/wB6vljasc/h+6/Nl5+96Izbkhe94nPKvsgTHfr9bKCv7Jv5Y0nGcdmX8pzH9QftvjR8bg7t837k5e96L2IXG8q02WniStUkTot9LZSBfoLOF7s05Zm4flpEzDIXklMlRklQNKIBZAJ9i+nnhuwY60rsi3VETinDo8zE8My6o5BTLZFj4qQR8jjI14TDlOYMtDl0EcastKLO5heySSSxPqTeNnxAfguXaYZgwRGcdJSg1jatmq+hIxko2VCWmzP+3vhsuayuUhgQvLJmgFUeZ7uTzOwFWSTsBZxD7OOQszw7iFtGe4WNwJtSUxYL+iG19QRuo2AxrDQqWDEAst0SNxfWvToMe8a1ZKdETL8NjjllmVakmCCRrJvuwQuxNLQY9AL87xLwYMaYZlFm2zM0xzAldhM6CIyeCEIWAPc+G9SCNgxDE67G2+PeWGXEZZYljjXamhMYHTorqprcbgV5eWH3PcJgnrvYY3I6FlBI2rY9RtinXkbKKhSP6RHsaK5qe1J8wGkK3e+4I9xwAlcUfLsA8UyRypelo2UGj1UggqwI8mHUA7EXhZGZgi0gug3LAu29k2T4vefhjV8tySsZJXOZw39qRH+4PGQPliu4h2WZWdtUs+bZvXvQPwCAeWAE1uYchIgGZSJxf6MfeCwOpCqSPu88VudMWenXL8ODLNPSOzsREY4vrNJUhjGtoKKqp1Hf2jei5Tsn4aikOk0tnq88gNengZRXyvfDNwTl7LZNdOWgSIUASo8TV9pj4nPvJJwasJ0VHKnK5i4YMlmwjahKsgQkqRK7tsaU9GG+2+EvmjgZ4fwKDLSMD3WZYBjW4MkzKetC1Kmsa9jxLErCmAI9CL/xxLjcdJSlUtQp9m/BMtHkspPHBEsz5dNcqoA7alBOpgLNmicN+PxVAAAFAdAMfuKMe4qco8qyZKeeR5kkSTZAEKso1M3iJYhjuOldMNeDBjEklSDbfE//2Q=="/>
          <p:cNvSpPr>
            <a:spLocks noChangeAspect="1" noChangeArrowheads="1"/>
          </p:cNvSpPr>
          <p:nvPr/>
        </p:nvSpPr>
        <p:spPr bwMode="auto">
          <a:xfrm>
            <a:off x="8978504" y="-144463"/>
            <a:ext cx="2286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EG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5364" name="AutoShape 4" descr="data:image/jpeg;base64,/9j/4AAQSkZJRgABAQAAAQABAAD/2wCEAAkGBxQREhQUEhQWFhUWGB8aGBcYGSIfGhsgHCAeHh8eGhweISogGB8lHxsYJjEhJSs3Li4uIB8zPDQsNyktLisBCgoKDg0OGhAQGzEkICUtLDQsLCwvLzcsLC8vLDEvLCwsLDgtLDcvLCwsLCwsLCwsNiwsLCwsLCwsLCwsLCw0LP/AABEIAJ4AmgMBIgACEQEDEQH/xAAcAAACAwEBAQEAAAAAAAAAAAAABgQFBwgCAwH/xABKEAACAgAEAwUEBQYLBwUBAAABAgMRAAQSIQUGMQcTIkFRMmFxgRQjUpGhCDNCc7LRFSQ0U2JydJOxwdIWNUOCkuHwlKKzwsMl/8QAGQEBAQEBAQEAAAAAAAAAAAAAAAIBAwQF/8QALREAAgIBAgMGBQUAAAAAAAAAAAECEQMSITFhkSIyQXGBsQQTI1HBM1Kh4fD/2gAMAwEAAhEDEQA/ANwwYMGADBgwYAMGDFfxriyZWMM4LMx0xxru8jnoqD12Js7AAkkAE4AsMVacw5Zvzcqy+vc3LX9buw2m/K+u/piDlODvmRrz7BwaK5ZL7hK3prNztf6TAKaWlHnfwQqihUUKqigqigB6ADYYAW/9t4f5jPf+in/0YmRcalmCNlssxViQzZjVBpAvcKyF2NjppHreLvAcAVUORzJsyZre9hFCqKBQ8nMjE3ZvV5gVtuTZDMV9Xm2DWK1xIy9RYKqEY2LGzCrv3YiT878PR1jbOQamqqkBG5oeIbDf1OLTI8VgnJEM0UpG5EbqxHx0k1gCpzHGp8obzkKtCPazMF6VFneWFraNQKtlZwNyaANXuVzCSoskbB0cBlZTYIO4IPmMfXFDmOXmSQy5KUZZnNyJ3YaGQ+bNGCpVyABrVgSOt0KAvsGF+HiOdi0jMZVZboGTKvYFk7mOXSwCrVkMxPkPIWeQ4tDMzpG4Lx0HjOzpYBGpDTAEEEGqPlgCbgwYMAGDBgwAYMGDABgwYMAGFjhuaOZucsGVmYQaegjB0gggkMXotqHkQPLeXzHnmP8AFYJO7nljZhIAG7pRQ1lSdySaUeZv7Jx+ZLKpDGkcahURQqqPIAUBjUTJl1AKUfDHvHiF9QBxm/NPEElzWYgzfeaF06IG2jdNI+spfzgL6x4iQNA2BGMKGTivPeTiVxFPFPP3bPHDG+oyEAkKCgYAkrXu64o2ikzKq2eKSPW8ag9wtkGgjEhiKHjaz1qgaxF/hqJEpAaA8KgUPh6AYopOZ5FbTYNG3NWI1O4MjdEBNAaiLvADfDAqLpRVVR+ioob9dhtiG/A8swo5eGv1aj7iBY+IxBg5jutSbV1U3fwHp88So+Oxkb6h8v3YAsIs1K2tfpMhCNQAoFfCrUzUWc+K/gQPKz6zfHM1lwJEZJkUANFL4SfIFZVBKm9zqVr/AKOK5+Oxgbaj7q/fiozvFZMzIMvDEWJBYqpGqh0uyFF0aF34Sd6NAaNypzGuejZtBjkQ1JGTeknoVagHUjo1eoIBBGJub4TFJLHMVqWP2ZF2ajdqSPaQ3eg7XRqwMUXZ7wWXLxSSTrokmYHu7B0KopQxG2oksTRIFgeW7XgCs4VnnLyQTfnY99QQqkiMTpZNzuB4WF2GBNBSt2eF7nTKN3IzUIP0jK/WppFl1G8kRA3YOgI0/aCHyxfQSh1Vh0YAj5i8Ae8GDBgAwYMGADBgxX8fEpy8ncau8rbRpD1Y1aC/hD6dWnVtdXgCqzY08Ra0NPlU0vtX1ckmtfUfnYj6fdiditzHDZZYpWhZw6Sd5le9uj9UoKSBvGEZjIDdMLsdBj94LxZcwnTRKu0sJPjibcaXHxBpujDcWMaiJIuslLRr1wcV4PBmgozESSBTa6hZU+qnqOg6emI6tRsYs4ZNQvBmxYv/AOxWRUu3cjxAXbMVFCvCpal99dcQuUeWVhjywTwRwAkd2KWdmXSZHVrNEbg3q9+n2mBoWlmViNKRWF9WJFE+5QOnmT6VvYY4VrlfguHmWZ7zNyrDmMwYYcusYVYXd4XMbnvXaIkKoC/Vxxs9kmyFGk1vdHkLJ+kv98/+rFrw91efMtppkZIS13qCoJQa6LRzDj3118hZ46RTt2YKqdn+SUABZaHT65/9WIQ4cvDZJe5QBJBG0b7k6tdOZnLF2RQ0bE2AI1IAGmy74XudYXMKuiCRY2JkjKFiyMrRsyqD4iiuzaN9YBXYkETljqjRqGHBiPw4KIo9BtdC6T12oVuOu2JGOhhF4pKqQysxCqsbEsTQAANkk7Ae/H7wz8zF+rX/AAGKzmiVXVcpWps1aFfSL/jOfsgJYBO2tox54/OEcWaRowoiMMiuU0k6o+6KrobqHNlrqtBGmm9rAF7gwYMAGDBgwAYjcSEncy9zQl0N3ZPTXR037rrEnBgCu4IHCNqDqNZ0CQ24Xb2iCb8WojfpV73j58a4IJysiOYZ0BCSqATR/RdSKkS6Ok+mxB3x8vozQzSZiWQd0sbljbE1asLWqARVYAjc6jjDOce1vPHMfxeVYog+pECC9IO3eE7nUNyu1dPfgDWspxdoAI+IaIZRt3nSCXrukh8KtsbjJ1D3ijj657iuWkgBOcjjilbT3iTooej4kWS9iaIJU6hvRB3xYci8xfwjkoc1o0FwQy3YBUlTXusGsTm4blYgZDDAgQai+hRp076rrw1V35YE6SGvMUZCLlo5MxY2MS3EKIU3Ofq9rNgMT4W2sViF/D8uWa860GiR1RUhYs8cjaQIqNNPYKvaqGFnw1RxkvaB2v5h3CZImBB0YUXb3tY8O3RfLqSbADb2KcjrFCvEMxpknn+sjY2WRWBs2erNqN/47nAoUufO07MvM7ZCcQ5cHwkIA8pAosSbsGqHuVcaZ2T86PxbKu8yos0Umhwl0QQCrUb03uKs7qTtdDnTnWW8zMPSeYH+8P8AlX34Z+xKGCTMzx5gzAd1qUxSvH0YCj3bAuWLKAu9npucAdNM1CzsMUo5pyzECIvOpNF4InljHh1bvGrL0I2vzGKDjPAUlWFIRIyAMQG1vqmjI7tcwzE6URgWYMNygFn2WeQK2GwGAKHKcUgy8WhEzJRNRVBlZthZIRAIgKHsqPQDETi3NyCMKk0GVmYKy/TmEZCk+13RcSHowANUevSsNWOWe1aQnO5stu7T0Td7INIF0NgoA6YA6T4Fw3uU1PK08snieZv0thWhR4Y0AqlX4kkkk1udZYM53iRQrq7pZW7v66QSuYxpcEUEdkLWGsE9DV5T2G9oJR14fmnJRiFy5IvSx/QJ+yfLbY+gxuz5dGZXKqXW9LEDUt7Gj1Fj0wB9cGDBgAwYMGADBgx4mlVFLOQqqCWYmgANySTsAPXACR2x58R5DRqIM0ioKHWrcg+gpTjl/iEhaRyfUj7tsbd2n8/5TNwNBGp1K4aOVwAtiwdIvXuCR06HGXdn3Kz8TzscIDd2CGmcfooOu5BAJ6Cwdz0O+AOi+x/ImHhGUUkHUpk+UjFwPleGPmDIHMZWeFSFaWJ0Vj0BZSAT6gGjibFGFUKoAVQAAOgA2AGPWAOK+N5OWHMSxzjTIjlWFHqPS96PUH0rG0dl3a1l48vFlM6BD3KBElFlGAv2hVoaA9QT6dMaHzzyJluKx6ZRolWykyAagarxbeNelr7tiOuOaedOS8zwuRUzAXS9926kFXC1e3UVqXqPvwBcdsYyr5/6Rk545kzCCRgjWUboQ32boGjRG+w2ti7B89kYRmlzU6JJmKiEchpGSiTbEVvZFE/4jGRYMAduZPLLEgRLoeZJJN7kljuxJ3JPXH2xzl2P9pf0FvoubYnLu3hkJJMRoCt/+HQGw6dfM46LjcMAVIIIsEbgg+YPngDMO3XmXOZGHL/RGaMO51yqRew2SiCd7Jv+jjOe1LhMz5fJcQKllzMETTuBsJtNFmHRda6elC1Pmd3ft15i+jz8OTwMqS9/Ih32RgF1KDup8fUbldjscM3avx+CDhbl4lmWdQqRvYU3TAtpojTQOxBuqI6gDmnlqdo83lnQ6WWZCCPLxDHaGOH5GskgBQTdC6HuFkmvicNPLfaJxDItcc7Ou1xzEuhry3Nj08JGAOt8GF/kXmdeJ5OPMqukm1dOul16i/MdCPcR54YMAGDGV9ofPecyualy+X7lUVY/G0ZZwZA5u9ejqgAtT1wqR9onE/PMg/CGMf8A1OOM88IOmztj+HnNWjfycc+9qvaD9JYpC1QRllWm2ma6LmjTIK8PxJvcVR8Q5uzmlkkzs7IVIkVipBUitJ8O+qzt6XhCzuZMjlj8APQeWOkJKStHOcHB0zxNMXNsbOGXsz5h+gcRglNBGbu5L8kcgE9CfDs225qvPCtj06kGiCD6HFEncGKvIcwQZiZ4YHErRC5GQ2qG6Csw21HxbXY0m6xzZyWeKZ64crNtGPE0mYK6Abo1rsjatlIG140ThXO3D+AwQZVCMzI695NLl2Rk1MaosCOlUF6hQvrgDY8c/wD5RN/TEsmhlo6F7AmSXUa8idK/cPTGqT9oWTUqEM0mq6KQvQ+LOFAvyxlPa1K3EcwHghkKCBUslVIZXkboW6Uy/jjm82NcZLqWsc3wT6GP4MXf+yeb/mf/AHL/AKsR87y/mIULyR6VHmWX8Bdn5YLNjbpSXUPFNbtPoRZUHdIw2NlT7/O/xrHRXYBx2TM5B4pSWOWcIhNbIVBVffRDdfIjHPAV5ikcaM2kUABZ33JON07IeIZThmWeOZplmkYPITDIUG1BEZQwatzqHW/cMU5RWzZKi3wRRdv8WrPe8ZSM/dJMT+Axlmc4zNLFFFIxZIl0Jfkupmr72PyCjoBWk9snHMtmcyJYJg4bL90w0OpVkZyL1Ae13h/6TjJsUYGPckemvUi69L6fhR+eJeWylKZHFKOgP6R8vliJLIWJJ6k3gDoz8nbL6eHSPqY652FE+EaVX2R5Xe/yxqeOX+ROYs5lIlXLTsqO1tHoVhd0WXUDp2Fn4Y37ljiks2TyssjW8kEbsaAtmRSTQ2G5OJjNSuvAqUHGr8RK7ZOCOC2bQRhCsSOSTrLCRgNgKI0v1vyrFXwPs7WfIrm5c13QZDI2mPVoUWepO9AemNC7TYFfhuY1C9IDjfoVYEHbr8MIOd4vInKzkEXqaEeVIZSu1VvXmfxxyeODybo7RyTjj2fiYjnc8zgAm/NjVWf+3TELBgx3SrZHBu92PHZNyUOKZupb+jw00tEgtd6UBA21EG9waDVR3Dr218Dy0mbijiQQziAMZOkbjUUjRhWzDSfF6UKbbSo9lfaJ/BLSrKjSQSb6Uqw421b9dtqvGu8Z4XHxdo87kJo5CYxDJGzUAtl9wASjgvurDcEdOpjJq0PTxKx6dS1cDnnNcuZmMi4Xb0KDUDX9W6+eL3hfLs2aYS5sslUBYp2APmCNhWwJ9OlYdc9wd4R3csU+V9CNl6A7OpaJjQ6WSKO2PlESbEcysQSDqCsQdtvAVquu4vfHzMvxWWqap/en/Z78fw+O9na80TcfmI8azUNQjJ8yCwHyG9ffj4xzT6vFFHp9RIb+4qMfN08/5PdqJ1YrM9wSOckzF3W7CFqVfLwhQD95OJfev/Nj/r/7Y+c2cKC2VR8XH4bb42DlF9lmSUZbM+2VyccShY0VQPQf+XhZ5+ys0ixd0rsoJ1KgJN7USB6b74m5jj739XED66nr7qU48njktbRoDX2iQD9wvHfF8yE1Pj5sjJGM4uHD0Ik/GO7gjizGWmkpFDFltSw959rpd4U89xlZCP4vCqg2Ao8VAUAW8wNugHTDXPxubTvJEnqVT8PExH4YqM3n4qAd+83utj+A2HXHtwSSd6d+TZ5cuNtU5UudC7m848ntHbyA2GI2JfEs2JXsCgBQH/nvJxEx9JNtbnzpJJ0h/wCQODSZr6MkciKzSyINSkgVFI5JIb01AbemOmchkEiijjVVARFUADYBQAK922MS7C8mpky5belmlXypgRFfv8Dv128XuGN3xzxVu+bOmVvZckLnaKCeG5oDclNh/wAw9dsZXw/ijnhZ4e0AqTvdTvIAy621oVUK1kXuDX47al2kD/8AmZv9X/mMIfJfJKZ3h4mWV0mLSL4vHGdLsBanxLtV6GF0OuIzLI5dh70Xi0KPb4WY3n+U8zETSd4o6FN7/wCX2vwxSyRlSVYEEGiD1Hxxu3NPLM/DoxKZA8epVY7tpLH0P1hvYWC1E+zW+EXOEcQk7iHLd9O2waMWRRG+ogAKNW+o0N7xzx5sylpnHp/vYqeLE1qhLqJWUy6yCtWl/K+h/ccW3L/HpuHzAqzKykUynfbyPky7nwnbETmXgE2QnMGYULIArEBgwphY3GIceWkkSSQbrHWskixqNDYmzv6Y9h5Tpnsk56bicUqSkGaAi22BkVrptA6EEUa26Ha6DhxDgeWnozQRSEGwWQE30u661jBPydM7oz80VX3kJN300MD087vHReAKDM8l5GRSpy0YB80BRvkykMvyOMD7WZvoGfOWyZkijjjTbvXfUWti1uSRsQKuvDfnjpvHL/bv/vib+pH+wMQ8cXxSKU5LgyV2XO2dknGZeRwiAr42WiTv7JF4UeZc/KuZlUO2lWoAsTQ9LNnDP2Pdc7+o/fik584M0TR5miUzPeb7UHjkdCo8/ZVG3+0fQ4fKh+1dDfmT+76jj2I8Jg4i2ZjzaNIYwrKwldKuwRSMAfWzh0515Z4PwnLNmXy2twQIomnlIkfyBDOQy+bWCKB+GFb8mr8/nP1aftHHw/KL493mahyinwwprcb1rfoCKrZKNj7ZHljVGK4Ixzk+LM6n5gOuRoY44jIGVtCgDS3VQtUoxHyohCapPExJ2F3+GK8oaBo0dgfI11r7x9+PwC8USe5nBPhXSPIb/wCeJOS4VNNWiNiPtEUo892Ow2wz8ncvGeWOOJNU7syq8liNGVXeqKnxaVvcNvWw641rgvZQ0gDcQmv0ihOw3+2y9CB0VRV7HHFzm3UF6s7LHFK5v0RR9irqmbjgVg/d5eY61vSbkjO1ijV9QT0xuGMr5D4fHBxWRIl0qq5lRZJNLKgALMSTQAG5xqmGHuvzfuZl73ovYoefcuZOHZtVq+6J39F8R/AHFF2M5lW4eUF3HNIrfFiJBXr4XX53hn5q/kWb/s8v7DYTOw7+SZn+0/8A5RYp99eT/Bi/TfmvyX3adAr8NzGoXpCsvuIYUffjLOxyMDiS19ib8SpONX7SP925r+oP2lxinZlOy8Wy4DEAzOprzBhZqPusA/LETX1EdIP6ci7/ACkuD02UzSg7hoXNitvEm3Ukgy79Nh080fso4KM9mcxlia73KyhWq9LeHSa9xr5XjVPykP5Bl/7SP/jkwifk+Rn+E9Xl3Lj5+E47nnJ35PPDSOI5hn1K8MRUoRRtmAIa9wQV6Y6GxnHIHARl+L8XcDSC0ZVbuxLqctdk7sDt78aPgAxzh+UHkVTiOsXbwxM3oN5U29BUa/O8dH4587fZFbPbMCPocfQ+Yll/f+OMboqKtlL2Pdc7+o/fh15m4L9J5cLAEvl5pZRV9BNIH2H9Ek2egBxX8g5CCN1jjeOQnIIZzGyt9Y8sxZWZCRqVSi9boLh15Q47kU4ecvmszlkLNOrxyyKDTySbMrHoVP3HGkiT+TUw77ODSL0IdW99Tt1qvlfvwq9uikcYnsHdYyPf9Wo29dwcOXYFFHBmM4veIw01rBFMFdlBG/QgWPjis7fcq8vFYdClguUjZiOgXvpFs+gtlF+8Yy9rK070IfF4tPD8oD/P5j8Uyxxf8k8HRuFcSzDAFg0ESkjoDNGW0t1F7A17sWnFOAFuXGzBHs515VojZCVgOqx9tei/0T61MyWXMPK8LKx/jGcDOPcJCmn3j6pT8cS32b5GpVOuZadj+VU5mIkWR38o36MCIrFf0GYUfW/SttxivYs9zxWd+6zF/wB6vljasc/h+6/Nl5+96Izbkhe94nPKvsgTHfr9bKCv7Jv5Y0nGcdmX8pzH9QftvjR8bg7t837k5e96L2IXG8q02WniStUkTot9LZSBfoLOF7s05Zm4flpEzDIXklMlRklQNKIBZAJ9i+nnhuwY60rsi3VETinDo8zE8My6o5BTLZFj4qQR8jjI14TDlOYMtDl0EcastKLO5heySSSxPqTeNnxAfguXaYZgwRGcdJSg1jatmq+hIxko2VCWmzP+3vhsuayuUhgQvLJmgFUeZ7uTzOwFWSTsBZxD7OOQszw7iFtGe4WNwJtSUxYL+iG19QRuo2AxrDQqWDEAst0SNxfWvToMe8a1ZKdETL8NjjllmVakmCCRrJvuwQuxNLQY9AL87xLwYMaYZlFm2zM0xzAldhM6CIyeCEIWAPc+G9SCNgxDE67G2+PeWGXEZZYljjXamhMYHTorqprcbgV5eWH3PcJgnrvYY3I6FlBI2rY9RtinXkbKKhSP6RHsaK5qe1J8wGkK3e+4I9xwAlcUfLsA8UyRypelo2UGj1UggqwI8mHUA7EXhZGZgi0gug3LAu29k2T4vefhjV8tySsZJXOZw39qRH+4PGQPliu4h2WZWdtUs+bZvXvQPwCAeWAE1uYchIgGZSJxf6MfeCwOpCqSPu88VudMWenXL8ODLNPSOzsREY4vrNJUhjGtoKKqp1Hf2jei5Tsn4aikOk0tnq88gNengZRXyvfDNwTl7LZNdOWgSIUASo8TV9pj4nPvJJwasJ0VHKnK5i4YMlmwjahKsgQkqRK7tsaU9GG+2+EvmjgZ4fwKDLSMD3WZYBjW4MkzKetC1Kmsa9jxLErCmAI9CL/xxLjcdJSlUtQp9m/BMtHkspPHBEsz5dNcqoA7alBOpgLNmicN+PxVAAAFAdAMfuKMe4qco8qyZKeeR5kkSTZAEKso1M3iJYhjuOldMNeDBjEklSDbfE//2Q=="/>
          <p:cNvSpPr>
            <a:spLocks noChangeAspect="1" noChangeArrowheads="1"/>
          </p:cNvSpPr>
          <p:nvPr/>
        </p:nvSpPr>
        <p:spPr bwMode="auto">
          <a:xfrm>
            <a:off x="8978504" y="-144463"/>
            <a:ext cx="2286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EG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5" name="مربع نص 14"/>
          <p:cNvSpPr txBox="1"/>
          <p:nvPr/>
        </p:nvSpPr>
        <p:spPr>
          <a:xfrm>
            <a:off x="1142976" y="6488692"/>
            <a:ext cx="7500958" cy="369332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76200" dist="50800" dir="5400000" rotWithShape="0">
              <a:srgbClr val="4E3B30">
                <a:alpha val="60000"/>
              </a:srgbClr>
            </a:outerShdw>
            <a:reflection blurRad="6350" stA="50000" endA="300" endPos="55000" dir="5400000" sy="-100000" algn="bl" rotWithShape="0"/>
            <a:softEdge rad="12700"/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 rtl="0">
              <a:defRPr/>
            </a:pPr>
            <a:r>
              <a:rPr lang="ar-EG" i="1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ea typeface="Adobe Fan Heiti Std B" pitchFamily="34" charset="-128"/>
                <a:cs typeface="Arabic Typesetting" panose="03020402040406030203" pitchFamily="66" charset="-78"/>
              </a:rPr>
              <a:t>&amp;د محمد القاضي &amp;  جميع الحقوق محفوظة لمؤسسة المشرفة التربوية/مهره عبدالله أل طلحان&amp;</a:t>
            </a:r>
            <a:r>
              <a:rPr lang="en-US" i="1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ea typeface="Adobe Fan Heiti Std B" pitchFamily="34" charset="-128"/>
                <a:cs typeface="Arabic Typesetting" panose="03020402040406030203" pitchFamily="66" charset="-78"/>
              </a:rPr>
              <a:t>EMV </a:t>
            </a:r>
            <a:r>
              <a:rPr lang="ar-EG" i="1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ea typeface="Adobe Fan Heiti Std B" pitchFamily="34" charset="-128"/>
                <a:cs typeface="Arabic Typesetting" panose="03020402040406030203" pitchFamily="66" charset="-78"/>
              </a:rPr>
              <a:t>إستراتيجية </a:t>
            </a:r>
            <a:endParaRPr lang="ar-EG" dirty="0">
              <a:solidFill>
                <a:srgbClr val="002060"/>
              </a:solidFill>
              <a:latin typeface="Arabic Typesetting" panose="03020402040406030203" pitchFamily="66" charset="-78"/>
              <a:ea typeface="Adobe Fan Heiti Std B" pitchFamily="34" charset="-128"/>
              <a:cs typeface="Arabic Typesetting" panose="03020402040406030203" pitchFamily="66" charset="-78"/>
            </a:endParaRPr>
          </a:p>
        </p:txBody>
      </p:sp>
      <p:sp>
        <p:nvSpPr>
          <p:cNvPr id="16" name="عنصر نائب لرقم الشريحة 8"/>
          <p:cNvSpPr>
            <a:spLocks noGrp="1"/>
          </p:cNvSpPr>
          <p:nvPr>
            <p:ph type="sldNum" sz="quarter" idx="12"/>
          </p:nvPr>
        </p:nvSpPr>
        <p:spPr>
          <a:xfrm>
            <a:off x="8572528" y="6429396"/>
            <a:ext cx="571472" cy="428604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fld id="{598F3B8C-1A87-407E-A458-8606F5C36CC6}" type="slidenum">
              <a:rPr lang="ar-SA" sz="2400" smtClean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pPr/>
              <a:t>31</a:t>
            </a:fld>
            <a:endParaRPr lang="ar-SA" sz="2400" dirty="0">
              <a:solidFill>
                <a:srgbClr val="00206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7" name="مربع نص 16"/>
          <p:cNvSpPr txBox="1"/>
          <p:nvPr/>
        </p:nvSpPr>
        <p:spPr>
          <a:xfrm>
            <a:off x="3003855" y="8030"/>
            <a:ext cx="3437159" cy="120032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ar-EG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ea typeface="GE East" pitchFamily="18" charset="-78"/>
                <a:cs typeface="Arabic Typesetting" panose="03020402040406030203" pitchFamily="66" charset="-78"/>
              </a:rPr>
              <a:t>الإجراء الثاني : تحليل الدرس وفق وظيفة كل قبعة </a:t>
            </a:r>
          </a:p>
          <a:p>
            <a:pPr algn="ctr"/>
            <a:r>
              <a:rPr lang="ar-EG" sz="2400" b="1" dirty="0">
                <a:solidFill>
                  <a:srgbClr val="C00000"/>
                </a:solidFill>
                <a:latin typeface="Arabic Typesetting" panose="03020402040406030203" pitchFamily="66" charset="-78"/>
                <a:ea typeface="GE East" pitchFamily="18" charset="-78"/>
                <a:cs typeface="Arabic Typesetting" panose="03020402040406030203" pitchFamily="66" charset="-78"/>
              </a:rPr>
              <a:t>القبعة الزرقاء: تنظيم عمل القبعات والتصويت</a:t>
            </a:r>
          </a:p>
          <a:p>
            <a:pPr algn="ctr"/>
            <a:r>
              <a:rPr lang="ar-EG" sz="2400" b="1" dirty="0">
                <a:solidFill>
                  <a:srgbClr val="C00000"/>
                </a:solidFill>
                <a:latin typeface="Arabic Typesetting" panose="03020402040406030203" pitchFamily="66" charset="-78"/>
                <a:ea typeface="GE East" pitchFamily="18" charset="-78"/>
                <a:cs typeface="Arabic Typesetting" panose="03020402040406030203" pitchFamily="66" charset="-78"/>
              </a:rPr>
              <a:t> على الحلول ووضع الخطط والإجراءات </a:t>
            </a:r>
          </a:p>
        </p:txBody>
      </p:sp>
      <p:pic>
        <p:nvPicPr>
          <p:cNvPr id="18" name="Picture 1" descr="D:\a.s.a\برشورات\png\صورة3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43834" y="357166"/>
            <a:ext cx="1345830" cy="1000132"/>
          </a:xfrm>
          <a:prstGeom prst="rect">
            <a:avLst/>
          </a:prstGeom>
          <a:noFill/>
        </p:spPr>
      </p:pic>
      <p:graphicFrame>
        <p:nvGraphicFramePr>
          <p:cNvPr id="13" name="جدول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3419189"/>
              </p:ext>
            </p:extLst>
          </p:nvPr>
        </p:nvGraphicFramePr>
        <p:xfrm>
          <a:off x="285720" y="2928934"/>
          <a:ext cx="8548664" cy="295656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511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583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84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50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EG" sz="2000" dirty="0">
                          <a:solidFill>
                            <a:schemeClr val="tx1"/>
                          </a:solidFill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الأهداف السلوكية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000" dirty="0">
                          <a:solidFill>
                            <a:schemeClr val="tx1"/>
                          </a:solidFill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المحتوى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000" dirty="0">
                          <a:solidFill>
                            <a:schemeClr val="tx1"/>
                          </a:solidFill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الوسائل التعليمية والأنشطة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000" dirty="0">
                          <a:solidFill>
                            <a:schemeClr val="tx1"/>
                          </a:solidFill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التقييم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ar-EG" sz="2000" dirty="0"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EG" sz="2400" dirty="0"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خطة الطالب للحفاظ على بيئته المنزلية</a:t>
                      </a:r>
                    </a:p>
                    <a:p>
                      <a:pPr algn="ctr" rtl="1"/>
                      <a:endParaRPr lang="ar-EG" sz="2000" dirty="0"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EG" sz="2000" dirty="0"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EG" sz="2000" dirty="0"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ar-EG" sz="2000" b="1" dirty="0"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EG" sz="2400" dirty="0"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خطة الفصل للحفاظ على بيئته المدرسية</a:t>
                      </a:r>
                    </a:p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ar-EG" sz="2000" b="1" dirty="0"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EG" sz="2000" dirty="0"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ar-EG" sz="2000" b="1" dirty="0"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9" name="مستطيل 18"/>
          <p:cNvSpPr/>
          <p:nvPr/>
        </p:nvSpPr>
        <p:spPr>
          <a:xfrm>
            <a:off x="3665335" y="1643050"/>
            <a:ext cx="3719287" cy="584775"/>
          </a:xfrm>
          <a:prstGeom prst="rect">
            <a:avLst/>
          </a:prstGeom>
          <a:solidFill>
            <a:srgbClr val="0070C0"/>
          </a:solidFill>
        </p:spPr>
        <p:txBody>
          <a:bodyPr wrap="none">
            <a:spAutoFit/>
          </a:bodyPr>
          <a:lstStyle/>
          <a:p>
            <a:r>
              <a:rPr lang="ar-EG" sz="3200" b="1" dirty="0">
                <a:solidFill>
                  <a:schemeClr val="bg1"/>
                </a:solidFill>
                <a:latin typeface="Arabic Typesetting" panose="03020402040406030203" pitchFamily="66" charset="-78"/>
                <a:ea typeface="GE Jarida Heavy" pitchFamily="18" charset="-78"/>
                <a:cs typeface="Arabic Typesetting" panose="03020402040406030203" pitchFamily="66" charset="-78"/>
              </a:rPr>
              <a:t>من الدرس نجد أن القبعة الزرقاء توجد في</a:t>
            </a:r>
          </a:p>
        </p:txBody>
      </p:sp>
    </p:spTree>
    <p:extLst>
      <p:ext uri="{BB962C8B-B14F-4D97-AF65-F5344CB8AC3E}">
        <p14:creationId xmlns:p14="http://schemas.microsoft.com/office/powerpoint/2010/main" val="383020069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2"/>
          <p:cNvSpPr txBox="1">
            <a:spLocks/>
          </p:cNvSpPr>
          <p:nvPr/>
        </p:nvSpPr>
        <p:spPr>
          <a:xfrm>
            <a:off x="331076" y="0"/>
            <a:ext cx="8671410" cy="11430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b"/>
          <a:lstStyle/>
          <a:p>
            <a:pPr rtl="0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endParaRPr lang="en-US" sz="3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anose="03020402040406030203" pitchFamily="66" charset="-78"/>
              <a:ea typeface="GE SS Text Bold" pitchFamily="18" charset="-78"/>
              <a:cs typeface="Arabic Typesetting" panose="03020402040406030203" pitchFamily="66" charset="-78"/>
            </a:endParaRPr>
          </a:p>
        </p:txBody>
      </p:sp>
      <p:sp>
        <p:nvSpPr>
          <p:cNvPr id="12" name="مستطيل 11"/>
          <p:cNvSpPr/>
          <p:nvPr/>
        </p:nvSpPr>
        <p:spPr>
          <a:xfrm>
            <a:off x="2053810" y="6488668"/>
            <a:ext cx="53042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>
              <a:defRPr/>
            </a:pPr>
            <a:r>
              <a:rPr lang="ar-EG" i="1" cap="all" dirty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endParaRPr lang="ar-SA" i="1" cap="all" dirty="0"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5362" name="AutoShape 2" descr="data:image/jpeg;base64,/9j/4AAQSkZJRgABAQAAAQABAAD/2wCEAAkGBxQREhQUEhQWFhUWGB8aGBcYGSIfGhsgHCAeHh8eGhweISogGB8lHxsYJjEhJSs3Li4uIB8zPDQsNyktLisBCgoKDg0OGhAQGzEkICUtLDQsLCwvLzcsLC8vLDEvLCwsLDgtLDcvLCwsLCwsLCwsNiwsLCwsLCwsLCwsLCw0LP/AABEIAJ4AmgMBIgACEQEDEQH/xAAcAAACAwEBAQEAAAAAAAAAAAAABgQFBwgCAwH/xABKEAACAgAEAwUEBQYLBwUBAAABAgMRAAQSIQUGMQcTIkFRMmFxgRQjUpGhCDNCc7LRFSQ0U2JydJOxwdIWNUOCkuHwlKKzwsMl/8QAGQEBAQEBAQEAAAAAAAAAAAAAAAIBAwQF/8QALREAAgIBAgMGBQUAAAAAAAAAAAECEQMSITFhkSIyQXGBsQQTI1HBM1Kh4fD/2gAMAwEAAhEDEQA/ANwwYMGADBgwYAMGDFfxriyZWMM4LMx0xxru8jnoqD12Js7AAkkAE4AsMVacw5Zvzcqy+vc3LX9buw2m/K+u/piDlODvmRrz7BwaK5ZL7hK3prNztf6TAKaWlHnfwQqihUUKqigqigB6ADYYAW/9t4f5jPf+in/0YmRcalmCNlssxViQzZjVBpAvcKyF2NjppHreLvAcAVUORzJsyZre9hFCqKBQ8nMjE3ZvV5gVtuTZDMV9Xm2DWK1xIy9RYKqEY2LGzCrv3YiT878PR1jbOQamqqkBG5oeIbDf1OLTI8VgnJEM0UpG5EbqxHx0k1gCpzHGp8obzkKtCPazMF6VFneWFraNQKtlZwNyaANXuVzCSoskbB0cBlZTYIO4IPmMfXFDmOXmSQy5KUZZnNyJ3YaGQ+bNGCpVyABrVgSOt0KAvsGF+HiOdi0jMZVZboGTKvYFk7mOXSwCrVkMxPkPIWeQ4tDMzpG4Lx0HjOzpYBGpDTAEEEGqPlgCbgwYMAGDBgwAYMGDABgwYMAGFjhuaOZucsGVmYQaegjB0gggkMXotqHkQPLeXzHnmP8AFYJO7nljZhIAG7pRQ1lSdySaUeZv7Jx+ZLKpDGkcahURQqqPIAUBjUTJl1AKUfDHvHiF9QBxm/NPEElzWYgzfeaF06IG2jdNI+spfzgL6x4iQNA2BGMKGTivPeTiVxFPFPP3bPHDG+oyEAkKCgYAkrXu64o2ikzKq2eKSPW8ag9wtkGgjEhiKHjaz1qgaxF/hqJEpAaA8KgUPh6AYopOZ5FbTYNG3NWI1O4MjdEBNAaiLvADfDAqLpRVVR+ioob9dhtiG/A8swo5eGv1aj7iBY+IxBg5jutSbV1U3fwHp88So+Oxkb6h8v3YAsIs1K2tfpMhCNQAoFfCrUzUWc+K/gQPKz6zfHM1lwJEZJkUANFL4SfIFZVBKm9zqVr/AKOK5+Oxgbaj7q/fiozvFZMzIMvDEWJBYqpGqh0uyFF0aF34Sd6NAaNypzGuejZtBjkQ1JGTeknoVagHUjo1eoIBBGJub4TFJLHMVqWP2ZF2ajdqSPaQ3eg7XRqwMUXZ7wWXLxSSTrokmYHu7B0KopQxG2oksTRIFgeW7XgCs4VnnLyQTfnY99QQqkiMTpZNzuB4WF2GBNBSt2eF7nTKN3IzUIP0jK/WppFl1G8kRA3YOgI0/aCHyxfQSh1Vh0YAj5i8Ae8GDBgAwYMGADBgxX8fEpy8ncau8rbRpD1Y1aC/hD6dWnVtdXgCqzY08Ra0NPlU0vtX1ckmtfUfnYj6fdiditzHDZZYpWhZw6Sd5le9uj9UoKSBvGEZjIDdMLsdBj94LxZcwnTRKu0sJPjibcaXHxBpujDcWMaiJIuslLRr1wcV4PBmgozESSBTa6hZU+qnqOg6emI6tRsYs4ZNQvBmxYv/AOxWRUu3cjxAXbMVFCvCpal99dcQuUeWVhjywTwRwAkd2KWdmXSZHVrNEbg3q9+n2mBoWlmViNKRWF9WJFE+5QOnmT6VvYY4VrlfguHmWZ7zNyrDmMwYYcusYVYXd4XMbnvXaIkKoC/Vxxs9kmyFGk1vdHkLJ+kv98/+rFrw91efMtppkZIS13qCoJQa6LRzDj3118hZ46RTt2YKqdn+SUABZaHT65/9WIQ4cvDZJe5QBJBG0b7k6tdOZnLF2RQ0bE2AI1IAGmy74XudYXMKuiCRY2JkjKFiyMrRsyqD4iiuzaN9YBXYkETljqjRqGHBiPw4KIo9BtdC6T12oVuOu2JGOhhF4pKqQysxCqsbEsTQAANkk7Ae/H7wz8zF+rX/AAGKzmiVXVcpWps1aFfSL/jOfsgJYBO2tox54/OEcWaRowoiMMiuU0k6o+6KrobqHNlrqtBGmm9rAF7gwYMAGDBgwAYjcSEncy9zQl0N3ZPTXR037rrEnBgCu4IHCNqDqNZ0CQ24Xb2iCb8WojfpV73j58a4IJysiOYZ0BCSqATR/RdSKkS6Ok+mxB3x8vozQzSZiWQd0sbljbE1asLWqARVYAjc6jjDOce1vPHMfxeVYog+pECC9IO3eE7nUNyu1dPfgDWspxdoAI+IaIZRt3nSCXrukh8KtsbjJ1D3ijj657iuWkgBOcjjilbT3iTooej4kWS9iaIJU6hvRB3xYci8xfwjkoc1o0FwQy3YBUlTXusGsTm4blYgZDDAgQai+hRp076rrw1V35YE6SGvMUZCLlo5MxY2MS3EKIU3Ofq9rNgMT4W2sViF/D8uWa860GiR1RUhYs8cjaQIqNNPYKvaqGFnw1RxkvaB2v5h3CZImBB0YUXb3tY8O3RfLqSbADb2KcjrFCvEMxpknn+sjY2WRWBs2erNqN/47nAoUufO07MvM7ZCcQ5cHwkIA8pAosSbsGqHuVcaZ2T86PxbKu8yos0Umhwl0QQCrUb03uKs7qTtdDnTnWW8zMPSeYH+8P8AlX34Z+xKGCTMzx5gzAd1qUxSvH0YCj3bAuWLKAu9npucAdNM1CzsMUo5pyzECIvOpNF4InljHh1bvGrL0I2vzGKDjPAUlWFIRIyAMQG1vqmjI7tcwzE6URgWYMNygFn2WeQK2GwGAKHKcUgy8WhEzJRNRVBlZthZIRAIgKHsqPQDETi3NyCMKk0GVmYKy/TmEZCk+13RcSHowANUevSsNWOWe1aQnO5stu7T0Td7INIF0NgoA6YA6T4Fw3uU1PK08snieZv0thWhR4Y0AqlX4kkkk1udZYM53iRQrq7pZW7v66QSuYxpcEUEdkLWGsE9DV5T2G9oJR14fmnJRiFy5IvSx/QJ+yfLbY+gxuz5dGZXKqXW9LEDUt7Gj1Fj0wB9cGDBgAwYMGADBgx4mlVFLOQqqCWYmgANySTsAPXACR2x58R5DRqIM0ioKHWrcg+gpTjl/iEhaRyfUj7tsbd2n8/5TNwNBGp1K4aOVwAtiwdIvXuCR06HGXdn3Kz8TzscIDd2CGmcfooOu5BAJ6Cwdz0O+AOi+x/ImHhGUUkHUpk+UjFwPleGPmDIHMZWeFSFaWJ0Vj0BZSAT6gGjibFGFUKoAVQAAOgA2AGPWAOK+N5OWHMSxzjTIjlWFHqPS96PUH0rG0dl3a1l48vFlM6BD3KBElFlGAv2hVoaA9QT6dMaHzzyJluKx6ZRolWykyAagarxbeNelr7tiOuOaedOS8zwuRUzAXS9926kFXC1e3UVqXqPvwBcdsYyr5/6Rk545kzCCRgjWUboQ32boGjRG+w2ti7B89kYRmlzU6JJmKiEchpGSiTbEVvZFE/4jGRYMAduZPLLEgRLoeZJJN7kljuxJ3JPXH2xzl2P9pf0FvoubYnLu3hkJJMRoCt/+HQGw6dfM46LjcMAVIIIsEbgg+YPngDMO3XmXOZGHL/RGaMO51yqRew2SiCd7Jv+jjOe1LhMz5fJcQKllzMETTuBsJtNFmHRda6elC1Pmd3ft15i+jz8OTwMqS9/Ih32RgF1KDup8fUbldjscM3avx+CDhbl4lmWdQqRvYU3TAtpojTQOxBuqI6gDmnlqdo83lnQ6WWZCCPLxDHaGOH5GskgBQTdC6HuFkmvicNPLfaJxDItcc7Ou1xzEuhry3Nj08JGAOt8GF/kXmdeJ5OPMqukm1dOul16i/MdCPcR54YMAGDGV9ofPecyualy+X7lUVY/G0ZZwZA5u9ejqgAtT1wqR9onE/PMg/CGMf8A1OOM88IOmztj+HnNWjfycc+9qvaD9JYpC1QRllWm2ma6LmjTIK8PxJvcVR8Q5uzmlkkzs7IVIkVipBUitJ8O+qzt6XhCzuZMjlj8APQeWOkJKStHOcHB0zxNMXNsbOGXsz5h+gcRglNBGbu5L8kcgE9CfDs225qvPCtj06kGiCD6HFEncGKvIcwQZiZ4YHErRC5GQ2qG6Csw21HxbXY0m6xzZyWeKZ64crNtGPE0mYK6Abo1rsjatlIG140ThXO3D+AwQZVCMzI695NLl2Rk1MaosCOlUF6hQvrgDY8c/wD5RN/TEsmhlo6F7AmSXUa8idK/cPTGqT9oWTUqEM0mq6KQvQ+LOFAvyxlPa1K3EcwHghkKCBUslVIZXkboW6Uy/jjm82NcZLqWsc3wT6GP4MXf+yeb/mf/AHL/AKsR87y/mIULyR6VHmWX8Bdn5YLNjbpSXUPFNbtPoRZUHdIw2NlT7/O/xrHRXYBx2TM5B4pSWOWcIhNbIVBVffRDdfIjHPAV5ikcaM2kUABZ33JON07IeIZThmWeOZplmkYPITDIUG1BEZQwatzqHW/cMU5RWzZKi3wRRdv8WrPe8ZSM/dJMT+Axlmc4zNLFFFIxZIl0Jfkupmr72PyCjoBWk9snHMtmcyJYJg4bL90w0OpVkZyL1Ae13h/6TjJsUYGPckemvUi69L6fhR+eJeWylKZHFKOgP6R8vliJLIWJJ6k3gDoz8nbL6eHSPqY652FE+EaVX2R5Xe/yxqeOX+ROYs5lIlXLTsqO1tHoVhd0WXUDp2Fn4Y37ljiks2TyssjW8kEbsaAtmRSTQ2G5OJjNSuvAqUHGr8RK7ZOCOC2bQRhCsSOSTrLCRgNgKI0v1vyrFXwPs7WfIrm5c13QZDI2mPVoUWepO9AemNC7TYFfhuY1C9IDjfoVYEHbr8MIOd4vInKzkEXqaEeVIZSu1VvXmfxxyeODybo7RyTjj2fiYjnc8zgAm/NjVWf+3TELBgx3SrZHBu92PHZNyUOKZupb+jw00tEgtd6UBA21EG9waDVR3Dr218Dy0mbijiQQziAMZOkbjUUjRhWzDSfF6UKbbSo9lfaJ/BLSrKjSQSb6Uqw421b9dtqvGu8Z4XHxdo87kJo5CYxDJGzUAtl9wASjgvurDcEdOpjJq0PTxKx6dS1cDnnNcuZmMi4Xb0KDUDX9W6+eL3hfLs2aYS5sslUBYp2APmCNhWwJ9OlYdc9wd4R3csU+V9CNl6A7OpaJjQ6WSKO2PlESbEcysQSDqCsQdtvAVquu4vfHzMvxWWqap/en/Z78fw+O9na80TcfmI8azUNQjJ8yCwHyG9ffj4xzT6vFFHp9RIb+4qMfN08/5PdqJ1YrM9wSOckzF3W7CFqVfLwhQD95OJfev/Nj/r/7Y+c2cKC2VR8XH4bb42DlF9lmSUZbM+2VyccShY0VQPQf+XhZ5+ys0ixd0rsoJ1KgJN7USB6b74m5jj739XED66nr7qU48njktbRoDX2iQD9wvHfF8yE1Pj5sjJGM4uHD0Ik/GO7gjizGWmkpFDFltSw959rpd4U89xlZCP4vCqg2Ao8VAUAW8wNugHTDXPxubTvJEnqVT8PExH4YqM3n4qAd+83utj+A2HXHtwSSd6d+TZ5cuNtU5UudC7m848ntHbyA2GI2JfEs2JXsCgBQH/nvJxEx9JNtbnzpJJ0h/wCQODSZr6MkciKzSyINSkgVFI5JIb01AbemOmchkEiijjVVARFUADYBQAK922MS7C8mpky5belmlXypgRFfv8Dv128XuGN3xzxVu+bOmVvZckLnaKCeG5oDclNh/wAw9dsZXw/ijnhZ4e0AqTvdTvIAy621oVUK1kXuDX47al2kD/8AmZv9X/mMIfJfJKZ3h4mWV0mLSL4vHGdLsBanxLtV6GF0OuIzLI5dh70Xi0KPb4WY3n+U8zETSd4o6FN7/wCX2vwxSyRlSVYEEGiD1Hxxu3NPLM/DoxKZA8epVY7tpLH0P1hvYWC1E+zW+EXOEcQk7iHLd9O2waMWRRG+ogAKNW+o0N7xzx5sylpnHp/vYqeLE1qhLqJWUy6yCtWl/K+h/ccW3L/HpuHzAqzKykUynfbyPky7nwnbETmXgE2QnMGYULIArEBgwphY3GIceWkkSSQbrHWskixqNDYmzv6Y9h5Tpnsk56bicUqSkGaAi22BkVrptA6EEUa26Ha6DhxDgeWnozQRSEGwWQE30u661jBPydM7oz80VX3kJN300MD087vHReAKDM8l5GRSpy0YB80BRvkykMvyOMD7WZvoGfOWyZkijjjTbvXfUWti1uSRsQKuvDfnjpvHL/bv/vib+pH+wMQ8cXxSKU5LgyV2XO2dknGZeRwiAr42WiTv7JF4UeZc/KuZlUO2lWoAsTQ9LNnDP2Pdc7+o/fik584M0TR5miUzPeb7UHjkdCo8/ZVG3+0fQ4fKh+1dDfmT+76jj2I8Jg4i2ZjzaNIYwrKwldKuwRSMAfWzh0515Z4PwnLNmXy2twQIomnlIkfyBDOQy+bWCKB+GFb8mr8/nP1aftHHw/KL493mahyinwwprcb1rfoCKrZKNj7ZHljVGK4Ixzk+LM6n5gOuRoY44jIGVtCgDS3VQtUoxHyohCapPExJ2F3+GK8oaBo0dgfI11r7x9+PwC8USe5nBPhXSPIb/wCeJOS4VNNWiNiPtEUo892Ow2wz8ncvGeWOOJNU7syq8liNGVXeqKnxaVvcNvWw641rgvZQ0gDcQmv0ihOw3+2y9CB0VRV7HHFzm3UF6s7LHFK5v0RR9irqmbjgVg/d5eY61vSbkjO1ijV9QT0xuGMr5D4fHBxWRIl0qq5lRZJNLKgALMSTQAG5xqmGHuvzfuZl73ovYoefcuZOHZtVq+6J39F8R/AHFF2M5lW4eUF3HNIrfFiJBXr4XX53hn5q/kWb/s8v7DYTOw7+SZn+0/8A5RYp99eT/Bi/TfmvyX3adAr8NzGoXpCsvuIYUffjLOxyMDiS19ib8SpONX7SP925r+oP2lxinZlOy8Wy4DEAzOprzBhZqPusA/LETX1EdIP6ci7/ACkuD02UzSg7hoXNitvEm3Ukgy79Nh080fso4KM9mcxlia73KyhWq9LeHSa9xr5XjVPykP5Bl/7SP/jkwifk+Rn+E9Xl3Lj5+E47nnJ35PPDSOI5hn1K8MRUoRRtmAIa9wQV6Y6GxnHIHARl+L8XcDSC0ZVbuxLqctdk7sDt78aPgAxzh+UHkVTiOsXbwxM3oN5U29BUa/O8dH4587fZFbPbMCPocfQ+Yll/f+OMboqKtlL2Pdc7+o/fh15m4L9J5cLAEvl5pZRV9BNIH2H9Ek2egBxX8g5CCN1jjeOQnIIZzGyt9Y8sxZWZCRqVSi9boLh15Q47kU4ecvmszlkLNOrxyyKDTySbMrHoVP3HGkiT+TUw77ODSL0IdW99Tt1qvlfvwq9uikcYnsHdYyPf9Wo29dwcOXYFFHBmM4veIw01rBFMFdlBG/QgWPjis7fcq8vFYdClguUjZiOgXvpFs+gtlF+8Yy9rK070IfF4tPD8oD/P5j8Uyxxf8k8HRuFcSzDAFg0ESkjoDNGW0t1F7A17sWnFOAFuXGzBHs515VojZCVgOqx9tei/0T61MyWXMPK8LKx/jGcDOPcJCmn3j6pT8cS32b5GpVOuZadj+VU5mIkWR38o36MCIrFf0GYUfW/SttxivYs9zxWd+6zF/wB6vljasc/h+6/Nl5+96Izbkhe94nPKvsgTHfr9bKCv7Jv5Y0nGcdmX8pzH9QftvjR8bg7t837k5e96L2IXG8q02WniStUkTot9LZSBfoLOF7s05Zm4flpEzDIXklMlRklQNKIBZAJ9i+nnhuwY60rsi3VETinDo8zE8My6o5BTLZFj4qQR8jjI14TDlOYMtDl0EcastKLO5heySSSxPqTeNnxAfguXaYZgwRGcdJSg1jatmq+hIxko2VCWmzP+3vhsuayuUhgQvLJmgFUeZ7uTzOwFWSTsBZxD7OOQszw7iFtGe4WNwJtSUxYL+iG19QRuo2AxrDQqWDEAst0SNxfWvToMe8a1ZKdETL8NjjllmVakmCCRrJvuwQuxNLQY9AL87xLwYMaYZlFm2zM0xzAldhM6CIyeCEIWAPc+G9SCNgxDE67G2+PeWGXEZZYljjXamhMYHTorqprcbgV5eWH3PcJgnrvYY3I6FlBI2rY9RtinXkbKKhSP6RHsaK5qe1J8wGkK3e+4I9xwAlcUfLsA8UyRypelo2UGj1UggqwI8mHUA7EXhZGZgi0gug3LAu29k2T4vefhjV8tySsZJXOZw39qRH+4PGQPliu4h2WZWdtUs+bZvXvQPwCAeWAE1uYchIgGZSJxf6MfeCwOpCqSPu88VudMWenXL8ODLNPSOzsREY4vrNJUhjGtoKKqp1Hf2jei5Tsn4aikOk0tnq88gNengZRXyvfDNwTl7LZNdOWgSIUASo8TV9pj4nPvJJwasJ0VHKnK5i4YMlmwjahKsgQkqRK7tsaU9GG+2+EvmjgZ4fwKDLSMD3WZYBjW4MkzKetC1Kmsa9jxLErCmAI9CL/xxLjcdJSlUtQp9m/BMtHkspPHBEsz5dNcqoA7alBOpgLNmicN+PxVAAAFAdAMfuKMe4qco8qyZKeeR5kkSTZAEKso1M3iJYhjuOldMNeDBjEklSDbfE//2Q=="/>
          <p:cNvSpPr>
            <a:spLocks noChangeAspect="1" noChangeArrowheads="1"/>
          </p:cNvSpPr>
          <p:nvPr/>
        </p:nvSpPr>
        <p:spPr bwMode="auto">
          <a:xfrm>
            <a:off x="8978504" y="-144463"/>
            <a:ext cx="2286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EG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5364" name="AutoShape 4" descr="data:image/jpeg;base64,/9j/4AAQSkZJRgABAQAAAQABAAD/2wCEAAkGBxQREhQUEhQWFhUWGB8aGBcYGSIfGhsgHCAeHh8eGhweISogGB8lHxsYJjEhJSs3Li4uIB8zPDQsNyktLisBCgoKDg0OGhAQGzEkICUtLDQsLCwvLzcsLC8vLDEvLCwsLDgtLDcvLCwsLCwsLCwsNiwsLCwsLCwsLCwsLCw0LP/AABEIAJ4AmgMBIgACEQEDEQH/xAAcAAACAwEBAQEAAAAAAAAAAAAABgQFBwgCAwH/xABKEAACAgAEAwUEBQYLBwUBAAABAgMRAAQSIQUGMQcTIkFRMmFxgRQjUpGhCDNCc7LRFSQ0U2JydJOxwdIWNUOCkuHwlKKzwsMl/8QAGQEBAQEBAQEAAAAAAAAAAAAAAAIBAwQF/8QALREAAgIBAgMGBQUAAAAAAAAAAAECEQMSITFhkSIyQXGBsQQTI1HBM1Kh4fD/2gAMAwEAAhEDEQA/ANwwYMGADBgwYAMGDFfxriyZWMM4LMx0xxru8jnoqD12Js7AAkkAE4AsMVacw5Zvzcqy+vc3LX9buw2m/K+u/piDlODvmRrz7BwaK5ZL7hK3prNztf6TAKaWlHnfwQqihUUKqigqigB6ADYYAW/9t4f5jPf+in/0YmRcalmCNlssxViQzZjVBpAvcKyF2NjppHreLvAcAVUORzJsyZre9hFCqKBQ8nMjE3ZvV5gVtuTZDMV9Xm2DWK1xIy9RYKqEY2LGzCrv3YiT878PR1jbOQamqqkBG5oeIbDf1OLTI8VgnJEM0UpG5EbqxHx0k1gCpzHGp8obzkKtCPazMF6VFneWFraNQKtlZwNyaANXuVzCSoskbB0cBlZTYIO4IPmMfXFDmOXmSQy5KUZZnNyJ3YaGQ+bNGCpVyABrVgSOt0KAvsGF+HiOdi0jMZVZboGTKvYFk7mOXSwCrVkMxPkPIWeQ4tDMzpG4Lx0HjOzpYBGpDTAEEEGqPlgCbgwYMAGDBgwAYMGDABgwYMAGFjhuaOZucsGVmYQaegjB0gggkMXotqHkQPLeXzHnmP8AFYJO7nljZhIAG7pRQ1lSdySaUeZv7Jx+ZLKpDGkcahURQqqPIAUBjUTJl1AKUfDHvHiF9QBxm/NPEElzWYgzfeaF06IG2jdNI+spfzgL6x4iQNA2BGMKGTivPeTiVxFPFPP3bPHDG+oyEAkKCgYAkrXu64o2ikzKq2eKSPW8ag9wtkGgjEhiKHjaz1qgaxF/hqJEpAaA8KgUPh6AYopOZ5FbTYNG3NWI1O4MjdEBNAaiLvADfDAqLpRVVR+ioob9dhtiG/A8swo5eGv1aj7iBY+IxBg5jutSbV1U3fwHp88So+Oxkb6h8v3YAsIs1K2tfpMhCNQAoFfCrUzUWc+K/gQPKz6zfHM1lwJEZJkUANFL4SfIFZVBKm9zqVr/AKOK5+Oxgbaj7q/fiozvFZMzIMvDEWJBYqpGqh0uyFF0aF34Sd6NAaNypzGuejZtBjkQ1JGTeknoVagHUjo1eoIBBGJub4TFJLHMVqWP2ZF2ajdqSPaQ3eg7XRqwMUXZ7wWXLxSSTrokmYHu7B0KopQxG2oksTRIFgeW7XgCs4VnnLyQTfnY99QQqkiMTpZNzuB4WF2GBNBSt2eF7nTKN3IzUIP0jK/WppFl1G8kRA3YOgI0/aCHyxfQSh1Vh0YAj5i8Ae8GDBgAwYMGADBgxX8fEpy8ncau8rbRpD1Y1aC/hD6dWnVtdXgCqzY08Ra0NPlU0vtX1ckmtfUfnYj6fdiditzHDZZYpWhZw6Sd5le9uj9UoKSBvGEZjIDdMLsdBj94LxZcwnTRKu0sJPjibcaXHxBpujDcWMaiJIuslLRr1wcV4PBmgozESSBTa6hZU+qnqOg6emI6tRsYs4ZNQvBmxYv/AOxWRUu3cjxAXbMVFCvCpal99dcQuUeWVhjywTwRwAkd2KWdmXSZHVrNEbg3q9+n2mBoWlmViNKRWF9WJFE+5QOnmT6VvYY4VrlfguHmWZ7zNyrDmMwYYcusYVYXd4XMbnvXaIkKoC/Vxxs9kmyFGk1vdHkLJ+kv98/+rFrw91efMtppkZIS13qCoJQa6LRzDj3118hZ46RTt2YKqdn+SUABZaHT65/9WIQ4cvDZJe5QBJBG0b7k6tdOZnLF2RQ0bE2AI1IAGmy74XudYXMKuiCRY2JkjKFiyMrRsyqD4iiuzaN9YBXYkETljqjRqGHBiPw4KIo9BtdC6T12oVuOu2JGOhhF4pKqQysxCqsbEsTQAANkk7Ae/H7wz8zF+rX/AAGKzmiVXVcpWps1aFfSL/jOfsgJYBO2tox54/OEcWaRowoiMMiuU0k6o+6KrobqHNlrqtBGmm9rAF7gwYMAGDBgwAYjcSEncy9zQl0N3ZPTXR037rrEnBgCu4IHCNqDqNZ0CQ24Xb2iCb8WojfpV73j58a4IJysiOYZ0BCSqATR/RdSKkS6Ok+mxB3x8vozQzSZiWQd0sbljbE1asLWqARVYAjc6jjDOce1vPHMfxeVYog+pECC9IO3eE7nUNyu1dPfgDWspxdoAI+IaIZRt3nSCXrukh8KtsbjJ1D3ijj657iuWkgBOcjjilbT3iTooej4kWS9iaIJU6hvRB3xYci8xfwjkoc1o0FwQy3YBUlTXusGsTm4blYgZDDAgQai+hRp076rrw1V35YE6SGvMUZCLlo5MxY2MS3EKIU3Ofq9rNgMT4W2sViF/D8uWa860GiR1RUhYs8cjaQIqNNPYKvaqGFnw1RxkvaB2v5h3CZImBB0YUXb3tY8O3RfLqSbADb2KcjrFCvEMxpknn+sjY2WRWBs2erNqN/47nAoUufO07MvM7ZCcQ5cHwkIA8pAosSbsGqHuVcaZ2T86PxbKu8yos0Umhwl0QQCrUb03uKs7qTtdDnTnWW8zMPSeYH+8P8AlX34Z+xKGCTMzx5gzAd1qUxSvH0YCj3bAuWLKAu9npucAdNM1CzsMUo5pyzECIvOpNF4InljHh1bvGrL0I2vzGKDjPAUlWFIRIyAMQG1vqmjI7tcwzE6URgWYMNygFn2WeQK2GwGAKHKcUgy8WhEzJRNRVBlZthZIRAIgKHsqPQDETi3NyCMKk0GVmYKy/TmEZCk+13RcSHowANUevSsNWOWe1aQnO5stu7T0Td7INIF0NgoA6YA6T4Fw3uU1PK08snieZv0thWhR4Y0AqlX4kkkk1udZYM53iRQrq7pZW7v66QSuYxpcEUEdkLWGsE9DV5T2G9oJR14fmnJRiFy5IvSx/QJ+yfLbY+gxuz5dGZXKqXW9LEDUt7Gj1Fj0wB9cGDBgAwYMGADBgx4mlVFLOQqqCWYmgANySTsAPXACR2x58R5DRqIM0ioKHWrcg+gpTjl/iEhaRyfUj7tsbd2n8/5TNwNBGp1K4aOVwAtiwdIvXuCR06HGXdn3Kz8TzscIDd2CGmcfooOu5BAJ6Cwdz0O+AOi+x/ImHhGUUkHUpk+UjFwPleGPmDIHMZWeFSFaWJ0Vj0BZSAT6gGjibFGFUKoAVQAAOgA2AGPWAOK+N5OWHMSxzjTIjlWFHqPS96PUH0rG0dl3a1l48vFlM6BD3KBElFlGAv2hVoaA9QT6dMaHzzyJluKx6ZRolWykyAagarxbeNelr7tiOuOaedOS8zwuRUzAXS9926kFXC1e3UVqXqPvwBcdsYyr5/6Rk545kzCCRgjWUboQ32boGjRG+w2ti7B89kYRmlzU6JJmKiEchpGSiTbEVvZFE/4jGRYMAduZPLLEgRLoeZJJN7kljuxJ3JPXH2xzl2P9pf0FvoubYnLu3hkJJMRoCt/+HQGw6dfM46LjcMAVIIIsEbgg+YPngDMO3XmXOZGHL/RGaMO51yqRew2SiCd7Jv+jjOe1LhMz5fJcQKllzMETTuBsJtNFmHRda6elC1Pmd3ft15i+jz8OTwMqS9/Ih32RgF1KDup8fUbldjscM3avx+CDhbl4lmWdQqRvYU3TAtpojTQOxBuqI6gDmnlqdo83lnQ6WWZCCPLxDHaGOH5GskgBQTdC6HuFkmvicNPLfaJxDItcc7Ou1xzEuhry3Nj08JGAOt8GF/kXmdeJ5OPMqukm1dOul16i/MdCPcR54YMAGDGV9ofPecyualy+X7lUVY/G0ZZwZA5u9ejqgAtT1wqR9onE/PMg/CGMf8A1OOM88IOmztj+HnNWjfycc+9qvaD9JYpC1QRllWm2ma6LmjTIK8PxJvcVR8Q5uzmlkkzs7IVIkVipBUitJ8O+qzt6XhCzuZMjlj8APQeWOkJKStHOcHB0zxNMXNsbOGXsz5h+gcRglNBGbu5L8kcgE9CfDs225qvPCtj06kGiCD6HFEncGKvIcwQZiZ4YHErRC5GQ2qG6Csw21HxbXY0m6xzZyWeKZ64crNtGPE0mYK6Abo1rsjatlIG140ThXO3D+AwQZVCMzI695NLl2Rk1MaosCOlUF6hQvrgDY8c/wD5RN/TEsmhlo6F7AmSXUa8idK/cPTGqT9oWTUqEM0mq6KQvQ+LOFAvyxlPa1K3EcwHghkKCBUslVIZXkboW6Uy/jjm82NcZLqWsc3wT6GP4MXf+yeb/mf/AHL/AKsR87y/mIULyR6VHmWX8Bdn5YLNjbpSXUPFNbtPoRZUHdIw2NlT7/O/xrHRXYBx2TM5B4pSWOWcIhNbIVBVffRDdfIjHPAV5ikcaM2kUABZ33JON07IeIZThmWeOZplmkYPITDIUG1BEZQwatzqHW/cMU5RWzZKi3wRRdv8WrPe8ZSM/dJMT+Axlmc4zNLFFFIxZIl0Jfkupmr72PyCjoBWk9snHMtmcyJYJg4bL90w0OpVkZyL1Ae13h/6TjJsUYGPckemvUi69L6fhR+eJeWylKZHFKOgP6R8vliJLIWJJ6k3gDoz8nbL6eHSPqY652FE+EaVX2R5Xe/yxqeOX+ROYs5lIlXLTsqO1tHoVhd0WXUDp2Fn4Y37ljiks2TyssjW8kEbsaAtmRSTQ2G5OJjNSuvAqUHGr8RK7ZOCOC2bQRhCsSOSTrLCRgNgKI0v1vyrFXwPs7WfIrm5c13QZDI2mPVoUWepO9AemNC7TYFfhuY1C9IDjfoVYEHbr8MIOd4vInKzkEXqaEeVIZSu1VvXmfxxyeODybo7RyTjj2fiYjnc8zgAm/NjVWf+3TELBgx3SrZHBu92PHZNyUOKZupb+jw00tEgtd6UBA21EG9waDVR3Dr218Dy0mbijiQQziAMZOkbjUUjRhWzDSfF6UKbbSo9lfaJ/BLSrKjSQSb6Uqw421b9dtqvGu8Z4XHxdo87kJo5CYxDJGzUAtl9wASjgvurDcEdOpjJq0PTxKx6dS1cDnnNcuZmMi4Xb0KDUDX9W6+eL3hfLs2aYS5sslUBYp2APmCNhWwJ9OlYdc9wd4R3csU+V9CNl6A7OpaJjQ6WSKO2PlESbEcysQSDqCsQdtvAVquu4vfHzMvxWWqap/en/Z78fw+O9na80TcfmI8azUNQjJ8yCwHyG9ffj4xzT6vFFHp9RIb+4qMfN08/5PdqJ1YrM9wSOckzF3W7CFqVfLwhQD95OJfev/Nj/r/7Y+c2cKC2VR8XH4bb42DlF9lmSUZbM+2VyccShY0VQPQf+XhZ5+ys0ixd0rsoJ1KgJN7USB6b74m5jj739XED66nr7qU48njktbRoDX2iQD9wvHfF8yE1Pj5sjJGM4uHD0Ik/GO7gjizGWmkpFDFltSw959rpd4U89xlZCP4vCqg2Ao8VAUAW8wNugHTDXPxubTvJEnqVT8PExH4YqM3n4qAd+83utj+A2HXHtwSSd6d+TZ5cuNtU5UudC7m848ntHbyA2GI2JfEs2JXsCgBQH/nvJxEx9JNtbnzpJJ0h/wCQODSZr6MkciKzSyINSkgVFI5JIb01AbemOmchkEiijjVVARFUADYBQAK922MS7C8mpky5belmlXypgRFfv8Dv128XuGN3xzxVu+bOmVvZckLnaKCeG5oDclNh/wAw9dsZXw/ijnhZ4e0AqTvdTvIAy621oVUK1kXuDX47al2kD/8AmZv9X/mMIfJfJKZ3h4mWV0mLSL4vHGdLsBanxLtV6GF0OuIzLI5dh70Xi0KPb4WY3n+U8zETSd4o6FN7/wCX2vwxSyRlSVYEEGiD1Hxxu3NPLM/DoxKZA8epVY7tpLH0P1hvYWC1E+zW+EXOEcQk7iHLd9O2waMWRRG+ogAKNW+o0N7xzx5sylpnHp/vYqeLE1qhLqJWUy6yCtWl/K+h/ccW3L/HpuHzAqzKykUynfbyPky7nwnbETmXgE2QnMGYULIArEBgwphY3GIceWkkSSQbrHWskixqNDYmzv6Y9h5Tpnsk56bicUqSkGaAi22BkVrptA6EEUa26Ha6DhxDgeWnozQRSEGwWQE30u661jBPydM7oz80VX3kJN300MD087vHReAKDM8l5GRSpy0YB80BRvkykMvyOMD7WZvoGfOWyZkijjjTbvXfUWti1uSRsQKuvDfnjpvHL/bv/vib+pH+wMQ8cXxSKU5LgyV2XO2dknGZeRwiAr42WiTv7JF4UeZc/KuZlUO2lWoAsTQ9LNnDP2Pdc7+o/fik584M0TR5miUzPeb7UHjkdCo8/ZVG3+0fQ4fKh+1dDfmT+76jj2I8Jg4i2ZjzaNIYwrKwldKuwRSMAfWzh0515Z4PwnLNmXy2twQIomnlIkfyBDOQy+bWCKB+GFb8mr8/nP1aftHHw/KL493mahyinwwprcb1rfoCKrZKNj7ZHljVGK4Ixzk+LM6n5gOuRoY44jIGVtCgDS3VQtUoxHyohCapPExJ2F3+GK8oaBo0dgfI11r7x9+PwC8USe5nBPhXSPIb/wCeJOS4VNNWiNiPtEUo892Ow2wz8ncvGeWOOJNU7syq8liNGVXeqKnxaVvcNvWw641rgvZQ0gDcQmv0ihOw3+2y9CB0VRV7HHFzm3UF6s7LHFK5v0RR9irqmbjgVg/d5eY61vSbkjO1ijV9QT0xuGMr5D4fHBxWRIl0qq5lRZJNLKgALMSTQAG5xqmGHuvzfuZl73ovYoefcuZOHZtVq+6J39F8R/AHFF2M5lW4eUF3HNIrfFiJBXr4XX53hn5q/kWb/s8v7DYTOw7+SZn+0/8A5RYp99eT/Bi/TfmvyX3adAr8NzGoXpCsvuIYUffjLOxyMDiS19ib8SpONX7SP925r+oP2lxinZlOy8Wy4DEAzOprzBhZqPusA/LETX1EdIP6ci7/ACkuD02UzSg7hoXNitvEm3Ukgy79Nh080fso4KM9mcxlia73KyhWq9LeHSa9xr5XjVPykP5Bl/7SP/jkwifk+Rn+E9Xl3Lj5+E47nnJ35PPDSOI5hn1K8MRUoRRtmAIa9wQV6Y6GxnHIHARl+L8XcDSC0ZVbuxLqctdk7sDt78aPgAxzh+UHkVTiOsXbwxM3oN5U29BUa/O8dH4587fZFbPbMCPocfQ+Yll/f+OMboqKtlL2Pdc7+o/fh15m4L9J5cLAEvl5pZRV9BNIH2H9Ek2egBxX8g5CCN1jjeOQnIIZzGyt9Y8sxZWZCRqVSi9boLh15Q47kU4ecvmszlkLNOrxyyKDTySbMrHoVP3HGkiT+TUw77ODSL0IdW99Tt1qvlfvwq9uikcYnsHdYyPf9Wo29dwcOXYFFHBmM4veIw01rBFMFdlBG/QgWPjis7fcq8vFYdClguUjZiOgXvpFs+gtlF+8Yy9rK070IfF4tPD8oD/P5j8Uyxxf8k8HRuFcSzDAFg0ESkjoDNGW0t1F7A17sWnFOAFuXGzBHs515VojZCVgOqx9tei/0T61MyWXMPK8LKx/jGcDOPcJCmn3j6pT8cS32b5GpVOuZadj+VU5mIkWR38o36MCIrFf0GYUfW/SttxivYs9zxWd+6zF/wB6vljasc/h+6/Nl5+96Izbkhe94nPKvsgTHfr9bKCv7Jv5Y0nGcdmX8pzH9QftvjR8bg7t837k5e96L2IXG8q02WniStUkTot9LZSBfoLOF7s05Zm4flpEzDIXklMlRklQNKIBZAJ9i+nnhuwY60rsi3VETinDo8zE8My6o5BTLZFj4qQR8jjI14TDlOYMtDl0EcastKLO5heySSSxPqTeNnxAfguXaYZgwRGcdJSg1jatmq+hIxko2VCWmzP+3vhsuayuUhgQvLJmgFUeZ7uTzOwFWSTsBZxD7OOQszw7iFtGe4WNwJtSUxYL+iG19QRuo2AxrDQqWDEAst0SNxfWvToMe8a1ZKdETL8NjjllmVakmCCRrJvuwQuxNLQY9AL87xLwYMaYZlFm2zM0xzAldhM6CIyeCEIWAPc+G9SCNgxDE67G2+PeWGXEZZYljjXamhMYHTorqprcbgV5eWH3PcJgnrvYY3I6FlBI2rY9RtinXkbKKhSP6RHsaK5qe1J8wGkK3e+4I9xwAlcUfLsA8UyRypelo2UGj1UggqwI8mHUA7EXhZGZgi0gug3LAu29k2T4vefhjV8tySsZJXOZw39qRH+4PGQPliu4h2WZWdtUs+bZvXvQPwCAeWAE1uYchIgGZSJxf6MfeCwOpCqSPu88VudMWenXL8ODLNPSOzsREY4vrNJUhjGtoKKqp1Hf2jei5Tsn4aikOk0tnq88gNengZRXyvfDNwTl7LZNdOWgSIUASo8TV9pj4nPvJJwasJ0VHKnK5i4YMlmwjahKsgQkqRK7tsaU9GG+2+EvmjgZ4fwKDLSMD3WZYBjW4MkzKetC1Kmsa9jxLErCmAI9CL/xxLjcdJSlUtQp9m/BMtHkspPHBEsz5dNcqoA7alBOpgLNmicN+PxVAAAFAdAMfuKMe4qco8qyZKeeR5kkSTZAEKso1M3iJYhjuOldMNeDBjEklSDbfE//2Q=="/>
          <p:cNvSpPr>
            <a:spLocks noChangeAspect="1" noChangeArrowheads="1"/>
          </p:cNvSpPr>
          <p:nvPr/>
        </p:nvSpPr>
        <p:spPr bwMode="auto">
          <a:xfrm>
            <a:off x="8978504" y="-144463"/>
            <a:ext cx="2286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EG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5" name="مربع نص 14"/>
          <p:cNvSpPr txBox="1"/>
          <p:nvPr/>
        </p:nvSpPr>
        <p:spPr>
          <a:xfrm>
            <a:off x="1142976" y="6488692"/>
            <a:ext cx="7500958" cy="369332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76200" dist="50800" dir="5400000" rotWithShape="0">
              <a:srgbClr val="4E3B30">
                <a:alpha val="60000"/>
              </a:srgbClr>
            </a:outerShdw>
            <a:reflection blurRad="6350" stA="50000" endA="300" endPos="55000" dir="5400000" sy="-100000" algn="bl" rotWithShape="0"/>
            <a:softEdge rad="12700"/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 rtl="0">
              <a:defRPr/>
            </a:pPr>
            <a:r>
              <a:rPr lang="ar-EG" i="1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ea typeface="Adobe Fan Heiti Std B" pitchFamily="34" charset="-128"/>
                <a:cs typeface="Arabic Typesetting" panose="03020402040406030203" pitchFamily="66" charset="-78"/>
              </a:rPr>
              <a:t>&amp;د محمد القاضي &amp;  جميع الحقوق محفوظة لمؤسسة المشرفة التربوية/مهره عبدالله أل طلحان&amp;</a:t>
            </a:r>
            <a:r>
              <a:rPr lang="en-US" i="1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ea typeface="Adobe Fan Heiti Std B" pitchFamily="34" charset="-128"/>
                <a:cs typeface="Arabic Typesetting" panose="03020402040406030203" pitchFamily="66" charset="-78"/>
              </a:rPr>
              <a:t>EMV </a:t>
            </a:r>
            <a:r>
              <a:rPr lang="ar-EG" i="1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ea typeface="Adobe Fan Heiti Std B" pitchFamily="34" charset="-128"/>
                <a:cs typeface="Arabic Typesetting" panose="03020402040406030203" pitchFamily="66" charset="-78"/>
              </a:rPr>
              <a:t>إستراتيجية </a:t>
            </a:r>
            <a:endParaRPr lang="ar-EG" dirty="0">
              <a:solidFill>
                <a:srgbClr val="002060"/>
              </a:solidFill>
              <a:latin typeface="Arabic Typesetting" panose="03020402040406030203" pitchFamily="66" charset="-78"/>
              <a:ea typeface="Adobe Fan Heiti Std B" pitchFamily="34" charset="-128"/>
              <a:cs typeface="Arabic Typesetting" panose="03020402040406030203" pitchFamily="66" charset="-78"/>
            </a:endParaRPr>
          </a:p>
        </p:txBody>
      </p:sp>
      <p:sp>
        <p:nvSpPr>
          <p:cNvPr id="16" name="عنصر نائب لرقم الشريحة 8"/>
          <p:cNvSpPr>
            <a:spLocks noGrp="1"/>
          </p:cNvSpPr>
          <p:nvPr>
            <p:ph type="sldNum" sz="quarter" idx="12"/>
          </p:nvPr>
        </p:nvSpPr>
        <p:spPr>
          <a:xfrm>
            <a:off x="8572528" y="6429396"/>
            <a:ext cx="571472" cy="428604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fld id="{598F3B8C-1A87-407E-A458-8606F5C36CC6}" type="slidenum">
              <a:rPr lang="ar-SA" sz="2400" smtClean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pPr/>
              <a:t>32</a:t>
            </a:fld>
            <a:endParaRPr lang="ar-SA" sz="2400" dirty="0">
              <a:solidFill>
                <a:srgbClr val="00206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7" name="مربع نص 16"/>
          <p:cNvSpPr txBox="1"/>
          <p:nvPr/>
        </p:nvSpPr>
        <p:spPr>
          <a:xfrm>
            <a:off x="2663261" y="85531"/>
            <a:ext cx="3965316" cy="138499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ar-EG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ea typeface="GE East" pitchFamily="18" charset="-78"/>
                <a:cs typeface="Arabic Typesetting" panose="03020402040406030203" pitchFamily="66" charset="-78"/>
              </a:rPr>
              <a:t>الإجراء الثالث :  </a:t>
            </a:r>
          </a:p>
          <a:p>
            <a:pPr algn="ctr"/>
            <a:r>
              <a:rPr lang="ar-EG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ea typeface="GE East" pitchFamily="18" charset="-78"/>
                <a:cs typeface="Arabic Typesetting" panose="03020402040406030203" pitchFamily="66" charset="-78"/>
              </a:rPr>
              <a:t>كتابة الأهداف والوسائل  وأسئلة التقييم</a:t>
            </a:r>
            <a:endParaRPr lang="ar-EG" sz="3600" b="1" dirty="0">
              <a:solidFill>
                <a:schemeClr val="bg1"/>
              </a:solidFill>
              <a:latin typeface="Arabic Typesetting" panose="03020402040406030203" pitchFamily="66" charset="-78"/>
              <a:ea typeface="GE East" pitchFamily="18" charset="-78"/>
              <a:cs typeface="Arabic Typesetting" panose="03020402040406030203" pitchFamily="66" charset="-78"/>
            </a:endParaRPr>
          </a:p>
          <a:p>
            <a:r>
              <a:rPr lang="ar-EG" sz="2800" dirty="0">
                <a:solidFill>
                  <a:srgbClr val="C00000"/>
                </a:solidFill>
                <a:latin typeface="Arabic Typesetting" panose="03020402040406030203" pitchFamily="66" charset="-78"/>
                <a:ea typeface="GE East" pitchFamily="18" charset="-78"/>
                <a:cs typeface="Arabic Typesetting" panose="03020402040406030203" pitchFamily="66" charset="-78"/>
              </a:rPr>
              <a:t> </a:t>
            </a:r>
          </a:p>
        </p:txBody>
      </p:sp>
      <p:graphicFrame>
        <p:nvGraphicFramePr>
          <p:cNvPr id="13" name="جدول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2426440"/>
              </p:ext>
            </p:extLst>
          </p:nvPr>
        </p:nvGraphicFramePr>
        <p:xfrm>
          <a:off x="214282" y="1214422"/>
          <a:ext cx="8548664" cy="5214975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3533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524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057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3716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01267">
                <a:tc>
                  <a:txBody>
                    <a:bodyPr/>
                    <a:lstStyle/>
                    <a:p>
                      <a:pPr rtl="1"/>
                      <a:r>
                        <a:rPr lang="ar-EG" dirty="0"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الأهداف السلوكية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EG" dirty="0">
                          <a:solidFill>
                            <a:schemeClr val="bg1"/>
                          </a:solidFill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المحتوى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EG" b="1" dirty="0">
                          <a:solidFill>
                            <a:schemeClr val="bg1"/>
                          </a:solidFill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الوسائل التعليمية والأنشطة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EG" dirty="0"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التقييم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6289"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EG" dirty="0"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أن يعدد</a:t>
                      </a:r>
                      <a:r>
                        <a:rPr lang="ar-EG" baseline="0" dirty="0"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 التلميذ </a:t>
                      </a:r>
                      <a:r>
                        <a:rPr lang="ar-EG" sz="1800" b="1" dirty="0"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أنواع النفايات</a:t>
                      </a:r>
                      <a:endParaRPr lang="ar-EG" dirty="0"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EG" sz="1800" b="1" dirty="0">
                          <a:solidFill>
                            <a:schemeClr val="bg1"/>
                          </a:solidFill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أنواع النفايات</a:t>
                      </a:r>
                      <a:endParaRPr lang="ar-EG" dirty="0">
                        <a:solidFill>
                          <a:schemeClr val="bg1"/>
                        </a:solidFill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EG" b="1" dirty="0">
                          <a:solidFill>
                            <a:schemeClr val="bg1"/>
                          </a:solidFill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عينات</a:t>
                      </a:r>
                      <a:r>
                        <a:rPr lang="ar-EG" b="1" baseline="0" dirty="0">
                          <a:solidFill>
                            <a:schemeClr val="bg1"/>
                          </a:solidFill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 من النفايات </a:t>
                      </a:r>
                      <a:endParaRPr lang="ar-EG" b="1" dirty="0">
                        <a:solidFill>
                          <a:schemeClr val="bg1"/>
                        </a:solidFill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EG" b="1" dirty="0">
                          <a:solidFill>
                            <a:schemeClr val="bg1"/>
                          </a:solidFill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عدد</a:t>
                      </a:r>
                      <a:r>
                        <a:rPr lang="ar-EG" b="1" baseline="0" dirty="0">
                          <a:solidFill>
                            <a:schemeClr val="bg1"/>
                          </a:solidFill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  </a:t>
                      </a:r>
                      <a:r>
                        <a:rPr lang="ar-EG" sz="1800" b="1" dirty="0">
                          <a:solidFill>
                            <a:schemeClr val="bg1"/>
                          </a:solidFill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أنواع النفايات؟</a:t>
                      </a:r>
                      <a:endParaRPr lang="ar-EG" b="1" dirty="0">
                        <a:solidFill>
                          <a:schemeClr val="bg1"/>
                        </a:solidFill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01267"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EG" dirty="0"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أن يذكر التلميذ </a:t>
                      </a:r>
                      <a:r>
                        <a:rPr lang="ar-EG" sz="1800" b="1" dirty="0"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نسبة كل نوع في النفايات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EG" sz="1800" b="1" dirty="0">
                          <a:solidFill>
                            <a:schemeClr val="bg1"/>
                          </a:solidFill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نسبة كل نوع في النفايات  </a:t>
                      </a: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EG" b="1" dirty="0">
                          <a:solidFill>
                            <a:schemeClr val="bg1"/>
                          </a:solidFill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صورة للنسب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EG" sz="1800" b="1" dirty="0">
                          <a:solidFill>
                            <a:schemeClr val="bg1"/>
                          </a:solidFill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أذكر نسبة كل نوع في النفايات؟  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01809"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EG" dirty="0"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أن يكتب التلميذ</a:t>
                      </a:r>
                      <a:r>
                        <a:rPr lang="ar-EG" baseline="0" dirty="0"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 رسالة لصديق يوضح  بها  </a:t>
                      </a:r>
                      <a:r>
                        <a:rPr lang="ar-EG" sz="1800" b="1" dirty="0"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قواعد</a:t>
                      </a:r>
                      <a:r>
                        <a:rPr lang="ar-EG" sz="1800" b="1" baseline="0" dirty="0"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 </a:t>
                      </a:r>
                      <a:r>
                        <a:rPr lang="ar-EG" sz="1800" b="1" dirty="0"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المحافظة على البيئة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EG" sz="1800" b="1" dirty="0">
                          <a:solidFill>
                            <a:schemeClr val="bg1"/>
                          </a:solidFill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قواعد</a:t>
                      </a:r>
                      <a:r>
                        <a:rPr lang="ar-EG" sz="1800" b="1" baseline="0" dirty="0">
                          <a:solidFill>
                            <a:schemeClr val="bg1"/>
                          </a:solidFill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 </a:t>
                      </a:r>
                      <a:r>
                        <a:rPr lang="ar-EG" sz="1800" b="1" dirty="0">
                          <a:solidFill>
                            <a:schemeClr val="bg1"/>
                          </a:solidFill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المحافظة على البيئة</a:t>
                      </a: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EG" b="1" dirty="0">
                          <a:solidFill>
                            <a:schemeClr val="bg1"/>
                          </a:solidFill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دفتر وقلم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EG" b="1" dirty="0">
                          <a:solidFill>
                            <a:schemeClr val="bg1"/>
                          </a:solidFill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اكتب </a:t>
                      </a:r>
                      <a:r>
                        <a:rPr lang="ar-EG" b="1" baseline="0" dirty="0">
                          <a:solidFill>
                            <a:schemeClr val="bg1"/>
                          </a:solidFill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رسالة لصديق يوضح </a:t>
                      </a:r>
                      <a:r>
                        <a:rPr lang="ar-EG" b="1" baseline="0" dirty="0" err="1">
                          <a:solidFill>
                            <a:schemeClr val="bg1"/>
                          </a:solidFill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بها</a:t>
                      </a:r>
                      <a:r>
                        <a:rPr lang="ar-EG" b="1" baseline="0" dirty="0">
                          <a:solidFill>
                            <a:schemeClr val="bg1"/>
                          </a:solidFill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 </a:t>
                      </a:r>
                      <a:r>
                        <a:rPr lang="ar-EG" sz="1800" b="1" dirty="0">
                          <a:solidFill>
                            <a:schemeClr val="bg1"/>
                          </a:solidFill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قواعد</a:t>
                      </a:r>
                      <a:r>
                        <a:rPr lang="ar-EG" sz="1800" b="1" baseline="0" dirty="0">
                          <a:solidFill>
                            <a:schemeClr val="bg1"/>
                          </a:solidFill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 </a:t>
                      </a:r>
                      <a:r>
                        <a:rPr lang="ar-EG" sz="1800" b="1" dirty="0">
                          <a:solidFill>
                            <a:schemeClr val="bg1"/>
                          </a:solidFill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المحافظة على البيئة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01267"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EG" dirty="0"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أن يستنتج التلميذ </a:t>
                      </a:r>
                      <a:r>
                        <a:rPr lang="ar-EG" sz="1800" b="1" dirty="0"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كيفية ترشيد كمية الموارد الطبيعية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EG" sz="1800" b="1" dirty="0">
                          <a:solidFill>
                            <a:schemeClr val="bg1"/>
                          </a:solidFill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كيفية ترشيد كمية الموارد الطبيعية</a:t>
                      </a: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EG" b="1" dirty="0">
                        <a:solidFill>
                          <a:schemeClr val="bg1"/>
                        </a:solidFill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EG" b="1" dirty="0">
                          <a:solidFill>
                            <a:schemeClr val="bg1"/>
                          </a:solidFill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استنتج </a:t>
                      </a:r>
                      <a:r>
                        <a:rPr lang="ar-EG" sz="1800" b="1" dirty="0">
                          <a:solidFill>
                            <a:schemeClr val="bg1"/>
                          </a:solidFill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كيفية ترشيد كمية الموارد الطبيعية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01267"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EG" dirty="0"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أن يشرح التلميذ </a:t>
                      </a:r>
                      <a:r>
                        <a:rPr lang="ar-EG" sz="1800" b="1" dirty="0"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كيفية إعادة استخدام المواد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EG" sz="1800" b="1" dirty="0">
                          <a:solidFill>
                            <a:schemeClr val="bg1"/>
                          </a:solidFill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كيفية إعادة استخدام المواد </a:t>
                      </a: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EG" b="1" dirty="0">
                          <a:solidFill>
                            <a:schemeClr val="bg1"/>
                          </a:solidFill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أطباق بلاستيك 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EG" b="1" dirty="0">
                          <a:solidFill>
                            <a:schemeClr val="bg1"/>
                          </a:solidFill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اشرح </a:t>
                      </a:r>
                      <a:r>
                        <a:rPr lang="ar-EG" sz="1800" b="1" dirty="0">
                          <a:solidFill>
                            <a:schemeClr val="bg1"/>
                          </a:solidFill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كيفية إعادة استخدام المواد 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001809">
                <a:tc>
                  <a:txBody>
                    <a:bodyPr/>
                    <a:lstStyle/>
                    <a:p>
                      <a:pPr rtl="1"/>
                      <a:r>
                        <a:rPr lang="ar-EG" dirty="0"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أن</a:t>
                      </a:r>
                      <a:r>
                        <a:rPr lang="ar-EG" baseline="0" dirty="0"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 يكتب التلميذ تغريده على </a:t>
                      </a:r>
                      <a:r>
                        <a:rPr lang="ar-EG" baseline="0" dirty="0" err="1"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تويتر</a:t>
                      </a:r>
                      <a:r>
                        <a:rPr lang="ar-EG" baseline="0" dirty="0"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 موضحا المواد التي يمكن تدويرها</a:t>
                      </a:r>
                      <a:endParaRPr lang="ar-EG" dirty="0"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EG" sz="1800" b="1" dirty="0">
                          <a:solidFill>
                            <a:schemeClr val="bg1"/>
                          </a:solidFill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المواد التي يمكن تدويرها</a:t>
                      </a:r>
                      <a:endParaRPr lang="en-US" dirty="0">
                        <a:solidFill>
                          <a:schemeClr val="bg1"/>
                        </a:solidFill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EG" b="1" dirty="0">
                          <a:solidFill>
                            <a:schemeClr val="bg1"/>
                          </a:solidFill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جهاز</a:t>
                      </a:r>
                      <a:r>
                        <a:rPr lang="ar-EG" b="1" baseline="0" dirty="0">
                          <a:solidFill>
                            <a:schemeClr val="bg1"/>
                          </a:solidFill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 حاسب آلي</a:t>
                      </a:r>
                      <a:endParaRPr lang="ar-EG" b="1" dirty="0">
                        <a:solidFill>
                          <a:schemeClr val="bg1"/>
                        </a:solidFill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EG" b="1" baseline="0" dirty="0">
                          <a:solidFill>
                            <a:schemeClr val="bg1"/>
                          </a:solidFill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أكتب التلميذ تغريده على </a:t>
                      </a:r>
                      <a:r>
                        <a:rPr lang="ar-EG" b="1" baseline="0" dirty="0" err="1">
                          <a:solidFill>
                            <a:schemeClr val="bg1"/>
                          </a:solidFill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تويتر</a:t>
                      </a:r>
                      <a:r>
                        <a:rPr lang="ar-EG" b="1" baseline="0" dirty="0">
                          <a:solidFill>
                            <a:schemeClr val="bg1"/>
                          </a:solidFill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 موضحا المواد التي يمكن تدويرها</a:t>
                      </a:r>
                      <a:endParaRPr lang="ar-EG" b="1" dirty="0">
                        <a:solidFill>
                          <a:schemeClr val="bg1"/>
                        </a:solidFill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3020069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2"/>
          <p:cNvSpPr txBox="1">
            <a:spLocks/>
          </p:cNvSpPr>
          <p:nvPr/>
        </p:nvSpPr>
        <p:spPr>
          <a:xfrm>
            <a:off x="331076" y="0"/>
            <a:ext cx="8671410" cy="11430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b"/>
          <a:lstStyle/>
          <a:p>
            <a:pPr rtl="0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endParaRPr lang="en-US" sz="3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anose="03020402040406030203" pitchFamily="66" charset="-78"/>
              <a:ea typeface="GE SS Text Bold" pitchFamily="18" charset="-78"/>
              <a:cs typeface="Arabic Typesetting" panose="03020402040406030203" pitchFamily="66" charset="-78"/>
            </a:endParaRPr>
          </a:p>
        </p:txBody>
      </p:sp>
      <p:sp>
        <p:nvSpPr>
          <p:cNvPr id="12" name="مستطيل 11"/>
          <p:cNvSpPr/>
          <p:nvPr/>
        </p:nvSpPr>
        <p:spPr>
          <a:xfrm>
            <a:off x="2053810" y="6488668"/>
            <a:ext cx="53042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>
              <a:defRPr/>
            </a:pPr>
            <a:r>
              <a:rPr lang="ar-EG" i="1" cap="all" dirty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endParaRPr lang="ar-SA" i="1" cap="all" dirty="0"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5362" name="AutoShape 2" descr="data:image/jpeg;base64,/9j/4AAQSkZJRgABAQAAAQABAAD/2wCEAAkGBxQREhQUEhQWFhUWGB8aGBcYGSIfGhsgHCAeHh8eGhweISogGB8lHxsYJjEhJSs3Li4uIB8zPDQsNyktLisBCgoKDg0OGhAQGzEkICUtLDQsLCwvLzcsLC8vLDEvLCwsLDgtLDcvLCwsLCwsLCwsNiwsLCwsLCwsLCwsLCw0LP/AABEIAJ4AmgMBIgACEQEDEQH/xAAcAAACAwEBAQEAAAAAAAAAAAAABgQFBwgCAwH/xABKEAACAgAEAwUEBQYLBwUBAAABAgMRAAQSIQUGMQcTIkFRMmFxgRQjUpGhCDNCc7LRFSQ0U2JydJOxwdIWNUOCkuHwlKKzwsMl/8QAGQEBAQEBAQEAAAAAAAAAAAAAAAIBAwQF/8QALREAAgIBAgMGBQUAAAAAAAAAAAECEQMSITFhkSIyQXGBsQQTI1HBM1Kh4fD/2gAMAwEAAhEDEQA/ANwwYMGADBgwYAMGDFfxriyZWMM4LMx0xxru8jnoqD12Js7AAkkAE4AsMVacw5Zvzcqy+vc3LX9buw2m/K+u/piDlODvmRrz7BwaK5ZL7hK3prNztf6TAKaWlHnfwQqihUUKqigqigB6ADYYAW/9t4f5jPf+in/0YmRcalmCNlssxViQzZjVBpAvcKyF2NjppHreLvAcAVUORzJsyZre9hFCqKBQ8nMjE3ZvV5gVtuTZDMV9Xm2DWK1xIy9RYKqEY2LGzCrv3YiT878PR1jbOQamqqkBG5oeIbDf1OLTI8VgnJEM0UpG5EbqxHx0k1gCpzHGp8obzkKtCPazMF6VFneWFraNQKtlZwNyaANXuVzCSoskbB0cBlZTYIO4IPmMfXFDmOXmSQy5KUZZnNyJ3YaGQ+bNGCpVyABrVgSOt0KAvsGF+HiOdi0jMZVZboGTKvYFk7mOXSwCrVkMxPkPIWeQ4tDMzpG4Lx0HjOzpYBGpDTAEEEGqPlgCbgwYMAGDBgwAYMGDABgwYMAGFjhuaOZucsGVmYQaegjB0gggkMXotqHkQPLeXzHnmP8AFYJO7nljZhIAG7pRQ1lSdySaUeZv7Jx+ZLKpDGkcahURQqqPIAUBjUTJl1AKUfDHvHiF9QBxm/NPEElzWYgzfeaF06IG2jdNI+spfzgL6x4iQNA2BGMKGTivPeTiVxFPFPP3bPHDG+oyEAkKCgYAkrXu64o2ikzKq2eKSPW8ag9wtkGgjEhiKHjaz1qgaxF/hqJEpAaA8KgUPh6AYopOZ5FbTYNG3NWI1O4MjdEBNAaiLvADfDAqLpRVVR+ioob9dhtiG/A8swo5eGv1aj7iBY+IxBg5jutSbV1U3fwHp88So+Oxkb6h8v3YAsIs1K2tfpMhCNQAoFfCrUzUWc+K/gQPKz6zfHM1lwJEZJkUANFL4SfIFZVBKm9zqVr/AKOK5+Oxgbaj7q/fiozvFZMzIMvDEWJBYqpGqh0uyFF0aF34Sd6NAaNypzGuejZtBjkQ1JGTeknoVagHUjo1eoIBBGJub4TFJLHMVqWP2ZF2ajdqSPaQ3eg7XRqwMUXZ7wWXLxSSTrokmYHu7B0KopQxG2oksTRIFgeW7XgCs4VnnLyQTfnY99QQqkiMTpZNzuB4WF2GBNBSt2eF7nTKN3IzUIP0jK/WppFl1G8kRA3YOgI0/aCHyxfQSh1Vh0YAj5i8Ae8GDBgAwYMGADBgxX8fEpy8ncau8rbRpD1Y1aC/hD6dWnVtdXgCqzY08Ra0NPlU0vtX1ckmtfUfnYj6fdiditzHDZZYpWhZw6Sd5le9uj9UoKSBvGEZjIDdMLsdBj94LxZcwnTRKu0sJPjibcaXHxBpujDcWMaiJIuslLRr1wcV4PBmgozESSBTa6hZU+qnqOg6emI6tRsYs4ZNQvBmxYv/AOxWRUu3cjxAXbMVFCvCpal99dcQuUeWVhjywTwRwAkd2KWdmXSZHVrNEbg3q9+n2mBoWlmViNKRWF9WJFE+5QOnmT6VvYY4VrlfguHmWZ7zNyrDmMwYYcusYVYXd4XMbnvXaIkKoC/Vxxs9kmyFGk1vdHkLJ+kv98/+rFrw91efMtppkZIS13qCoJQa6LRzDj3118hZ46RTt2YKqdn+SUABZaHT65/9WIQ4cvDZJe5QBJBG0b7k6tdOZnLF2RQ0bE2AI1IAGmy74XudYXMKuiCRY2JkjKFiyMrRsyqD4iiuzaN9YBXYkETljqjRqGHBiPw4KIo9BtdC6T12oVuOu2JGOhhF4pKqQysxCqsbEsTQAANkk7Ae/H7wz8zF+rX/AAGKzmiVXVcpWps1aFfSL/jOfsgJYBO2tox54/OEcWaRowoiMMiuU0k6o+6KrobqHNlrqtBGmm9rAF7gwYMAGDBgwAYjcSEncy9zQl0N3ZPTXR037rrEnBgCu4IHCNqDqNZ0CQ24Xb2iCb8WojfpV73j58a4IJysiOYZ0BCSqATR/RdSKkS6Ok+mxB3x8vozQzSZiWQd0sbljbE1asLWqARVYAjc6jjDOce1vPHMfxeVYog+pECC9IO3eE7nUNyu1dPfgDWspxdoAI+IaIZRt3nSCXrukh8KtsbjJ1D3ijj657iuWkgBOcjjilbT3iTooej4kWS9iaIJU6hvRB3xYci8xfwjkoc1o0FwQy3YBUlTXusGsTm4blYgZDDAgQai+hRp076rrw1V35YE6SGvMUZCLlo5MxY2MS3EKIU3Ofq9rNgMT4W2sViF/D8uWa860GiR1RUhYs8cjaQIqNNPYKvaqGFnw1RxkvaB2v5h3CZImBB0YUXb3tY8O3RfLqSbADb2KcjrFCvEMxpknn+sjY2WRWBs2erNqN/47nAoUufO07MvM7ZCcQ5cHwkIA8pAosSbsGqHuVcaZ2T86PxbKu8yos0Umhwl0QQCrUb03uKs7qTtdDnTnWW8zMPSeYH+8P8AlX34Z+xKGCTMzx5gzAd1qUxSvH0YCj3bAuWLKAu9npucAdNM1CzsMUo5pyzECIvOpNF4InljHh1bvGrL0I2vzGKDjPAUlWFIRIyAMQG1vqmjI7tcwzE6URgWYMNygFn2WeQK2GwGAKHKcUgy8WhEzJRNRVBlZthZIRAIgKHsqPQDETi3NyCMKk0GVmYKy/TmEZCk+13RcSHowANUevSsNWOWe1aQnO5stu7T0Td7INIF0NgoA6YA6T4Fw3uU1PK08snieZv0thWhR4Y0AqlX4kkkk1udZYM53iRQrq7pZW7v66QSuYxpcEUEdkLWGsE9DV5T2G9oJR14fmnJRiFy5IvSx/QJ+yfLbY+gxuz5dGZXKqXW9LEDUt7Gj1Fj0wB9cGDBgAwYMGADBgx4mlVFLOQqqCWYmgANySTsAPXACR2x58R5DRqIM0ioKHWrcg+gpTjl/iEhaRyfUj7tsbd2n8/5TNwNBGp1K4aOVwAtiwdIvXuCR06HGXdn3Kz8TzscIDd2CGmcfooOu5BAJ6Cwdz0O+AOi+x/ImHhGUUkHUpk+UjFwPleGPmDIHMZWeFSFaWJ0Vj0BZSAT6gGjibFGFUKoAVQAAOgA2AGPWAOK+N5OWHMSxzjTIjlWFHqPS96PUH0rG0dl3a1l48vFlM6BD3KBElFlGAv2hVoaA9QT6dMaHzzyJluKx6ZRolWykyAagarxbeNelr7tiOuOaedOS8zwuRUzAXS9926kFXC1e3UVqXqPvwBcdsYyr5/6Rk545kzCCRgjWUboQ32boGjRG+w2ti7B89kYRmlzU6JJmKiEchpGSiTbEVvZFE/4jGRYMAduZPLLEgRLoeZJJN7kljuxJ3JPXH2xzl2P9pf0FvoubYnLu3hkJJMRoCt/+HQGw6dfM46LjcMAVIIIsEbgg+YPngDMO3XmXOZGHL/RGaMO51yqRew2SiCd7Jv+jjOe1LhMz5fJcQKllzMETTuBsJtNFmHRda6elC1Pmd3ft15i+jz8OTwMqS9/Ih32RgF1KDup8fUbldjscM3avx+CDhbl4lmWdQqRvYU3TAtpojTQOxBuqI6gDmnlqdo83lnQ6WWZCCPLxDHaGOH5GskgBQTdC6HuFkmvicNPLfaJxDItcc7Ou1xzEuhry3Nj08JGAOt8GF/kXmdeJ5OPMqukm1dOul16i/MdCPcR54YMAGDGV9ofPecyualy+X7lUVY/G0ZZwZA5u9ejqgAtT1wqR9onE/PMg/CGMf8A1OOM88IOmztj+HnNWjfycc+9qvaD9JYpC1QRllWm2ma6LmjTIK8PxJvcVR8Q5uzmlkkzs7IVIkVipBUitJ8O+qzt6XhCzuZMjlj8APQeWOkJKStHOcHB0zxNMXNsbOGXsz5h+gcRglNBGbu5L8kcgE9CfDs225qvPCtj06kGiCD6HFEncGKvIcwQZiZ4YHErRC5GQ2qG6Csw21HxbXY0m6xzZyWeKZ64crNtGPE0mYK6Abo1rsjatlIG140ThXO3D+AwQZVCMzI695NLl2Rk1MaosCOlUF6hQvrgDY8c/wD5RN/TEsmhlo6F7AmSXUa8idK/cPTGqT9oWTUqEM0mq6KQvQ+LOFAvyxlPa1K3EcwHghkKCBUslVIZXkboW6Uy/jjm82NcZLqWsc3wT6GP4MXf+yeb/mf/AHL/AKsR87y/mIULyR6VHmWX8Bdn5YLNjbpSXUPFNbtPoRZUHdIw2NlT7/O/xrHRXYBx2TM5B4pSWOWcIhNbIVBVffRDdfIjHPAV5ikcaM2kUABZ33JON07IeIZThmWeOZplmkYPITDIUG1BEZQwatzqHW/cMU5RWzZKi3wRRdv8WrPe8ZSM/dJMT+Axlmc4zNLFFFIxZIl0Jfkupmr72PyCjoBWk9snHMtmcyJYJg4bL90w0OpVkZyL1Ae13h/6TjJsUYGPckemvUi69L6fhR+eJeWylKZHFKOgP6R8vliJLIWJJ6k3gDoz8nbL6eHSPqY652FE+EaVX2R5Xe/yxqeOX+ROYs5lIlXLTsqO1tHoVhd0WXUDp2Fn4Y37ljiks2TyssjW8kEbsaAtmRSTQ2G5OJjNSuvAqUHGr8RK7ZOCOC2bQRhCsSOSTrLCRgNgKI0v1vyrFXwPs7WfIrm5c13QZDI2mPVoUWepO9AemNC7TYFfhuY1C9IDjfoVYEHbr8MIOd4vInKzkEXqaEeVIZSu1VvXmfxxyeODybo7RyTjj2fiYjnc8zgAm/NjVWf+3TELBgx3SrZHBu92PHZNyUOKZupb+jw00tEgtd6UBA21EG9waDVR3Dr218Dy0mbijiQQziAMZOkbjUUjRhWzDSfF6UKbbSo9lfaJ/BLSrKjSQSb6Uqw421b9dtqvGu8Z4XHxdo87kJo5CYxDJGzUAtl9wASjgvurDcEdOpjJq0PTxKx6dS1cDnnNcuZmMi4Xb0KDUDX9W6+eL3hfLs2aYS5sslUBYp2APmCNhWwJ9OlYdc9wd4R3csU+V9CNl6A7OpaJjQ6WSKO2PlESbEcysQSDqCsQdtvAVquu4vfHzMvxWWqap/en/Z78fw+O9na80TcfmI8azUNQjJ8yCwHyG9ffj4xzT6vFFHp9RIb+4qMfN08/5PdqJ1YrM9wSOckzF3W7CFqVfLwhQD95OJfev/Nj/r/7Y+c2cKC2VR8XH4bb42DlF9lmSUZbM+2VyccShY0VQPQf+XhZ5+ys0ixd0rsoJ1KgJN7USB6b74m5jj739XED66nr7qU48njktbRoDX2iQD9wvHfF8yE1Pj5sjJGM4uHD0Ik/GO7gjizGWmkpFDFltSw959rpd4U89xlZCP4vCqg2Ao8VAUAW8wNugHTDXPxubTvJEnqVT8PExH4YqM3n4qAd+83utj+A2HXHtwSSd6d+TZ5cuNtU5UudC7m848ntHbyA2GI2JfEs2JXsCgBQH/nvJxEx9JNtbnzpJJ0h/wCQODSZr6MkciKzSyINSkgVFI5JIb01AbemOmchkEiijjVVARFUADYBQAK922MS7C8mpky5belmlXypgRFfv8Dv128XuGN3xzxVu+bOmVvZckLnaKCeG5oDclNh/wAw9dsZXw/ijnhZ4e0AqTvdTvIAy621oVUK1kXuDX47al2kD/8AmZv9X/mMIfJfJKZ3h4mWV0mLSL4vHGdLsBanxLtV6GF0OuIzLI5dh70Xi0KPb4WY3n+U8zETSd4o6FN7/wCX2vwxSyRlSVYEEGiD1Hxxu3NPLM/DoxKZA8epVY7tpLH0P1hvYWC1E+zW+EXOEcQk7iHLd9O2waMWRRG+ogAKNW+o0N7xzx5sylpnHp/vYqeLE1qhLqJWUy6yCtWl/K+h/ccW3L/HpuHzAqzKykUynfbyPky7nwnbETmXgE2QnMGYULIArEBgwphY3GIceWkkSSQbrHWskixqNDYmzv6Y9h5Tpnsk56bicUqSkGaAi22BkVrptA6EEUa26Ha6DhxDgeWnozQRSEGwWQE30u661jBPydM7oz80VX3kJN300MD087vHReAKDM8l5GRSpy0YB80BRvkykMvyOMD7WZvoGfOWyZkijjjTbvXfUWti1uSRsQKuvDfnjpvHL/bv/vib+pH+wMQ8cXxSKU5LgyV2XO2dknGZeRwiAr42WiTv7JF4UeZc/KuZlUO2lWoAsTQ9LNnDP2Pdc7+o/fik584M0TR5miUzPeb7UHjkdCo8/ZVG3+0fQ4fKh+1dDfmT+76jj2I8Jg4i2ZjzaNIYwrKwldKuwRSMAfWzh0515Z4PwnLNmXy2twQIomnlIkfyBDOQy+bWCKB+GFb8mr8/nP1aftHHw/KL493mahyinwwprcb1rfoCKrZKNj7ZHljVGK4Ixzk+LM6n5gOuRoY44jIGVtCgDS3VQtUoxHyohCapPExJ2F3+GK8oaBo0dgfI11r7x9+PwC8USe5nBPhXSPIb/wCeJOS4VNNWiNiPtEUo892Ow2wz8ncvGeWOOJNU7syq8liNGVXeqKnxaVvcNvWw641rgvZQ0gDcQmv0ihOw3+2y9CB0VRV7HHFzm3UF6s7LHFK5v0RR9irqmbjgVg/d5eY61vSbkjO1ijV9QT0xuGMr5D4fHBxWRIl0qq5lRZJNLKgALMSTQAG5xqmGHuvzfuZl73ovYoefcuZOHZtVq+6J39F8R/AHFF2M5lW4eUF3HNIrfFiJBXr4XX53hn5q/kWb/s8v7DYTOw7+SZn+0/8A5RYp99eT/Bi/TfmvyX3adAr8NzGoXpCsvuIYUffjLOxyMDiS19ib8SpONX7SP925r+oP2lxinZlOy8Wy4DEAzOprzBhZqPusA/LETX1EdIP6ci7/ACkuD02UzSg7hoXNitvEm3Ukgy79Nh080fso4KM9mcxlia73KyhWq9LeHSa9xr5XjVPykP5Bl/7SP/jkwifk+Rn+E9Xl3Lj5+E47nnJ35PPDSOI5hn1K8MRUoRRtmAIa9wQV6Y6GxnHIHARl+L8XcDSC0ZVbuxLqctdk7sDt78aPgAxzh+UHkVTiOsXbwxM3oN5U29BUa/O8dH4587fZFbPbMCPocfQ+Yll/f+OMboqKtlL2Pdc7+o/fh15m4L9J5cLAEvl5pZRV9BNIH2H9Ek2egBxX8g5CCN1jjeOQnIIZzGyt9Y8sxZWZCRqVSi9boLh15Q47kU4ecvmszlkLNOrxyyKDTySbMrHoVP3HGkiT+TUw77ODSL0IdW99Tt1qvlfvwq9uikcYnsHdYyPf9Wo29dwcOXYFFHBmM4veIw01rBFMFdlBG/QgWPjis7fcq8vFYdClguUjZiOgXvpFs+gtlF+8Yy9rK070IfF4tPD8oD/P5j8Uyxxf8k8HRuFcSzDAFg0ESkjoDNGW0t1F7A17sWnFOAFuXGzBHs515VojZCVgOqx9tei/0T61MyWXMPK8LKx/jGcDOPcJCmn3j6pT8cS32b5GpVOuZadj+VU5mIkWR38o36MCIrFf0GYUfW/SttxivYs9zxWd+6zF/wB6vljasc/h+6/Nl5+96Izbkhe94nPKvsgTHfr9bKCv7Jv5Y0nGcdmX8pzH9QftvjR8bg7t837k5e96L2IXG8q02WniStUkTot9LZSBfoLOF7s05Zm4flpEzDIXklMlRklQNKIBZAJ9i+nnhuwY60rsi3VETinDo8zE8My6o5BTLZFj4qQR8jjI14TDlOYMtDl0EcastKLO5heySSSxPqTeNnxAfguXaYZgwRGcdJSg1jatmq+hIxko2VCWmzP+3vhsuayuUhgQvLJmgFUeZ7uTzOwFWSTsBZxD7OOQszw7iFtGe4WNwJtSUxYL+iG19QRuo2AxrDQqWDEAst0SNxfWvToMe8a1ZKdETL8NjjllmVakmCCRrJvuwQuxNLQY9AL87xLwYMaYZlFm2zM0xzAldhM6CIyeCEIWAPc+G9SCNgxDE67G2+PeWGXEZZYljjXamhMYHTorqprcbgV5eWH3PcJgnrvYY3I6FlBI2rY9RtinXkbKKhSP6RHsaK5qe1J8wGkK3e+4I9xwAlcUfLsA8UyRypelo2UGj1UggqwI8mHUA7EXhZGZgi0gug3LAu29k2T4vefhjV8tySsZJXOZw39qRH+4PGQPliu4h2WZWdtUs+bZvXvQPwCAeWAE1uYchIgGZSJxf6MfeCwOpCqSPu88VudMWenXL8ODLNPSOzsREY4vrNJUhjGtoKKqp1Hf2jei5Tsn4aikOk0tnq88gNengZRXyvfDNwTl7LZNdOWgSIUASo8TV9pj4nPvJJwasJ0VHKnK5i4YMlmwjahKsgQkqRK7tsaU9GG+2+EvmjgZ4fwKDLSMD3WZYBjW4MkzKetC1Kmsa9jxLErCmAI9CL/xxLjcdJSlUtQp9m/BMtHkspPHBEsz5dNcqoA7alBOpgLNmicN+PxVAAAFAdAMfuKMe4qco8qyZKeeR5kkSTZAEKso1M3iJYhjuOldMNeDBjEklSDbfE//2Q=="/>
          <p:cNvSpPr>
            <a:spLocks noChangeAspect="1" noChangeArrowheads="1"/>
          </p:cNvSpPr>
          <p:nvPr/>
        </p:nvSpPr>
        <p:spPr bwMode="auto">
          <a:xfrm>
            <a:off x="8978504" y="-144463"/>
            <a:ext cx="2286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EG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5364" name="AutoShape 4" descr="data:image/jpeg;base64,/9j/4AAQSkZJRgABAQAAAQABAAD/2wCEAAkGBxQREhQUEhQWFhUWGB8aGBcYGSIfGhsgHCAeHh8eGhweISogGB8lHxsYJjEhJSs3Li4uIB8zPDQsNyktLisBCgoKDg0OGhAQGzEkICUtLDQsLCwvLzcsLC8vLDEvLCwsLDgtLDcvLCwsLCwsLCwsNiwsLCwsLCwsLCwsLCw0LP/AABEIAJ4AmgMBIgACEQEDEQH/xAAcAAACAwEBAQEAAAAAAAAAAAAABgQFBwgCAwH/xABKEAACAgAEAwUEBQYLBwUBAAABAgMRAAQSIQUGMQcTIkFRMmFxgRQjUpGhCDNCc7LRFSQ0U2JydJOxwdIWNUOCkuHwlKKzwsMl/8QAGQEBAQEBAQEAAAAAAAAAAAAAAAIBAwQF/8QALREAAgIBAgMGBQUAAAAAAAAAAAECEQMSITFhkSIyQXGBsQQTI1HBM1Kh4fD/2gAMAwEAAhEDEQA/ANwwYMGADBgwYAMGDFfxriyZWMM4LMx0xxru8jnoqD12Js7AAkkAE4AsMVacw5Zvzcqy+vc3LX9buw2m/K+u/piDlODvmRrz7BwaK5ZL7hK3prNztf6TAKaWlHnfwQqihUUKqigqigB6ADYYAW/9t4f5jPf+in/0YmRcalmCNlssxViQzZjVBpAvcKyF2NjppHreLvAcAVUORzJsyZre9hFCqKBQ8nMjE3ZvV5gVtuTZDMV9Xm2DWK1xIy9RYKqEY2LGzCrv3YiT878PR1jbOQamqqkBG5oeIbDf1OLTI8VgnJEM0UpG5EbqxHx0k1gCpzHGp8obzkKtCPazMF6VFneWFraNQKtlZwNyaANXuVzCSoskbB0cBlZTYIO4IPmMfXFDmOXmSQy5KUZZnNyJ3YaGQ+bNGCpVyABrVgSOt0KAvsGF+HiOdi0jMZVZboGTKvYFk7mOXSwCrVkMxPkPIWeQ4tDMzpG4Lx0HjOzpYBGpDTAEEEGqPlgCbgwYMAGDBgwAYMGDABgwYMAGFjhuaOZucsGVmYQaegjB0gggkMXotqHkQPLeXzHnmP8AFYJO7nljZhIAG7pRQ1lSdySaUeZv7Jx+ZLKpDGkcahURQqqPIAUBjUTJl1AKUfDHvHiF9QBxm/NPEElzWYgzfeaF06IG2jdNI+spfzgL6x4iQNA2BGMKGTivPeTiVxFPFPP3bPHDG+oyEAkKCgYAkrXu64o2ikzKq2eKSPW8ag9wtkGgjEhiKHjaz1qgaxF/hqJEpAaA8KgUPh6AYopOZ5FbTYNG3NWI1O4MjdEBNAaiLvADfDAqLpRVVR+ioob9dhtiG/A8swo5eGv1aj7iBY+IxBg5jutSbV1U3fwHp88So+Oxkb6h8v3YAsIs1K2tfpMhCNQAoFfCrUzUWc+K/gQPKz6zfHM1lwJEZJkUANFL4SfIFZVBKm9zqVr/AKOK5+Oxgbaj7q/fiozvFZMzIMvDEWJBYqpGqh0uyFF0aF34Sd6NAaNypzGuejZtBjkQ1JGTeknoVagHUjo1eoIBBGJub4TFJLHMVqWP2ZF2ajdqSPaQ3eg7XRqwMUXZ7wWXLxSSTrokmYHu7B0KopQxG2oksTRIFgeW7XgCs4VnnLyQTfnY99QQqkiMTpZNzuB4WF2GBNBSt2eF7nTKN3IzUIP0jK/WppFl1G8kRA3YOgI0/aCHyxfQSh1Vh0YAj5i8Ae8GDBgAwYMGADBgxX8fEpy8ncau8rbRpD1Y1aC/hD6dWnVtdXgCqzY08Ra0NPlU0vtX1ckmtfUfnYj6fdiditzHDZZYpWhZw6Sd5le9uj9UoKSBvGEZjIDdMLsdBj94LxZcwnTRKu0sJPjibcaXHxBpujDcWMaiJIuslLRr1wcV4PBmgozESSBTa6hZU+qnqOg6emI6tRsYs4ZNQvBmxYv/AOxWRUu3cjxAXbMVFCvCpal99dcQuUeWVhjywTwRwAkd2KWdmXSZHVrNEbg3q9+n2mBoWlmViNKRWF9WJFE+5QOnmT6VvYY4VrlfguHmWZ7zNyrDmMwYYcusYVYXd4XMbnvXaIkKoC/Vxxs9kmyFGk1vdHkLJ+kv98/+rFrw91efMtppkZIS13qCoJQa6LRzDj3118hZ46RTt2YKqdn+SUABZaHT65/9WIQ4cvDZJe5QBJBG0b7k6tdOZnLF2RQ0bE2AI1IAGmy74XudYXMKuiCRY2JkjKFiyMrRsyqD4iiuzaN9YBXYkETljqjRqGHBiPw4KIo9BtdC6T12oVuOu2JGOhhF4pKqQysxCqsbEsTQAANkk7Ae/H7wz8zF+rX/AAGKzmiVXVcpWps1aFfSL/jOfsgJYBO2tox54/OEcWaRowoiMMiuU0k6o+6KrobqHNlrqtBGmm9rAF7gwYMAGDBgwAYjcSEncy9zQl0N3ZPTXR037rrEnBgCu4IHCNqDqNZ0CQ24Xb2iCb8WojfpV73j58a4IJysiOYZ0BCSqATR/RdSKkS6Ok+mxB3x8vozQzSZiWQd0sbljbE1asLWqARVYAjc6jjDOce1vPHMfxeVYog+pECC9IO3eE7nUNyu1dPfgDWspxdoAI+IaIZRt3nSCXrukh8KtsbjJ1D3ijj657iuWkgBOcjjilbT3iTooej4kWS9iaIJU6hvRB3xYci8xfwjkoc1o0FwQy3YBUlTXusGsTm4blYgZDDAgQai+hRp076rrw1V35YE6SGvMUZCLlo5MxY2MS3EKIU3Ofq9rNgMT4W2sViF/D8uWa860GiR1RUhYs8cjaQIqNNPYKvaqGFnw1RxkvaB2v5h3CZImBB0YUXb3tY8O3RfLqSbADb2KcjrFCvEMxpknn+sjY2WRWBs2erNqN/47nAoUufO07MvM7ZCcQ5cHwkIA8pAosSbsGqHuVcaZ2T86PxbKu8yos0Umhwl0QQCrUb03uKs7qTtdDnTnWW8zMPSeYH+8P8AlX34Z+xKGCTMzx5gzAd1qUxSvH0YCj3bAuWLKAu9npucAdNM1CzsMUo5pyzECIvOpNF4InljHh1bvGrL0I2vzGKDjPAUlWFIRIyAMQG1vqmjI7tcwzE6URgWYMNygFn2WeQK2GwGAKHKcUgy8WhEzJRNRVBlZthZIRAIgKHsqPQDETi3NyCMKk0GVmYKy/TmEZCk+13RcSHowANUevSsNWOWe1aQnO5stu7T0Td7INIF0NgoA6YA6T4Fw3uU1PK08snieZv0thWhR4Y0AqlX4kkkk1udZYM53iRQrq7pZW7v66QSuYxpcEUEdkLWGsE9DV5T2G9oJR14fmnJRiFy5IvSx/QJ+yfLbY+gxuz5dGZXKqXW9LEDUt7Gj1Fj0wB9cGDBgAwYMGADBgx4mlVFLOQqqCWYmgANySTsAPXACR2x58R5DRqIM0ioKHWrcg+gpTjl/iEhaRyfUj7tsbd2n8/5TNwNBGp1K4aOVwAtiwdIvXuCR06HGXdn3Kz8TzscIDd2CGmcfooOu5BAJ6Cwdz0O+AOi+x/ImHhGUUkHUpk+UjFwPleGPmDIHMZWeFSFaWJ0Vj0BZSAT6gGjibFGFUKoAVQAAOgA2AGPWAOK+N5OWHMSxzjTIjlWFHqPS96PUH0rG0dl3a1l48vFlM6BD3KBElFlGAv2hVoaA9QT6dMaHzzyJluKx6ZRolWykyAagarxbeNelr7tiOuOaedOS8zwuRUzAXS9926kFXC1e3UVqXqPvwBcdsYyr5/6Rk545kzCCRgjWUboQ32boGjRG+w2ti7B89kYRmlzU6JJmKiEchpGSiTbEVvZFE/4jGRYMAduZPLLEgRLoeZJJN7kljuxJ3JPXH2xzl2P9pf0FvoubYnLu3hkJJMRoCt/+HQGw6dfM46LjcMAVIIIsEbgg+YPngDMO3XmXOZGHL/RGaMO51yqRew2SiCd7Jv+jjOe1LhMz5fJcQKllzMETTuBsJtNFmHRda6elC1Pmd3ft15i+jz8OTwMqS9/Ih32RgF1KDup8fUbldjscM3avx+CDhbl4lmWdQqRvYU3TAtpojTQOxBuqI6gDmnlqdo83lnQ6WWZCCPLxDHaGOH5GskgBQTdC6HuFkmvicNPLfaJxDItcc7Ou1xzEuhry3Nj08JGAOt8GF/kXmdeJ5OPMqukm1dOul16i/MdCPcR54YMAGDGV9ofPecyualy+X7lUVY/G0ZZwZA5u9ejqgAtT1wqR9onE/PMg/CGMf8A1OOM88IOmztj+HnNWjfycc+9qvaD9JYpC1QRllWm2ma6LmjTIK8PxJvcVR8Q5uzmlkkzs7IVIkVipBUitJ8O+qzt6XhCzuZMjlj8APQeWOkJKStHOcHB0zxNMXNsbOGXsz5h+gcRglNBGbu5L8kcgE9CfDs225qvPCtj06kGiCD6HFEncGKvIcwQZiZ4YHErRC5GQ2qG6Csw21HxbXY0m6xzZyWeKZ64crNtGPE0mYK6Abo1rsjatlIG140ThXO3D+AwQZVCMzI695NLl2Rk1MaosCOlUF6hQvrgDY8c/wD5RN/TEsmhlo6F7AmSXUa8idK/cPTGqT9oWTUqEM0mq6KQvQ+LOFAvyxlPa1K3EcwHghkKCBUslVIZXkboW6Uy/jjm82NcZLqWsc3wT6GP4MXf+yeb/mf/AHL/AKsR87y/mIULyR6VHmWX8Bdn5YLNjbpSXUPFNbtPoRZUHdIw2NlT7/O/xrHRXYBx2TM5B4pSWOWcIhNbIVBVffRDdfIjHPAV5ikcaM2kUABZ33JON07IeIZThmWeOZplmkYPITDIUG1BEZQwatzqHW/cMU5RWzZKi3wRRdv8WrPe8ZSM/dJMT+Axlmc4zNLFFFIxZIl0Jfkupmr72PyCjoBWk9snHMtmcyJYJg4bL90w0OpVkZyL1Ae13h/6TjJsUYGPckemvUi69L6fhR+eJeWylKZHFKOgP6R8vliJLIWJJ6k3gDoz8nbL6eHSPqY652FE+EaVX2R5Xe/yxqeOX+ROYs5lIlXLTsqO1tHoVhd0WXUDp2Fn4Y37ljiks2TyssjW8kEbsaAtmRSTQ2G5OJjNSuvAqUHGr8RK7ZOCOC2bQRhCsSOSTrLCRgNgKI0v1vyrFXwPs7WfIrm5c13QZDI2mPVoUWepO9AemNC7TYFfhuY1C9IDjfoVYEHbr8MIOd4vInKzkEXqaEeVIZSu1VvXmfxxyeODybo7RyTjj2fiYjnc8zgAm/NjVWf+3TELBgx3SrZHBu92PHZNyUOKZupb+jw00tEgtd6UBA21EG9waDVR3Dr218Dy0mbijiQQziAMZOkbjUUjRhWzDSfF6UKbbSo9lfaJ/BLSrKjSQSb6Uqw421b9dtqvGu8Z4XHxdo87kJo5CYxDJGzUAtl9wASjgvurDcEdOpjJq0PTxKx6dS1cDnnNcuZmMi4Xb0KDUDX9W6+eL3hfLs2aYS5sslUBYp2APmCNhWwJ9OlYdc9wd4R3csU+V9CNl6A7OpaJjQ6WSKO2PlESbEcysQSDqCsQdtvAVquu4vfHzMvxWWqap/en/Z78fw+O9na80TcfmI8azUNQjJ8yCwHyG9ffj4xzT6vFFHp9RIb+4qMfN08/5PdqJ1YrM9wSOckzF3W7CFqVfLwhQD95OJfev/Nj/r/7Y+c2cKC2VR8XH4bb42DlF9lmSUZbM+2VyccShY0VQPQf+XhZ5+ys0ixd0rsoJ1KgJN7USB6b74m5jj739XED66nr7qU48njktbRoDX2iQD9wvHfF8yE1Pj5sjJGM4uHD0Ik/GO7gjizGWmkpFDFltSw959rpd4U89xlZCP4vCqg2Ao8VAUAW8wNugHTDXPxubTvJEnqVT8PExH4YqM3n4qAd+83utj+A2HXHtwSSd6d+TZ5cuNtU5UudC7m848ntHbyA2GI2JfEs2JXsCgBQH/nvJxEx9JNtbnzpJJ0h/wCQODSZr6MkciKzSyINSkgVFI5JIb01AbemOmchkEiijjVVARFUADYBQAK922MS7C8mpky5belmlXypgRFfv8Dv128XuGN3xzxVu+bOmVvZckLnaKCeG5oDclNh/wAw9dsZXw/ijnhZ4e0AqTvdTvIAy621oVUK1kXuDX47al2kD/8AmZv9X/mMIfJfJKZ3h4mWV0mLSL4vHGdLsBanxLtV6GF0OuIzLI5dh70Xi0KPb4WY3n+U8zETSd4o6FN7/wCX2vwxSyRlSVYEEGiD1Hxxu3NPLM/DoxKZA8epVY7tpLH0P1hvYWC1E+zW+EXOEcQk7iHLd9O2waMWRRG+ogAKNW+o0N7xzx5sylpnHp/vYqeLE1qhLqJWUy6yCtWl/K+h/ccW3L/HpuHzAqzKykUynfbyPky7nwnbETmXgE2QnMGYULIArEBgwphY3GIceWkkSSQbrHWskixqNDYmzv6Y9h5Tpnsk56bicUqSkGaAi22BkVrptA6EEUa26Ha6DhxDgeWnozQRSEGwWQE30u661jBPydM7oz80VX3kJN300MD087vHReAKDM8l5GRSpy0YB80BRvkykMvyOMD7WZvoGfOWyZkijjjTbvXfUWti1uSRsQKuvDfnjpvHL/bv/vib+pH+wMQ8cXxSKU5LgyV2XO2dknGZeRwiAr42WiTv7JF4UeZc/KuZlUO2lWoAsTQ9LNnDP2Pdc7+o/fik584M0TR5miUzPeb7UHjkdCo8/ZVG3+0fQ4fKh+1dDfmT+76jj2I8Jg4i2ZjzaNIYwrKwldKuwRSMAfWzh0515Z4PwnLNmXy2twQIomnlIkfyBDOQy+bWCKB+GFb8mr8/nP1aftHHw/KL493mahyinwwprcb1rfoCKrZKNj7ZHljVGK4Ixzk+LM6n5gOuRoY44jIGVtCgDS3VQtUoxHyohCapPExJ2F3+GK8oaBo0dgfI11r7x9+PwC8USe5nBPhXSPIb/wCeJOS4VNNWiNiPtEUo892Ow2wz8ncvGeWOOJNU7syq8liNGVXeqKnxaVvcNvWw641rgvZQ0gDcQmv0ihOw3+2y9CB0VRV7HHFzm3UF6s7LHFK5v0RR9irqmbjgVg/d5eY61vSbkjO1ijV9QT0xuGMr5D4fHBxWRIl0qq5lRZJNLKgALMSTQAG5xqmGHuvzfuZl73ovYoefcuZOHZtVq+6J39F8R/AHFF2M5lW4eUF3HNIrfFiJBXr4XX53hn5q/kWb/s8v7DYTOw7+SZn+0/8A5RYp99eT/Bi/TfmvyX3adAr8NzGoXpCsvuIYUffjLOxyMDiS19ib8SpONX7SP925r+oP2lxinZlOy8Wy4DEAzOprzBhZqPusA/LETX1EdIP6ci7/ACkuD02UzSg7hoXNitvEm3Ukgy79Nh080fso4KM9mcxlia73KyhWq9LeHSa9xr5XjVPykP5Bl/7SP/jkwifk+Rn+E9Xl3Lj5+E47nnJ35PPDSOI5hn1K8MRUoRRtmAIa9wQV6Y6GxnHIHARl+L8XcDSC0ZVbuxLqctdk7sDt78aPgAxzh+UHkVTiOsXbwxM3oN5U29BUa/O8dH4587fZFbPbMCPocfQ+Yll/f+OMboqKtlL2Pdc7+o/fh15m4L9J5cLAEvl5pZRV9BNIH2H9Ek2egBxX8g5CCN1jjeOQnIIZzGyt9Y8sxZWZCRqVSi9boLh15Q47kU4ecvmszlkLNOrxyyKDTySbMrHoVP3HGkiT+TUw77ODSL0IdW99Tt1qvlfvwq9uikcYnsHdYyPf9Wo29dwcOXYFFHBmM4veIw01rBFMFdlBG/QgWPjis7fcq8vFYdClguUjZiOgXvpFs+gtlF+8Yy9rK070IfF4tPD8oD/P5j8Uyxxf8k8HRuFcSzDAFg0ESkjoDNGW0t1F7A17sWnFOAFuXGzBHs515VojZCVgOqx9tei/0T61MyWXMPK8LKx/jGcDOPcJCmn3j6pT8cS32b5GpVOuZadj+VU5mIkWR38o36MCIrFf0GYUfW/SttxivYs9zxWd+6zF/wB6vljasc/h+6/Nl5+96Izbkhe94nPKvsgTHfr9bKCv7Jv5Y0nGcdmX8pzH9QftvjR8bg7t837k5e96L2IXG8q02WniStUkTot9LZSBfoLOF7s05Zm4flpEzDIXklMlRklQNKIBZAJ9i+nnhuwY60rsi3VETinDo8zE8My6o5BTLZFj4qQR8jjI14TDlOYMtDl0EcastKLO5heySSSxPqTeNnxAfguXaYZgwRGcdJSg1jatmq+hIxko2VCWmzP+3vhsuayuUhgQvLJmgFUeZ7uTzOwFWSTsBZxD7OOQszw7iFtGe4WNwJtSUxYL+iG19QRuo2AxrDQqWDEAst0SNxfWvToMe8a1ZKdETL8NjjllmVakmCCRrJvuwQuxNLQY9AL87xLwYMaYZlFm2zM0xzAldhM6CIyeCEIWAPc+G9SCNgxDE67G2+PeWGXEZZYljjXamhMYHTorqprcbgV5eWH3PcJgnrvYY3I6FlBI2rY9RtinXkbKKhSP6RHsaK5qe1J8wGkK3e+4I9xwAlcUfLsA8UyRypelo2UGj1UggqwI8mHUA7EXhZGZgi0gug3LAu29k2T4vefhjV8tySsZJXOZw39qRH+4PGQPliu4h2WZWdtUs+bZvXvQPwCAeWAE1uYchIgGZSJxf6MfeCwOpCqSPu88VudMWenXL8ODLNPSOzsREY4vrNJUhjGtoKKqp1Hf2jei5Tsn4aikOk0tnq88gNengZRXyvfDNwTl7LZNdOWgSIUASo8TV9pj4nPvJJwasJ0VHKnK5i4YMlmwjahKsgQkqRK7tsaU9GG+2+EvmjgZ4fwKDLSMD3WZYBjW4MkzKetC1Kmsa9jxLErCmAI9CL/xxLjcdJSlUtQp9m/BMtHkspPHBEsz5dNcqoA7alBOpgLNmicN+PxVAAAFAdAMfuKMe4qco8qyZKeeR5kkSTZAEKso1M3iJYhjuOldMNeDBjEklSDbfE//2Q=="/>
          <p:cNvSpPr>
            <a:spLocks noChangeAspect="1" noChangeArrowheads="1"/>
          </p:cNvSpPr>
          <p:nvPr/>
        </p:nvSpPr>
        <p:spPr bwMode="auto">
          <a:xfrm>
            <a:off x="8978504" y="-144463"/>
            <a:ext cx="2286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EG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5" name="مربع نص 14"/>
          <p:cNvSpPr txBox="1"/>
          <p:nvPr/>
        </p:nvSpPr>
        <p:spPr>
          <a:xfrm>
            <a:off x="1142976" y="6488692"/>
            <a:ext cx="7500958" cy="369332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76200" dist="50800" dir="5400000" rotWithShape="0">
              <a:srgbClr val="4E3B30">
                <a:alpha val="60000"/>
              </a:srgbClr>
            </a:outerShdw>
            <a:reflection blurRad="6350" stA="50000" endA="300" endPos="55000" dir="5400000" sy="-100000" algn="bl" rotWithShape="0"/>
            <a:softEdge rad="12700"/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 rtl="0">
              <a:defRPr/>
            </a:pPr>
            <a:r>
              <a:rPr lang="ar-EG" i="1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ea typeface="Adobe Fan Heiti Std B" pitchFamily="34" charset="-128"/>
                <a:cs typeface="Arabic Typesetting" panose="03020402040406030203" pitchFamily="66" charset="-78"/>
              </a:rPr>
              <a:t>&amp;د محمد القاضي &amp;  جميع الحقوق محفوظة لمؤسسة المشرفة التربوية/مهره عبدالله أل طلحان&amp;</a:t>
            </a:r>
            <a:r>
              <a:rPr lang="en-US" i="1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ea typeface="Adobe Fan Heiti Std B" pitchFamily="34" charset="-128"/>
                <a:cs typeface="Arabic Typesetting" panose="03020402040406030203" pitchFamily="66" charset="-78"/>
              </a:rPr>
              <a:t>EMV </a:t>
            </a:r>
            <a:r>
              <a:rPr lang="ar-EG" i="1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ea typeface="Adobe Fan Heiti Std B" pitchFamily="34" charset="-128"/>
                <a:cs typeface="Arabic Typesetting" panose="03020402040406030203" pitchFamily="66" charset="-78"/>
              </a:rPr>
              <a:t>إستراتيجية </a:t>
            </a:r>
            <a:endParaRPr lang="ar-EG" dirty="0">
              <a:solidFill>
                <a:srgbClr val="002060"/>
              </a:solidFill>
              <a:latin typeface="Arabic Typesetting" panose="03020402040406030203" pitchFamily="66" charset="-78"/>
              <a:ea typeface="Adobe Fan Heiti Std B" pitchFamily="34" charset="-128"/>
              <a:cs typeface="Arabic Typesetting" panose="03020402040406030203" pitchFamily="66" charset="-78"/>
            </a:endParaRPr>
          </a:p>
        </p:txBody>
      </p:sp>
      <p:sp>
        <p:nvSpPr>
          <p:cNvPr id="16" name="عنصر نائب لرقم الشريحة 8"/>
          <p:cNvSpPr>
            <a:spLocks noGrp="1"/>
          </p:cNvSpPr>
          <p:nvPr>
            <p:ph type="sldNum" sz="quarter" idx="12"/>
          </p:nvPr>
        </p:nvSpPr>
        <p:spPr>
          <a:xfrm>
            <a:off x="8572528" y="6429396"/>
            <a:ext cx="571472" cy="428604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fld id="{598F3B8C-1A87-407E-A458-8606F5C36CC6}" type="slidenum">
              <a:rPr lang="ar-SA" sz="2400" smtClean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pPr/>
              <a:t>33</a:t>
            </a:fld>
            <a:endParaRPr lang="ar-SA" sz="2400" dirty="0">
              <a:solidFill>
                <a:srgbClr val="00206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7" name="مربع نص 16"/>
          <p:cNvSpPr txBox="1"/>
          <p:nvPr/>
        </p:nvSpPr>
        <p:spPr>
          <a:xfrm>
            <a:off x="8653008" y="0"/>
            <a:ext cx="247184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EG" sz="24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</a:p>
        </p:txBody>
      </p:sp>
      <p:graphicFrame>
        <p:nvGraphicFramePr>
          <p:cNvPr id="13" name="جدول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0966233"/>
              </p:ext>
            </p:extLst>
          </p:nvPr>
        </p:nvGraphicFramePr>
        <p:xfrm>
          <a:off x="467544" y="1143000"/>
          <a:ext cx="8104984" cy="5344787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9653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467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660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2624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03790">
                <a:tc>
                  <a:txBody>
                    <a:bodyPr/>
                    <a:lstStyle/>
                    <a:p>
                      <a:pPr rtl="1"/>
                      <a:r>
                        <a:rPr lang="ar-EG" sz="1800" b="1" dirty="0"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الأهداف السلوكية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EG" sz="1800" b="1" dirty="0"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المحتوى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EG" sz="1800" b="1" dirty="0"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الوسائل التعليمية والأنشطة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EG" sz="1800" b="1" dirty="0"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التقييم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3790"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EG" sz="1800" b="1" kern="1200" dirty="0">
                          <a:solidFill>
                            <a:srgbClr val="002060"/>
                          </a:solidFill>
                          <a:latin typeface="Arabic Typesetting" panose="03020402040406030203" pitchFamily="66" charset="-78"/>
                          <a:ea typeface="+mn-ea"/>
                          <a:cs typeface="Arabic Typesetting" panose="03020402040406030203" pitchFamily="66" charset="-78"/>
                        </a:rPr>
                        <a:t>أن يعدد التلميذ فوائد المحافظة على البيئة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EG" sz="1800" b="1" kern="1200" dirty="0">
                          <a:solidFill>
                            <a:schemeClr val="bg1"/>
                          </a:solidFill>
                          <a:latin typeface="Arabic Typesetting" panose="03020402040406030203" pitchFamily="66" charset="-78"/>
                          <a:ea typeface="+mn-ea"/>
                          <a:cs typeface="Arabic Typesetting" panose="03020402040406030203" pitchFamily="66" charset="-78"/>
                        </a:rPr>
                        <a:t>فوائد المحافظة على البيئة </a:t>
                      </a: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kumimoji="0" lang="ar-EG" sz="1800" b="1" kern="1200" dirty="0">
                          <a:solidFill>
                            <a:schemeClr val="bg1"/>
                          </a:solidFill>
                          <a:latin typeface="Arabic Typesetting" panose="03020402040406030203" pitchFamily="66" charset="-78"/>
                          <a:ea typeface="+mn-ea"/>
                          <a:cs typeface="Arabic Typesetting" panose="03020402040406030203" pitchFamily="66" charset="-78"/>
                        </a:rPr>
                        <a:t>صورة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EG" sz="1800" b="1" kern="1200" dirty="0">
                          <a:solidFill>
                            <a:schemeClr val="bg1"/>
                          </a:solidFill>
                          <a:latin typeface="Arabic Typesetting" panose="03020402040406030203" pitchFamily="66" charset="-78"/>
                          <a:ea typeface="+mn-ea"/>
                          <a:cs typeface="Arabic Typesetting" panose="03020402040406030203" pitchFamily="66" charset="-78"/>
                        </a:rPr>
                        <a:t>عدد فوائد المحافظة على البيئة ؟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03790"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EG" sz="1800" b="1" kern="1200" dirty="0">
                          <a:solidFill>
                            <a:srgbClr val="002060"/>
                          </a:solidFill>
                          <a:latin typeface="Arabic Typesetting" panose="03020402040406030203" pitchFamily="66" charset="-78"/>
                          <a:ea typeface="+mn-ea"/>
                          <a:cs typeface="Arabic Typesetting" panose="03020402040406030203" pitchFamily="66" charset="-78"/>
                        </a:rPr>
                        <a:t>أن يذكر التلميذ أضرار عدم المحافظة على البيئة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EG" sz="1800" b="1" kern="1200" dirty="0">
                          <a:solidFill>
                            <a:schemeClr val="bg1"/>
                          </a:solidFill>
                          <a:latin typeface="Arabic Typesetting" panose="03020402040406030203" pitchFamily="66" charset="-78"/>
                          <a:ea typeface="+mn-ea"/>
                          <a:cs typeface="Arabic Typesetting" panose="03020402040406030203" pitchFamily="66" charset="-78"/>
                        </a:rPr>
                        <a:t>أضرار عدم المحافظة على البيئة </a:t>
                      </a: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kumimoji="0" lang="ar-EG" sz="1800" b="1" kern="1200" dirty="0">
                          <a:solidFill>
                            <a:schemeClr val="bg1"/>
                          </a:solidFill>
                          <a:latin typeface="Arabic Typesetting" panose="03020402040406030203" pitchFamily="66" charset="-78"/>
                          <a:ea typeface="+mn-ea"/>
                          <a:cs typeface="Arabic Typesetting" panose="03020402040406030203" pitchFamily="66" charset="-78"/>
                        </a:rPr>
                        <a:t>صورة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EG" sz="1800" b="1" kern="1200" dirty="0">
                          <a:solidFill>
                            <a:schemeClr val="bg1"/>
                          </a:solidFill>
                          <a:latin typeface="Arabic Typesetting" panose="03020402040406030203" pitchFamily="66" charset="-78"/>
                          <a:ea typeface="+mn-ea"/>
                          <a:cs typeface="Arabic Typesetting" panose="03020402040406030203" pitchFamily="66" charset="-78"/>
                        </a:rPr>
                        <a:t>أذكر أضرار عدم المحافظة على البيئة ؟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5667"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EG" sz="1800" b="1" kern="1200" dirty="0">
                          <a:solidFill>
                            <a:srgbClr val="002060"/>
                          </a:solidFill>
                          <a:latin typeface="Arabic Typesetting" panose="03020402040406030203" pitchFamily="66" charset="-78"/>
                          <a:ea typeface="+mn-ea"/>
                          <a:cs typeface="Arabic Typesetting" panose="03020402040406030203" pitchFamily="66" charset="-78"/>
                        </a:rPr>
                        <a:t>أن يدلل التلميذ على أهمية المحافظة على البيئة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ar-EG" sz="1800" b="1" kern="1200" dirty="0">
                          <a:solidFill>
                            <a:schemeClr val="bg1"/>
                          </a:solidFill>
                          <a:latin typeface="Arabic Typesetting" panose="03020402040406030203" pitchFamily="66" charset="-78"/>
                          <a:ea typeface="+mn-ea"/>
                          <a:cs typeface="Arabic Typesetting" panose="03020402040406030203" pitchFamily="66" charset="-78"/>
                        </a:rPr>
                        <a:t>مشاعر التلميذ عندما تكون بيئته نظيفة جميلة</a:t>
                      </a:r>
                    </a:p>
                    <a:p>
                      <a:r>
                        <a:rPr kumimoji="0" lang="ar-EG" sz="1800" b="1" kern="1200" dirty="0">
                          <a:solidFill>
                            <a:schemeClr val="bg1"/>
                          </a:solidFill>
                          <a:latin typeface="Arabic Typesetting" panose="03020402040406030203" pitchFamily="66" charset="-78"/>
                          <a:ea typeface="+mn-ea"/>
                          <a:cs typeface="Arabic Typesetting" panose="03020402040406030203" pitchFamily="66" charset="-78"/>
                        </a:rPr>
                        <a:t>مشاعر الطالب إذا كانت بيئته غير نظيفة</a:t>
                      </a: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kumimoji="0" lang="ar-EG" sz="1800" b="1" kern="1200" dirty="0">
                        <a:solidFill>
                          <a:schemeClr val="bg1"/>
                        </a:solidFill>
                        <a:latin typeface="Arabic Typesetting" panose="03020402040406030203" pitchFamily="66" charset="-78"/>
                        <a:ea typeface="+mn-ea"/>
                        <a:cs typeface="Arabic Typesetting" panose="03020402040406030203" pitchFamily="66" charset="-78"/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EG" sz="1800" b="1" kern="1200" dirty="0">
                          <a:solidFill>
                            <a:schemeClr val="bg1"/>
                          </a:solidFill>
                          <a:latin typeface="Arabic Typesetting" panose="03020402040406030203" pitchFamily="66" charset="-78"/>
                          <a:ea typeface="+mn-ea"/>
                          <a:cs typeface="Arabic Typesetting" panose="03020402040406030203" pitchFamily="66" charset="-78"/>
                        </a:rPr>
                        <a:t>دلل على أهمية المحافظة على البيئة</a:t>
                      </a:r>
                    </a:p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ar-EG" sz="1800" b="1" kern="1200" dirty="0">
                        <a:solidFill>
                          <a:schemeClr val="bg1"/>
                        </a:solidFill>
                        <a:latin typeface="Arabic Typesetting" panose="03020402040406030203" pitchFamily="66" charset="-78"/>
                        <a:ea typeface="+mn-ea"/>
                        <a:cs typeface="Arabic Typesetting" panose="03020402040406030203" pitchFamily="66" charset="-78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62557"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EG" sz="1800" b="1" kern="1200" dirty="0">
                          <a:solidFill>
                            <a:srgbClr val="002060"/>
                          </a:solidFill>
                          <a:latin typeface="Arabic Typesetting" panose="03020402040406030203" pitchFamily="66" charset="-78"/>
                          <a:ea typeface="+mn-ea"/>
                          <a:cs typeface="Arabic Typesetting" panose="03020402040406030203" pitchFamily="66" charset="-78"/>
                        </a:rPr>
                        <a:t>أن يقدم التلميذ أفكار جديدة مبتكرة للحفاظ على البيئة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EG" sz="1800" b="1" kern="1200" dirty="0">
                          <a:solidFill>
                            <a:schemeClr val="bg1"/>
                          </a:solidFill>
                          <a:latin typeface="Arabic Typesetting" panose="03020402040406030203" pitchFamily="66" charset="-78"/>
                          <a:ea typeface="+mn-ea"/>
                          <a:cs typeface="Arabic Typesetting" panose="03020402040406030203" pitchFamily="66" charset="-78"/>
                        </a:rPr>
                        <a:t>الأفكار الجديدة المبتكرة للحفاظ على البيئة</a:t>
                      </a: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kumimoji="0" lang="ar-EG" sz="1800" b="1" kern="1200" dirty="0">
                        <a:solidFill>
                          <a:schemeClr val="bg1"/>
                        </a:solidFill>
                        <a:latin typeface="Arabic Typesetting" panose="03020402040406030203" pitchFamily="66" charset="-78"/>
                        <a:ea typeface="+mn-ea"/>
                        <a:cs typeface="Arabic Typesetting" panose="03020402040406030203" pitchFamily="66" charset="-78"/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EG" sz="1800" b="1" kern="1200" dirty="0">
                          <a:solidFill>
                            <a:schemeClr val="bg1"/>
                          </a:solidFill>
                          <a:latin typeface="Arabic Typesetting" panose="03020402040406030203" pitchFamily="66" charset="-78"/>
                          <a:ea typeface="+mn-ea"/>
                          <a:cs typeface="Arabic Typesetting" panose="03020402040406030203" pitchFamily="66" charset="-78"/>
                        </a:rPr>
                        <a:t>قدم أفكار جديدة مبتكرة للحفاظ على البيئة ؟</a:t>
                      </a:r>
                    </a:p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ar-EG" sz="1800" b="1" kern="1200" dirty="0">
                        <a:solidFill>
                          <a:schemeClr val="bg1"/>
                        </a:solidFill>
                        <a:latin typeface="Arabic Typesetting" panose="03020402040406030203" pitchFamily="66" charset="-78"/>
                        <a:ea typeface="+mn-ea"/>
                        <a:cs typeface="Arabic Typesetting" panose="03020402040406030203" pitchFamily="66" charset="-78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62557"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EG" sz="1800" b="1" kern="1200" dirty="0">
                          <a:solidFill>
                            <a:srgbClr val="002060"/>
                          </a:solidFill>
                          <a:latin typeface="Arabic Typesetting" panose="03020402040406030203" pitchFamily="66" charset="-78"/>
                          <a:ea typeface="+mn-ea"/>
                          <a:cs typeface="Arabic Typesetting" panose="03020402040406030203" pitchFamily="66" charset="-78"/>
                        </a:rPr>
                        <a:t>أن يعد التلميذ خطة للحفاظ على بيئته المنزلية</a:t>
                      </a:r>
                    </a:p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ar-EG" sz="1800" b="1" kern="1200" dirty="0">
                        <a:solidFill>
                          <a:srgbClr val="002060"/>
                        </a:solidFill>
                        <a:latin typeface="Arabic Typesetting" panose="03020402040406030203" pitchFamily="66" charset="-78"/>
                        <a:ea typeface="+mn-ea"/>
                        <a:cs typeface="Arabic Typesetting" panose="03020402040406030203" pitchFamily="66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ar-EG" sz="1800" b="1" kern="1200" dirty="0">
                          <a:solidFill>
                            <a:schemeClr val="bg1"/>
                          </a:solidFill>
                          <a:latin typeface="Arabic Typesetting" panose="03020402040406030203" pitchFamily="66" charset="-78"/>
                          <a:ea typeface="+mn-ea"/>
                          <a:cs typeface="Arabic Typesetting" panose="03020402040406030203" pitchFamily="66" charset="-78"/>
                        </a:rPr>
                        <a:t>خطة التلميذ للحفاظ على بيئته المنزلية</a:t>
                      </a: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kumimoji="0" lang="ar-EG" sz="1800" b="1" kern="1200" dirty="0">
                          <a:solidFill>
                            <a:schemeClr val="bg1"/>
                          </a:solidFill>
                          <a:latin typeface="Arabic Typesetting" panose="03020402040406030203" pitchFamily="66" charset="-78"/>
                          <a:ea typeface="+mn-ea"/>
                          <a:cs typeface="Arabic Typesetting" panose="03020402040406030203" pitchFamily="66" charset="-78"/>
                        </a:rPr>
                        <a:t>أوراق وأقلام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EG" sz="1800" b="1" kern="1200" dirty="0">
                          <a:solidFill>
                            <a:schemeClr val="bg1"/>
                          </a:solidFill>
                          <a:latin typeface="Arabic Typesetting" panose="03020402040406030203" pitchFamily="66" charset="-78"/>
                          <a:ea typeface="+mn-ea"/>
                          <a:cs typeface="Arabic Typesetting" panose="03020402040406030203" pitchFamily="66" charset="-78"/>
                        </a:rPr>
                        <a:t>عد خطة للحفاظ على بيئته المنزلية؟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03790"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EG" sz="1800" b="1" kern="1200" dirty="0">
                          <a:solidFill>
                            <a:srgbClr val="002060"/>
                          </a:solidFill>
                          <a:latin typeface="Arabic Typesetting" panose="03020402040406030203" pitchFamily="66" charset="-78"/>
                          <a:ea typeface="+mn-ea"/>
                          <a:cs typeface="Arabic Typesetting" panose="03020402040406030203" pitchFamily="66" charset="-78"/>
                        </a:rPr>
                        <a:t>أن يقدم التلميذ مع زملائه  خطة الفصل للحفاظ على بيئته المدرسية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EG" sz="1800" b="1" kern="1200" dirty="0">
                          <a:solidFill>
                            <a:schemeClr val="bg1"/>
                          </a:solidFill>
                          <a:latin typeface="Arabic Typesetting" panose="03020402040406030203" pitchFamily="66" charset="-78"/>
                          <a:ea typeface="+mn-ea"/>
                          <a:cs typeface="Arabic Typesetting" panose="03020402040406030203" pitchFamily="66" charset="-78"/>
                        </a:rPr>
                        <a:t>خطة الفصل للحفاظ على بيئته المدرسية</a:t>
                      </a: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EG" sz="1800" b="1" kern="1200" dirty="0">
                          <a:solidFill>
                            <a:schemeClr val="bg1"/>
                          </a:solidFill>
                          <a:latin typeface="Arabic Typesetting" panose="03020402040406030203" pitchFamily="66" charset="-78"/>
                          <a:ea typeface="+mn-ea"/>
                          <a:cs typeface="Arabic Typesetting" panose="03020402040406030203" pitchFamily="66" charset="-78"/>
                        </a:rPr>
                        <a:t>أوراق وأقلام</a:t>
                      </a:r>
                    </a:p>
                    <a:p>
                      <a:pPr rtl="1"/>
                      <a:endParaRPr kumimoji="0" lang="ar-EG" sz="1800" b="1" kern="1200" dirty="0">
                        <a:solidFill>
                          <a:schemeClr val="bg1"/>
                        </a:solidFill>
                        <a:latin typeface="Arabic Typesetting" panose="03020402040406030203" pitchFamily="66" charset="-78"/>
                        <a:ea typeface="+mn-ea"/>
                        <a:cs typeface="Arabic Typesetting" panose="03020402040406030203" pitchFamily="66" charset="-78"/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EG" sz="1800" b="1" kern="1200" dirty="0">
                          <a:solidFill>
                            <a:schemeClr val="bg1"/>
                          </a:solidFill>
                          <a:latin typeface="Arabic Typesetting" panose="03020402040406030203" pitchFamily="66" charset="-78"/>
                          <a:ea typeface="+mn-ea"/>
                          <a:cs typeface="Arabic Typesetting" panose="03020402040406030203" pitchFamily="66" charset="-78"/>
                        </a:rPr>
                        <a:t>قدم خطة الفصل للحفاظ على بيئته المدرسية؟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4" name="مربع نص 13"/>
          <p:cNvSpPr txBox="1"/>
          <p:nvPr/>
        </p:nvSpPr>
        <p:spPr>
          <a:xfrm>
            <a:off x="2368310" y="85531"/>
            <a:ext cx="4555221" cy="138499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ar-EG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ea typeface="GE East" pitchFamily="18" charset="-78"/>
                <a:cs typeface="Arabic Typesetting" panose="03020402040406030203" pitchFamily="66" charset="-78"/>
              </a:rPr>
              <a:t>الإجراء الثالث :  </a:t>
            </a:r>
          </a:p>
          <a:p>
            <a:pPr algn="ctr"/>
            <a:r>
              <a:rPr lang="ar-EG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ea typeface="GE East" pitchFamily="18" charset="-78"/>
                <a:cs typeface="Arabic Typesetting" panose="03020402040406030203" pitchFamily="66" charset="-78"/>
              </a:rPr>
              <a:t>كتابة الأهداف والوسائل  وأسئلة التقييم</a:t>
            </a:r>
            <a:endParaRPr lang="ar-EG" sz="3600" dirty="0">
              <a:solidFill>
                <a:srgbClr val="C00000"/>
              </a:solidFill>
              <a:latin typeface="Arabic Typesetting" panose="03020402040406030203" pitchFamily="66" charset="-78"/>
              <a:ea typeface="GE East" pitchFamily="18" charset="-78"/>
              <a:cs typeface="Arabic Typesetting" panose="03020402040406030203" pitchFamily="66" charset="-78"/>
            </a:endParaRPr>
          </a:p>
          <a:p>
            <a:r>
              <a:rPr lang="ar-EG" sz="2800" dirty="0">
                <a:solidFill>
                  <a:srgbClr val="C00000"/>
                </a:solidFill>
                <a:latin typeface="Arabic Typesetting" panose="03020402040406030203" pitchFamily="66" charset="-78"/>
                <a:ea typeface="GE East" pitchFamily="18" charset="-78"/>
                <a:cs typeface="Arabic Typesetting" panose="03020402040406030203" pitchFamily="66" charset="-78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3020069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2"/>
          <p:cNvSpPr txBox="1">
            <a:spLocks/>
          </p:cNvSpPr>
          <p:nvPr/>
        </p:nvSpPr>
        <p:spPr>
          <a:xfrm>
            <a:off x="331076" y="0"/>
            <a:ext cx="8671410" cy="11430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b"/>
          <a:lstStyle/>
          <a:p>
            <a:pPr rtl="0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endParaRPr lang="en-US" sz="3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anose="03020402040406030203" pitchFamily="66" charset="-78"/>
              <a:ea typeface="GE SS Text Bold" pitchFamily="18" charset="-78"/>
              <a:cs typeface="Arabic Typesetting" panose="03020402040406030203" pitchFamily="66" charset="-78"/>
            </a:endParaRPr>
          </a:p>
        </p:txBody>
      </p:sp>
      <p:sp>
        <p:nvSpPr>
          <p:cNvPr id="12" name="مستطيل 11"/>
          <p:cNvSpPr/>
          <p:nvPr/>
        </p:nvSpPr>
        <p:spPr>
          <a:xfrm>
            <a:off x="2053810" y="6488668"/>
            <a:ext cx="53042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>
              <a:defRPr/>
            </a:pPr>
            <a:r>
              <a:rPr lang="ar-EG" i="1" cap="all" dirty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endParaRPr lang="ar-SA" i="1" cap="all" dirty="0"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5362" name="AutoShape 2" descr="data:image/jpeg;base64,/9j/4AAQSkZJRgABAQAAAQABAAD/2wCEAAkGBxQREhQUEhQWFhUWGB8aGBcYGSIfGhsgHCAeHh8eGhweISogGB8lHxsYJjEhJSs3Li4uIB8zPDQsNyktLisBCgoKDg0OGhAQGzEkICUtLDQsLCwvLzcsLC8vLDEvLCwsLDgtLDcvLCwsLCwsLCwsNiwsLCwsLCwsLCwsLCw0LP/AABEIAJ4AmgMBIgACEQEDEQH/xAAcAAACAwEBAQEAAAAAAAAAAAAABgQFBwgCAwH/xABKEAACAgAEAwUEBQYLBwUBAAABAgMRAAQSIQUGMQcTIkFRMmFxgRQjUpGhCDNCc7LRFSQ0U2JydJOxwdIWNUOCkuHwlKKzwsMl/8QAGQEBAQEBAQEAAAAAAAAAAAAAAAIBAwQF/8QALREAAgIBAgMGBQUAAAAAAAAAAAECEQMSITFhkSIyQXGBsQQTI1HBM1Kh4fD/2gAMAwEAAhEDEQA/ANwwYMGADBgwYAMGDFfxriyZWMM4LMx0xxru8jnoqD12Js7AAkkAE4AsMVacw5Zvzcqy+vc3LX9buw2m/K+u/piDlODvmRrz7BwaK5ZL7hK3prNztf6TAKaWlHnfwQqihUUKqigqigB6ADYYAW/9t4f5jPf+in/0YmRcalmCNlssxViQzZjVBpAvcKyF2NjppHreLvAcAVUORzJsyZre9hFCqKBQ8nMjE3ZvV5gVtuTZDMV9Xm2DWK1xIy9RYKqEY2LGzCrv3YiT878PR1jbOQamqqkBG5oeIbDf1OLTI8VgnJEM0UpG5EbqxHx0k1gCpzHGp8obzkKtCPazMF6VFneWFraNQKtlZwNyaANXuVzCSoskbB0cBlZTYIO4IPmMfXFDmOXmSQy5KUZZnNyJ3YaGQ+bNGCpVyABrVgSOt0KAvsGF+HiOdi0jMZVZboGTKvYFk7mOXSwCrVkMxPkPIWeQ4tDMzpG4Lx0HjOzpYBGpDTAEEEGqPlgCbgwYMAGDBgwAYMGDABgwYMAGFjhuaOZucsGVmYQaegjB0gggkMXotqHkQPLeXzHnmP8AFYJO7nljZhIAG7pRQ1lSdySaUeZv7Jx+ZLKpDGkcahURQqqPIAUBjUTJl1AKUfDHvHiF9QBxm/NPEElzWYgzfeaF06IG2jdNI+spfzgL6x4iQNA2BGMKGTivPeTiVxFPFPP3bPHDG+oyEAkKCgYAkrXu64o2ikzKq2eKSPW8ag9wtkGgjEhiKHjaz1qgaxF/hqJEpAaA8KgUPh6AYopOZ5FbTYNG3NWI1O4MjdEBNAaiLvADfDAqLpRVVR+ioob9dhtiG/A8swo5eGv1aj7iBY+IxBg5jutSbV1U3fwHp88So+Oxkb6h8v3YAsIs1K2tfpMhCNQAoFfCrUzUWc+K/gQPKz6zfHM1lwJEZJkUANFL4SfIFZVBKm9zqVr/AKOK5+Oxgbaj7q/fiozvFZMzIMvDEWJBYqpGqh0uyFF0aF34Sd6NAaNypzGuejZtBjkQ1JGTeknoVagHUjo1eoIBBGJub4TFJLHMVqWP2ZF2ajdqSPaQ3eg7XRqwMUXZ7wWXLxSSTrokmYHu7B0KopQxG2oksTRIFgeW7XgCs4VnnLyQTfnY99QQqkiMTpZNzuB4WF2GBNBSt2eF7nTKN3IzUIP0jK/WppFl1G8kRA3YOgI0/aCHyxfQSh1Vh0YAj5i8Ae8GDBgAwYMGADBgxX8fEpy8ncau8rbRpD1Y1aC/hD6dWnVtdXgCqzY08Ra0NPlU0vtX1ckmtfUfnYj6fdiditzHDZZYpWhZw6Sd5le9uj9UoKSBvGEZjIDdMLsdBj94LxZcwnTRKu0sJPjibcaXHxBpujDcWMaiJIuslLRr1wcV4PBmgozESSBTa6hZU+qnqOg6emI6tRsYs4ZNQvBmxYv/AOxWRUu3cjxAXbMVFCvCpal99dcQuUeWVhjywTwRwAkd2KWdmXSZHVrNEbg3q9+n2mBoWlmViNKRWF9WJFE+5QOnmT6VvYY4VrlfguHmWZ7zNyrDmMwYYcusYVYXd4XMbnvXaIkKoC/Vxxs9kmyFGk1vdHkLJ+kv98/+rFrw91efMtppkZIS13qCoJQa6LRzDj3118hZ46RTt2YKqdn+SUABZaHT65/9WIQ4cvDZJe5QBJBG0b7k6tdOZnLF2RQ0bE2AI1IAGmy74XudYXMKuiCRY2JkjKFiyMrRsyqD4iiuzaN9YBXYkETljqjRqGHBiPw4KIo9BtdC6T12oVuOu2JGOhhF4pKqQysxCqsbEsTQAANkk7Ae/H7wz8zF+rX/AAGKzmiVXVcpWps1aFfSL/jOfsgJYBO2tox54/OEcWaRowoiMMiuU0k6o+6KrobqHNlrqtBGmm9rAF7gwYMAGDBgwAYjcSEncy9zQl0N3ZPTXR037rrEnBgCu4IHCNqDqNZ0CQ24Xb2iCb8WojfpV73j58a4IJysiOYZ0BCSqATR/RdSKkS6Ok+mxB3x8vozQzSZiWQd0sbljbE1asLWqARVYAjc6jjDOce1vPHMfxeVYog+pECC9IO3eE7nUNyu1dPfgDWspxdoAI+IaIZRt3nSCXrukh8KtsbjJ1D3ijj657iuWkgBOcjjilbT3iTooej4kWS9iaIJU6hvRB3xYci8xfwjkoc1o0FwQy3YBUlTXusGsTm4blYgZDDAgQai+hRp076rrw1V35YE6SGvMUZCLlo5MxY2MS3EKIU3Ofq9rNgMT4W2sViF/D8uWa860GiR1RUhYs8cjaQIqNNPYKvaqGFnw1RxkvaB2v5h3CZImBB0YUXb3tY8O3RfLqSbADb2KcjrFCvEMxpknn+sjY2WRWBs2erNqN/47nAoUufO07MvM7ZCcQ5cHwkIA8pAosSbsGqHuVcaZ2T86PxbKu8yos0Umhwl0QQCrUb03uKs7qTtdDnTnWW8zMPSeYH+8P8AlX34Z+xKGCTMzx5gzAd1qUxSvH0YCj3bAuWLKAu9npucAdNM1CzsMUo5pyzECIvOpNF4InljHh1bvGrL0I2vzGKDjPAUlWFIRIyAMQG1vqmjI7tcwzE6URgWYMNygFn2WeQK2GwGAKHKcUgy8WhEzJRNRVBlZthZIRAIgKHsqPQDETi3NyCMKk0GVmYKy/TmEZCk+13RcSHowANUevSsNWOWe1aQnO5stu7T0Td7INIF0NgoA6YA6T4Fw3uU1PK08snieZv0thWhR4Y0AqlX4kkkk1udZYM53iRQrq7pZW7v66QSuYxpcEUEdkLWGsE9DV5T2G9oJR14fmnJRiFy5IvSx/QJ+yfLbY+gxuz5dGZXKqXW9LEDUt7Gj1Fj0wB9cGDBgAwYMGADBgx4mlVFLOQqqCWYmgANySTsAPXACR2x58R5DRqIM0ioKHWrcg+gpTjl/iEhaRyfUj7tsbd2n8/5TNwNBGp1K4aOVwAtiwdIvXuCR06HGXdn3Kz8TzscIDd2CGmcfooOu5BAJ6Cwdz0O+AOi+x/ImHhGUUkHUpk+UjFwPleGPmDIHMZWeFSFaWJ0Vj0BZSAT6gGjibFGFUKoAVQAAOgA2AGPWAOK+N5OWHMSxzjTIjlWFHqPS96PUH0rG0dl3a1l48vFlM6BD3KBElFlGAv2hVoaA9QT6dMaHzzyJluKx6ZRolWykyAagarxbeNelr7tiOuOaedOS8zwuRUzAXS9926kFXC1e3UVqXqPvwBcdsYyr5/6Rk545kzCCRgjWUboQ32boGjRG+w2ti7B89kYRmlzU6JJmKiEchpGSiTbEVvZFE/4jGRYMAduZPLLEgRLoeZJJN7kljuxJ3JPXH2xzl2P9pf0FvoubYnLu3hkJJMRoCt/+HQGw6dfM46LjcMAVIIIsEbgg+YPngDMO3XmXOZGHL/RGaMO51yqRew2SiCd7Jv+jjOe1LhMz5fJcQKllzMETTuBsJtNFmHRda6elC1Pmd3ft15i+jz8OTwMqS9/Ih32RgF1KDup8fUbldjscM3avx+CDhbl4lmWdQqRvYU3TAtpojTQOxBuqI6gDmnlqdo83lnQ6WWZCCPLxDHaGOH5GskgBQTdC6HuFkmvicNPLfaJxDItcc7Ou1xzEuhry3Nj08JGAOt8GF/kXmdeJ5OPMqukm1dOul16i/MdCPcR54YMAGDGV9ofPecyualy+X7lUVY/G0ZZwZA5u9ejqgAtT1wqR9onE/PMg/CGMf8A1OOM88IOmztj+HnNWjfycc+9qvaD9JYpC1QRllWm2ma6LmjTIK8PxJvcVR8Q5uzmlkkzs7IVIkVipBUitJ8O+qzt6XhCzuZMjlj8APQeWOkJKStHOcHB0zxNMXNsbOGXsz5h+gcRglNBGbu5L8kcgE9CfDs225qvPCtj06kGiCD6HFEncGKvIcwQZiZ4YHErRC5GQ2qG6Csw21HxbXY0m6xzZyWeKZ64crNtGPE0mYK6Abo1rsjatlIG140ThXO3D+AwQZVCMzI695NLl2Rk1MaosCOlUF6hQvrgDY8c/wD5RN/TEsmhlo6F7AmSXUa8idK/cPTGqT9oWTUqEM0mq6KQvQ+LOFAvyxlPa1K3EcwHghkKCBUslVIZXkboW6Uy/jjm82NcZLqWsc3wT6GP4MXf+yeb/mf/AHL/AKsR87y/mIULyR6VHmWX8Bdn5YLNjbpSXUPFNbtPoRZUHdIw2NlT7/O/xrHRXYBx2TM5B4pSWOWcIhNbIVBVffRDdfIjHPAV5ikcaM2kUABZ33JON07IeIZThmWeOZplmkYPITDIUG1BEZQwatzqHW/cMU5RWzZKi3wRRdv8WrPe8ZSM/dJMT+Axlmc4zNLFFFIxZIl0Jfkupmr72PyCjoBWk9snHMtmcyJYJg4bL90w0OpVkZyL1Ae13h/6TjJsUYGPckemvUi69L6fhR+eJeWylKZHFKOgP6R8vliJLIWJJ6k3gDoz8nbL6eHSPqY652FE+EaVX2R5Xe/yxqeOX+ROYs5lIlXLTsqO1tHoVhd0WXUDp2Fn4Y37ljiks2TyssjW8kEbsaAtmRSTQ2G5OJjNSuvAqUHGr8RK7ZOCOC2bQRhCsSOSTrLCRgNgKI0v1vyrFXwPs7WfIrm5c13QZDI2mPVoUWepO9AemNC7TYFfhuY1C9IDjfoVYEHbr8MIOd4vInKzkEXqaEeVIZSu1VvXmfxxyeODybo7RyTjj2fiYjnc8zgAm/NjVWf+3TELBgx3SrZHBu92PHZNyUOKZupb+jw00tEgtd6UBA21EG9waDVR3Dr218Dy0mbijiQQziAMZOkbjUUjRhWzDSfF6UKbbSo9lfaJ/BLSrKjSQSb6Uqw421b9dtqvGu8Z4XHxdo87kJo5CYxDJGzUAtl9wASjgvurDcEdOpjJq0PTxKx6dS1cDnnNcuZmMi4Xb0KDUDX9W6+eL3hfLs2aYS5sslUBYp2APmCNhWwJ9OlYdc9wd4R3csU+V9CNl6A7OpaJjQ6WSKO2PlESbEcysQSDqCsQdtvAVquu4vfHzMvxWWqap/en/Z78fw+O9na80TcfmI8azUNQjJ8yCwHyG9ffj4xzT6vFFHp9RIb+4qMfN08/5PdqJ1YrM9wSOckzF3W7CFqVfLwhQD95OJfev/Nj/r/7Y+c2cKC2VR8XH4bb42DlF9lmSUZbM+2VyccShY0VQPQf+XhZ5+ys0ixd0rsoJ1KgJN7USB6b74m5jj739XED66nr7qU48njktbRoDX2iQD9wvHfF8yE1Pj5sjJGM4uHD0Ik/GO7gjizGWmkpFDFltSw959rpd4U89xlZCP4vCqg2Ao8VAUAW8wNugHTDXPxubTvJEnqVT8PExH4YqM3n4qAd+83utj+A2HXHtwSSd6d+TZ5cuNtU5UudC7m848ntHbyA2GI2JfEs2JXsCgBQH/nvJxEx9JNtbnzpJJ0h/wCQODSZr6MkciKzSyINSkgVFI5JIb01AbemOmchkEiijjVVARFUADYBQAK922MS7C8mpky5belmlXypgRFfv8Dv128XuGN3xzxVu+bOmVvZckLnaKCeG5oDclNh/wAw9dsZXw/ijnhZ4e0AqTvdTvIAy621oVUK1kXuDX47al2kD/8AmZv9X/mMIfJfJKZ3h4mWV0mLSL4vHGdLsBanxLtV6GF0OuIzLI5dh70Xi0KPb4WY3n+U8zETSd4o6FN7/wCX2vwxSyRlSVYEEGiD1Hxxu3NPLM/DoxKZA8epVY7tpLH0P1hvYWC1E+zW+EXOEcQk7iHLd9O2waMWRRG+ogAKNW+o0N7xzx5sylpnHp/vYqeLE1qhLqJWUy6yCtWl/K+h/ccW3L/HpuHzAqzKykUynfbyPky7nwnbETmXgE2QnMGYULIArEBgwphY3GIceWkkSSQbrHWskixqNDYmzv6Y9h5Tpnsk56bicUqSkGaAi22BkVrptA6EEUa26Ha6DhxDgeWnozQRSEGwWQE30u661jBPydM7oz80VX3kJN300MD087vHReAKDM8l5GRSpy0YB80BRvkykMvyOMD7WZvoGfOWyZkijjjTbvXfUWti1uSRsQKuvDfnjpvHL/bv/vib+pH+wMQ8cXxSKU5LgyV2XO2dknGZeRwiAr42WiTv7JF4UeZc/KuZlUO2lWoAsTQ9LNnDP2Pdc7+o/fik584M0TR5miUzPeb7UHjkdCo8/ZVG3+0fQ4fKh+1dDfmT+76jj2I8Jg4i2ZjzaNIYwrKwldKuwRSMAfWzh0515Z4PwnLNmXy2twQIomnlIkfyBDOQy+bWCKB+GFb8mr8/nP1aftHHw/KL493mahyinwwprcb1rfoCKrZKNj7ZHljVGK4Ixzk+LM6n5gOuRoY44jIGVtCgDS3VQtUoxHyohCapPExJ2F3+GK8oaBo0dgfI11r7x9+PwC8USe5nBPhXSPIb/wCeJOS4VNNWiNiPtEUo892Ow2wz8ncvGeWOOJNU7syq8liNGVXeqKnxaVvcNvWw641rgvZQ0gDcQmv0ihOw3+2y9CB0VRV7HHFzm3UF6s7LHFK5v0RR9irqmbjgVg/d5eY61vSbkjO1ijV9QT0xuGMr5D4fHBxWRIl0qq5lRZJNLKgALMSTQAG5xqmGHuvzfuZl73ovYoefcuZOHZtVq+6J39F8R/AHFF2M5lW4eUF3HNIrfFiJBXr4XX53hn5q/kWb/s8v7DYTOw7+SZn+0/8A5RYp99eT/Bi/TfmvyX3adAr8NzGoXpCsvuIYUffjLOxyMDiS19ib8SpONX7SP925r+oP2lxinZlOy8Wy4DEAzOprzBhZqPusA/LETX1EdIP6ci7/ACkuD02UzSg7hoXNitvEm3Ukgy79Nh080fso4KM9mcxlia73KyhWq9LeHSa9xr5XjVPykP5Bl/7SP/jkwifk+Rn+E9Xl3Lj5+E47nnJ35PPDSOI5hn1K8MRUoRRtmAIa9wQV6Y6GxnHIHARl+L8XcDSC0ZVbuxLqctdk7sDt78aPgAxzh+UHkVTiOsXbwxM3oN5U29BUa/O8dH4587fZFbPbMCPocfQ+Yll/f+OMboqKtlL2Pdc7+o/fh15m4L9J5cLAEvl5pZRV9BNIH2H9Ek2egBxX8g5CCN1jjeOQnIIZzGyt9Y8sxZWZCRqVSi9boLh15Q47kU4ecvmszlkLNOrxyyKDTySbMrHoVP3HGkiT+TUw77ODSL0IdW99Tt1qvlfvwq9uikcYnsHdYyPf9Wo29dwcOXYFFHBmM4veIw01rBFMFdlBG/QgWPjis7fcq8vFYdClguUjZiOgXvpFs+gtlF+8Yy9rK070IfF4tPD8oD/P5j8Uyxxf8k8HRuFcSzDAFg0ESkjoDNGW0t1F7A17sWnFOAFuXGzBHs515VojZCVgOqx9tei/0T61MyWXMPK8LKx/jGcDOPcJCmn3j6pT8cS32b5GpVOuZadj+VU5mIkWR38o36MCIrFf0GYUfW/SttxivYs9zxWd+6zF/wB6vljasc/h+6/Nl5+96Izbkhe94nPKvsgTHfr9bKCv7Jv5Y0nGcdmX8pzH9QftvjR8bg7t837k5e96L2IXG8q02WniStUkTot9LZSBfoLOF7s05Zm4flpEzDIXklMlRklQNKIBZAJ9i+nnhuwY60rsi3VETinDo8zE8My6o5BTLZFj4qQR8jjI14TDlOYMtDl0EcastKLO5heySSSxPqTeNnxAfguXaYZgwRGcdJSg1jatmq+hIxko2VCWmzP+3vhsuayuUhgQvLJmgFUeZ7uTzOwFWSTsBZxD7OOQszw7iFtGe4WNwJtSUxYL+iG19QRuo2AxrDQqWDEAst0SNxfWvToMe8a1ZKdETL8NjjllmVakmCCRrJvuwQuxNLQY9AL87xLwYMaYZlFm2zM0xzAldhM6CIyeCEIWAPc+G9SCNgxDE67G2+PeWGXEZZYljjXamhMYHTorqprcbgV5eWH3PcJgnrvYY3I6FlBI2rY9RtinXkbKKhSP6RHsaK5qe1J8wGkK3e+4I9xwAlcUfLsA8UyRypelo2UGj1UggqwI8mHUA7EXhZGZgi0gug3LAu29k2T4vefhjV8tySsZJXOZw39qRH+4PGQPliu4h2WZWdtUs+bZvXvQPwCAeWAE1uYchIgGZSJxf6MfeCwOpCqSPu88VudMWenXL8ODLNPSOzsREY4vrNJUhjGtoKKqp1Hf2jei5Tsn4aikOk0tnq88gNengZRXyvfDNwTl7LZNdOWgSIUASo8TV9pj4nPvJJwasJ0VHKnK5i4YMlmwjahKsgQkqRK7tsaU9GG+2+EvmjgZ4fwKDLSMD3WZYBjW4MkzKetC1Kmsa9jxLErCmAI9CL/xxLjcdJSlUtQp9m/BMtHkspPHBEsz5dNcqoA7alBOpgLNmicN+PxVAAAFAdAMfuKMe4qco8qyZKeeR5kkSTZAEKso1M3iJYhjuOldMNeDBjEklSDbfE//2Q=="/>
          <p:cNvSpPr>
            <a:spLocks noChangeAspect="1" noChangeArrowheads="1"/>
          </p:cNvSpPr>
          <p:nvPr/>
        </p:nvSpPr>
        <p:spPr bwMode="auto">
          <a:xfrm>
            <a:off x="8978504" y="-144463"/>
            <a:ext cx="2286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EG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5364" name="AutoShape 4" descr="data:image/jpeg;base64,/9j/4AAQSkZJRgABAQAAAQABAAD/2wCEAAkGBxQREhQUEhQWFhUWGB8aGBcYGSIfGhsgHCAeHh8eGhweISogGB8lHxsYJjEhJSs3Li4uIB8zPDQsNyktLisBCgoKDg0OGhAQGzEkICUtLDQsLCwvLzcsLC8vLDEvLCwsLDgtLDcvLCwsLCwsLCwsNiwsLCwsLCwsLCwsLCw0LP/AABEIAJ4AmgMBIgACEQEDEQH/xAAcAAACAwEBAQEAAAAAAAAAAAAABgQFBwgCAwH/xABKEAACAgAEAwUEBQYLBwUBAAABAgMRAAQSIQUGMQcTIkFRMmFxgRQjUpGhCDNCc7LRFSQ0U2JydJOxwdIWNUOCkuHwlKKzwsMl/8QAGQEBAQEBAQEAAAAAAAAAAAAAAAIBAwQF/8QALREAAgIBAgMGBQUAAAAAAAAAAAECEQMSITFhkSIyQXGBsQQTI1HBM1Kh4fD/2gAMAwEAAhEDEQA/ANwwYMGADBgwYAMGDFfxriyZWMM4LMx0xxru8jnoqD12Js7AAkkAE4AsMVacw5Zvzcqy+vc3LX9buw2m/K+u/piDlODvmRrz7BwaK5ZL7hK3prNztf6TAKaWlHnfwQqihUUKqigqigB6ADYYAW/9t4f5jPf+in/0YmRcalmCNlssxViQzZjVBpAvcKyF2NjppHreLvAcAVUORzJsyZre9hFCqKBQ8nMjE3ZvV5gVtuTZDMV9Xm2DWK1xIy9RYKqEY2LGzCrv3YiT878PR1jbOQamqqkBG5oeIbDf1OLTI8VgnJEM0UpG5EbqxHx0k1gCpzHGp8obzkKtCPazMF6VFneWFraNQKtlZwNyaANXuVzCSoskbB0cBlZTYIO4IPmMfXFDmOXmSQy5KUZZnNyJ3YaGQ+bNGCpVyABrVgSOt0KAvsGF+HiOdi0jMZVZboGTKvYFk7mOXSwCrVkMxPkPIWeQ4tDMzpG4Lx0HjOzpYBGpDTAEEEGqPlgCbgwYMAGDBgwAYMGDABgwYMAGFjhuaOZucsGVmYQaegjB0gggkMXotqHkQPLeXzHnmP8AFYJO7nljZhIAG7pRQ1lSdySaUeZv7Jx+ZLKpDGkcahURQqqPIAUBjUTJl1AKUfDHvHiF9QBxm/NPEElzWYgzfeaF06IG2jdNI+spfzgL6x4iQNA2BGMKGTivPeTiVxFPFPP3bPHDG+oyEAkKCgYAkrXu64o2ikzKq2eKSPW8ag9wtkGgjEhiKHjaz1qgaxF/hqJEpAaA8KgUPh6AYopOZ5FbTYNG3NWI1O4MjdEBNAaiLvADfDAqLpRVVR+ioob9dhtiG/A8swo5eGv1aj7iBY+IxBg5jutSbV1U3fwHp88So+Oxkb6h8v3YAsIs1K2tfpMhCNQAoFfCrUzUWc+K/gQPKz6zfHM1lwJEZJkUANFL4SfIFZVBKm9zqVr/AKOK5+Oxgbaj7q/fiozvFZMzIMvDEWJBYqpGqh0uyFF0aF34Sd6NAaNypzGuejZtBjkQ1JGTeknoVagHUjo1eoIBBGJub4TFJLHMVqWP2ZF2ajdqSPaQ3eg7XRqwMUXZ7wWXLxSSTrokmYHu7B0KopQxG2oksTRIFgeW7XgCs4VnnLyQTfnY99QQqkiMTpZNzuB4WF2GBNBSt2eF7nTKN3IzUIP0jK/WppFl1G8kRA3YOgI0/aCHyxfQSh1Vh0YAj5i8Ae8GDBgAwYMGADBgxX8fEpy8ncau8rbRpD1Y1aC/hD6dWnVtdXgCqzY08Ra0NPlU0vtX1ckmtfUfnYj6fdiditzHDZZYpWhZw6Sd5le9uj9UoKSBvGEZjIDdMLsdBj94LxZcwnTRKu0sJPjibcaXHxBpujDcWMaiJIuslLRr1wcV4PBmgozESSBTa6hZU+qnqOg6emI6tRsYs4ZNQvBmxYv/AOxWRUu3cjxAXbMVFCvCpal99dcQuUeWVhjywTwRwAkd2KWdmXSZHVrNEbg3q9+n2mBoWlmViNKRWF9WJFE+5QOnmT6VvYY4VrlfguHmWZ7zNyrDmMwYYcusYVYXd4XMbnvXaIkKoC/Vxxs9kmyFGk1vdHkLJ+kv98/+rFrw91efMtppkZIS13qCoJQa6LRzDj3118hZ46RTt2YKqdn+SUABZaHT65/9WIQ4cvDZJe5QBJBG0b7k6tdOZnLF2RQ0bE2AI1IAGmy74XudYXMKuiCRY2JkjKFiyMrRsyqD4iiuzaN9YBXYkETljqjRqGHBiPw4KIo9BtdC6T12oVuOu2JGOhhF4pKqQysxCqsbEsTQAANkk7Ae/H7wz8zF+rX/AAGKzmiVXVcpWps1aFfSL/jOfsgJYBO2tox54/OEcWaRowoiMMiuU0k6o+6KrobqHNlrqtBGmm9rAF7gwYMAGDBgwAYjcSEncy9zQl0N3ZPTXR037rrEnBgCu4IHCNqDqNZ0CQ24Xb2iCb8WojfpV73j58a4IJysiOYZ0BCSqATR/RdSKkS6Ok+mxB3x8vozQzSZiWQd0sbljbE1asLWqARVYAjc6jjDOce1vPHMfxeVYog+pECC9IO3eE7nUNyu1dPfgDWspxdoAI+IaIZRt3nSCXrukh8KtsbjJ1D3ijj657iuWkgBOcjjilbT3iTooej4kWS9iaIJU6hvRB3xYci8xfwjkoc1o0FwQy3YBUlTXusGsTm4blYgZDDAgQai+hRp076rrw1V35YE6SGvMUZCLlo5MxY2MS3EKIU3Ofq9rNgMT4W2sViF/D8uWa860GiR1RUhYs8cjaQIqNNPYKvaqGFnw1RxkvaB2v5h3CZImBB0YUXb3tY8O3RfLqSbADb2KcjrFCvEMxpknn+sjY2WRWBs2erNqN/47nAoUufO07MvM7ZCcQ5cHwkIA8pAosSbsGqHuVcaZ2T86PxbKu8yos0Umhwl0QQCrUb03uKs7qTtdDnTnWW8zMPSeYH+8P8AlX34Z+xKGCTMzx5gzAd1qUxSvH0YCj3bAuWLKAu9npucAdNM1CzsMUo5pyzECIvOpNF4InljHh1bvGrL0I2vzGKDjPAUlWFIRIyAMQG1vqmjI7tcwzE6URgWYMNygFn2WeQK2GwGAKHKcUgy8WhEzJRNRVBlZthZIRAIgKHsqPQDETi3NyCMKk0GVmYKy/TmEZCk+13RcSHowANUevSsNWOWe1aQnO5stu7T0Td7INIF0NgoA6YA6T4Fw3uU1PK08snieZv0thWhR4Y0AqlX4kkkk1udZYM53iRQrq7pZW7v66QSuYxpcEUEdkLWGsE9DV5T2G9oJR14fmnJRiFy5IvSx/QJ+yfLbY+gxuz5dGZXKqXW9LEDUt7Gj1Fj0wB9cGDBgAwYMGADBgx4mlVFLOQqqCWYmgANySTsAPXACR2x58R5DRqIM0ioKHWrcg+gpTjl/iEhaRyfUj7tsbd2n8/5TNwNBGp1K4aOVwAtiwdIvXuCR06HGXdn3Kz8TzscIDd2CGmcfooOu5BAJ6Cwdz0O+AOi+x/ImHhGUUkHUpk+UjFwPleGPmDIHMZWeFSFaWJ0Vj0BZSAT6gGjibFGFUKoAVQAAOgA2AGPWAOK+N5OWHMSxzjTIjlWFHqPS96PUH0rG0dl3a1l48vFlM6BD3KBElFlGAv2hVoaA9QT6dMaHzzyJluKx6ZRolWykyAagarxbeNelr7tiOuOaedOS8zwuRUzAXS9926kFXC1e3UVqXqPvwBcdsYyr5/6Rk545kzCCRgjWUboQ32boGjRG+w2ti7B89kYRmlzU6JJmKiEchpGSiTbEVvZFE/4jGRYMAduZPLLEgRLoeZJJN7kljuxJ3JPXH2xzl2P9pf0FvoubYnLu3hkJJMRoCt/+HQGw6dfM46LjcMAVIIIsEbgg+YPngDMO3XmXOZGHL/RGaMO51yqRew2SiCd7Jv+jjOe1LhMz5fJcQKllzMETTuBsJtNFmHRda6elC1Pmd3ft15i+jz8OTwMqS9/Ih32RgF1KDup8fUbldjscM3avx+CDhbl4lmWdQqRvYU3TAtpojTQOxBuqI6gDmnlqdo83lnQ6WWZCCPLxDHaGOH5GskgBQTdC6HuFkmvicNPLfaJxDItcc7Ou1xzEuhry3Nj08JGAOt8GF/kXmdeJ5OPMqukm1dOul16i/MdCPcR54YMAGDGV9ofPecyualy+X7lUVY/G0ZZwZA5u9ejqgAtT1wqR9onE/PMg/CGMf8A1OOM88IOmztj+HnNWjfycc+9qvaD9JYpC1QRllWm2ma6LmjTIK8PxJvcVR8Q5uzmlkkzs7IVIkVipBUitJ8O+qzt6XhCzuZMjlj8APQeWOkJKStHOcHB0zxNMXNsbOGXsz5h+gcRglNBGbu5L8kcgE9CfDs225qvPCtj06kGiCD6HFEncGKvIcwQZiZ4YHErRC5GQ2qG6Csw21HxbXY0m6xzZyWeKZ64crNtGPE0mYK6Abo1rsjatlIG140ThXO3D+AwQZVCMzI695NLl2Rk1MaosCOlUF6hQvrgDY8c/wD5RN/TEsmhlo6F7AmSXUa8idK/cPTGqT9oWTUqEM0mq6KQvQ+LOFAvyxlPa1K3EcwHghkKCBUslVIZXkboW6Uy/jjm82NcZLqWsc3wT6GP4MXf+yeb/mf/AHL/AKsR87y/mIULyR6VHmWX8Bdn5YLNjbpSXUPFNbtPoRZUHdIw2NlT7/O/xrHRXYBx2TM5B4pSWOWcIhNbIVBVffRDdfIjHPAV5ikcaM2kUABZ33JON07IeIZThmWeOZplmkYPITDIUG1BEZQwatzqHW/cMU5RWzZKi3wRRdv8WrPe8ZSM/dJMT+Axlmc4zNLFFFIxZIl0Jfkupmr72PyCjoBWk9snHMtmcyJYJg4bL90w0OpVkZyL1Ae13h/6TjJsUYGPckemvUi69L6fhR+eJeWylKZHFKOgP6R8vliJLIWJJ6k3gDoz8nbL6eHSPqY652FE+EaVX2R5Xe/yxqeOX+ROYs5lIlXLTsqO1tHoVhd0WXUDp2Fn4Y37ljiks2TyssjW8kEbsaAtmRSTQ2G5OJjNSuvAqUHGr8RK7ZOCOC2bQRhCsSOSTrLCRgNgKI0v1vyrFXwPs7WfIrm5c13QZDI2mPVoUWepO9AemNC7TYFfhuY1C9IDjfoVYEHbr8MIOd4vInKzkEXqaEeVIZSu1VvXmfxxyeODybo7RyTjj2fiYjnc8zgAm/NjVWf+3TELBgx3SrZHBu92PHZNyUOKZupb+jw00tEgtd6UBA21EG9waDVR3Dr218Dy0mbijiQQziAMZOkbjUUjRhWzDSfF6UKbbSo9lfaJ/BLSrKjSQSb6Uqw421b9dtqvGu8Z4XHxdo87kJo5CYxDJGzUAtl9wASjgvurDcEdOpjJq0PTxKx6dS1cDnnNcuZmMi4Xb0KDUDX9W6+eL3hfLs2aYS5sslUBYp2APmCNhWwJ9OlYdc9wd4R3csU+V9CNl6A7OpaJjQ6WSKO2PlESbEcysQSDqCsQdtvAVquu4vfHzMvxWWqap/en/Z78fw+O9na80TcfmI8azUNQjJ8yCwHyG9ffj4xzT6vFFHp9RIb+4qMfN08/5PdqJ1YrM9wSOckzF3W7CFqVfLwhQD95OJfev/Nj/r/7Y+c2cKC2VR8XH4bb42DlF9lmSUZbM+2VyccShY0VQPQf+XhZ5+ys0ixd0rsoJ1KgJN7USB6b74m5jj739XED66nr7qU48njktbRoDX2iQD9wvHfF8yE1Pj5sjJGM4uHD0Ik/GO7gjizGWmkpFDFltSw959rpd4U89xlZCP4vCqg2Ao8VAUAW8wNugHTDXPxubTvJEnqVT8PExH4YqM3n4qAd+83utj+A2HXHtwSSd6d+TZ5cuNtU5UudC7m848ntHbyA2GI2JfEs2JXsCgBQH/nvJxEx9JNtbnzpJJ0h/wCQODSZr6MkciKzSyINSkgVFI5JIb01AbemOmchkEiijjVVARFUADYBQAK922MS7C8mpky5belmlXypgRFfv8Dv128XuGN3xzxVu+bOmVvZckLnaKCeG5oDclNh/wAw9dsZXw/ijnhZ4e0AqTvdTvIAy621oVUK1kXuDX47al2kD/8AmZv9X/mMIfJfJKZ3h4mWV0mLSL4vHGdLsBanxLtV6GF0OuIzLI5dh70Xi0KPb4WY3n+U8zETSd4o6FN7/wCX2vwxSyRlSVYEEGiD1Hxxu3NPLM/DoxKZA8epVY7tpLH0P1hvYWC1E+zW+EXOEcQk7iHLd9O2waMWRRG+ogAKNW+o0N7xzx5sylpnHp/vYqeLE1qhLqJWUy6yCtWl/K+h/ccW3L/HpuHzAqzKykUynfbyPky7nwnbETmXgE2QnMGYULIArEBgwphY3GIceWkkSSQbrHWskixqNDYmzv6Y9h5Tpnsk56bicUqSkGaAi22BkVrptA6EEUa26Ha6DhxDgeWnozQRSEGwWQE30u661jBPydM7oz80VX3kJN300MD087vHReAKDM8l5GRSpy0YB80BRvkykMvyOMD7WZvoGfOWyZkijjjTbvXfUWti1uSRsQKuvDfnjpvHL/bv/vib+pH+wMQ8cXxSKU5LgyV2XO2dknGZeRwiAr42WiTv7JF4UeZc/KuZlUO2lWoAsTQ9LNnDP2Pdc7+o/fik584M0TR5miUzPeb7UHjkdCo8/ZVG3+0fQ4fKh+1dDfmT+76jj2I8Jg4i2ZjzaNIYwrKwldKuwRSMAfWzh0515Z4PwnLNmXy2twQIomnlIkfyBDOQy+bWCKB+GFb8mr8/nP1aftHHw/KL493mahyinwwprcb1rfoCKrZKNj7ZHljVGK4Ixzk+LM6n5gOuRoY44jIGVtCgDS3VQtUoxHyohCapPExJ2F3+GK8oaBo0dgfI11r7x9+PwC8USe5nBPhXSPIb/wCeJOS4VNNWiNiPtEUo892Ow2wz8ncvGeWOOJNU7syq8liNGVXeqKnxaVvcNvWw641rgvZQ0gDcQmv0ihOw3+2y9CB0VRV7HHFzm3UF6s7LHFK5v0RR9irqmbjgVg/d5eY61vSbkjO1ijV9QT0xuGMr5D4fHBxWRIl0qq5lRZJNLKgALMSTQAG5xqmGHuvzfuZl73ovYoefcuZOHZtVq+6J39F8R/AHFF2M5lW4eUF3HNIrfFiJBXr4XX53hn5q/kWb/s8v7DYTOw7+SZn+0/8A5RYp99eT/Bi/TfmvyX3adAr8NzGoXpCsvuIYUffjLOxyMDiS19ib8SpONX7SP925r+oP2lxinZlOy8Wy4DEAzOprzBhZqPusA/LETX1EdIP6ci7/ACkuD02UzSg7hoXNitvEm3Ukgy79Nh080fso4KM9mcxlia73KyhWq9LeHSa9xr5XjVPykP5Bl/7SP/jkwifk+Rn+E9Xl3Lj5+E47nnJ35PPDSOI5hn1K8MRUoRRtmAIa9wQV6Y6GxnHIHARl+L8XcDSC0ZVbuxLqctdk7sDt78aPgAxzh+UHkVTiOsXbwxM3oN5U29BUa/O8dH4587fZFbPbMCPocfQ+Yll/f+OMboqKtlL2Pdc7+o/fh15m4L9J5cLAEvl5pZRV9BNIH2H9Ek2egBxX8g5CCN1jjeOQnIIZzGyt9Y8sxZWZCRqVSi9boLh15Q47kU4ecvmszlkLNOrxyyKDTySbMrHoVP3HGkiT+TUw77ODSL0IdW99Tt1qvlfvwq9uikcYnsHdYyPf9Wo29dwcOXYFFHBmM4veIw01rBFMFdlBG/QgWPjis7fcq8vFYdClguUjZiOgXvpFs+gtlF+8Yy9rK070IfF4tPD8oD/P5j8Uyxxf8k8HRuFcSzDAFg0ESkjoDNGW0t1F7A17sWnFOAFuXGzBHs515VojZCVgOqx9tei/0T61MyWXMPK8LKx/jGcDOPcJCmn3j6pT8cS32b5GpVOuZadj+VU5mIkWR38o36MCIrFf0GYUfW/SttxivYs9zxWd+6zF/wB6vljasc/h+6/Nl5+96Izbkhe94nPKvsgTHfr9bKCv7Jv5Y0nGcdmX8pzH9QftvjR8bg7t837k5e96L2IXG8q02WniStUkTot9LZSBfoLOF7s05Zm4flpEzDIXklMlRklQNKIBZAJ9i+nnhuwY60rsi3VETinDo8zE8My6o5BTLZFj4qQR8jjI14TDlOYMtDl0EcastKLO5heySSSxPqTeNnxAfguXaYZgwRGcdJSg1jatmq+hIxko2VCWmzP+3vhsuayuUhgQvLJmgFUeZ7uTzOwFWSTsBZxD7OOQszw7iFtGe4WNwJtSUxYL+iG19QRuo2AxrDQqWDEAst0SNxfWvToMe8a1ZKdETL8NjjllmVakmCCRrJvuwQuxNLQY9AL87xLwYMaYZlFm2zM0xzAldhM6CIyeCEIWAPc+G9SCNgxDE67G2+PeWGXEZZYljjXamhMYHTorqprcbgV5eWH3PcJgnrvYY3I6FlBI2rY9RtinXkbKKhSP6RHsaK5qe1J8wGkK3e+4I9xwAlcUfLsA8UyRypelo2UGj1UggqwI8mHUA7EXhZGZgi0gug3LAu29k2T4vefhjV8tySsZJXOZw39qRH+4PGQPliu4h2WZWdtUs+bZvXvQPwCAeWAE1uYchIgGZSJxf6MfeCwOpCqSPu88VudMWenXL8ODLNPSOzsREY4vrNJUhjGtoKKqp1Hf2jei5Tsn4aikOk0tnq88gNengZRXyvfDNwTl7LZNdOWgSIUASo8TV9pj4nPvJJwasJ0VHKnK5i4YMlmwjahKsgQkqRK7tsaU9GG+2+EvmjgZ4fwKDLSMD3WZYBjW4MkzKetC1Kmsa9jxLErCmAI9CL/xxLjcdJSlUtQp9m/BMtHkspPHBEsz5dNcqoA7alBOpgLNmicN+PxVAAAFAdAMfuKMe4qco8qyZKeeR5kkSTZAEKso1M3iJYhjuOldMNeDBjEklSDbfE//2Q=="/>
          <p:cNvSpPr>
            <a:spLocks noChangeAspect="1" noChangeArrowheads="1"/>
          </p:cNvSpPr>
          <p:nvPr/>
        </p:nvSpPr>
        <p:spPr bwMode="auto">
          <a:xfrm>
            <a:off x="8978504" y="-144463"/>
            <a:ext cx="2286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EG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5" name="مربع نص 14"/>
          <p:cNvSpPr txBox="1"/>
          <p:nvPr/>
        </p:nvSpPr>
        <p:spPr>
          <a:xfrm>
            <a:off x="1142976" y="6488692"/>
            <a:ext cx="7500958" cy="369332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76200" dist="50800" dir="5400000" rotWithShape="0">
              <a:srgbClr val="4E3B30">
                <a:alpha val="60000"/>
              </a:srgbClr>
            </a:outerShdw>
            <a:reflection blurRad="6350" stA="50000" endA="300" endPos="55000" dir="5400000" sy="-100000" algn="bl" rotWithShape="0"/>
            <a:softEdge rad="12700"/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 rtl="0">
              <a:defRPr/>
            </a:pPr>
            <a:r>
              <a:rPr lang="ar-EG" i="1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ea typeface="Adobe Fan Heiti Std B" pitchFamily="34" charset="-128"/>
                <a:cs typeface="Arabic Typesetting" panose="03020402040406030203" pitchFamily="66" charset="-78"/>
              </a:rPr>
              <a:t>&amp;د محمد القاضي &amp;  جميع الحقوق محفوظة لمؤسسة المشرفة التربوية/مهره عبدالله أل طلحان&amp;</a:t>
            </a:r>
            <a:r>
              <a:rPr lang="en-US" i="1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ea typeface="Adobe Fan Heiti Std B" pitchFamily="34" charset="-128"/>
                <a:cs typeface="Arabic Typesetting" panose="03020402040406030203" pitchFamily="66" charset="-78"/>
              </a:rPr>
              <a:t>EMV </a:t>
            </a:r>
            <a:r>
              <a:rPr lang="ar-EG" i="1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ea typeface="Adobe Fan Heiti Std B" pitchFamily="34" charset="-128"/>
                <a:cs typeface="Arabic Typesetting" panose="03020402040406030203" pitchFamily="66" charset="-78"/>
              </a:rPr>
              <a:t>إستراتيجية </a:t>
            </a:r>
            <a:endParaRPr lang="ar-EG" dirty="0">
              <a:solidFill>
                <a:srgbClr val="002060"/>
              </a:solidFill>
              <a:latin typeface="Arabic Typesetting" panose="03020402040406030203" pitchFamily="66" charset="-78"/>
              <a:ea typeface="Adobe Fan Heiti Std B" pitchFamily="34" charset="-128"/>
              <a:cs typeface="Arabic Typesetting" panose="03020402040406030203" pitchFamily="66" charset="-78"/>
            </a:endParaRPr>
          </a:p>
        </p:txBody>
      </p:sp>
      <p:sp>
        <p:nvSpPr>
          <p:cNvPr id="16" name="عنصر نائب لرقم الشريحة 8"/>
          <p:cNvSpPr>
            <a:spLocks noGrp="1"/>
          </p:cNvSpPr>
          <p:nvPr>
            <p:ph type="sldNum" sz="quarter" idx="12"/>
          </p:nvPr>
        </p:nvSpPr>
        <p:spPr>
          <a:xfrm>
            <a:off x="8572528" y="6429396"/>
            <a:ext cx="571472" cy="428604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fld id="{598F3B8C-1A87-407E-A458-8606F5C36CC6}" type="slidenum">
              <a:rPr lang="ar-SA" sz="2400" smtClean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pPr/>
              <a:t>34</a:t>
            </a:fld>
            <a:endParaRPr lang="ar-SA" sz="2400" dirty="0">
              <a:solidFill>
                <a:srgbClr val="00206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7" name="مربع نص 16"/>
          <p:cNvSpPr txBox="1"/>
          <p:nvPr/>
        </p:nvSpPr>
        <p:spPr>
          <a:xfrm>
            <a:off x="3028975" y="-24"/>
            <a:ext cx="2816797" cy="144655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ar-EG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ea typeface="GE East" pitchFamily="18" charset="-78"/>
                <a:cs typeface="Arabic Typesetting" panose="03020402040406030203" pitchFamily="66" charset="-78"/>
              </a:rPr>
              <a:t>الإجراء الرابع  : </a:t>
            </a:r>
          </a:p>
          <a:p>
            <a:pPr algn="ctr"/>
            <a:r>
              <a:rPr lang="ar-EG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ea typeface="GE East" pitchFamily="18" charset="-78"/>
                <a:cs typeface="Arabic Typesetting" panose="03020402040406030203" pitchFamily="66" charset="-78"/>
              </a:rPr>
              <a:t>تجهيز العرض  التقديمي </a:t>
            </a:r>
            <a:endParaRPr lang="ar-EG" sz="4000" dirty="0">
              <a:solidFill>
                <a:schemeClr val="bg1"/>
              </a:solidFill>
              <a:latin typeface="Arabic Typesetting" panose="03020402040406030203" pitchFamily="66" charset="-78"/>
              <a:ea typeface="GE East" pitchFamily="18" charset="-78"/>
              <a:cs typeface="Arabic Typesetting" panose="03020402040406030203" pitchFamily="66" charset="-78"/>
            </a:endParaRPr>
          </a:p>
          <a:p>
            <a:r>
              <a:rPr lang="ar-EG" sz="2400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EG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ea typeface="GE SS Text Bold" pitchFamily="18" charset="-78"/>
                <a:cs typeface="Arabic Typesetting" panose="03020402040406030203" pitchFamily="66" charset="-78"/>
              </a:rPr>
              <a:t> </a:t>
            </a:r>
            <a:endParaRPr lang="ar-EG" sz="2400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54274" name="Picture 2" descr="https://encrypted-tbn1.gstatic.com/images?q=tbn:ANd9GcQtV2YxtOdGJz-kiMLRv09CQGXcENoTN3uwX-CBljDQ-ReJv8i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70" y="1285860"/>
            <a:ext cx="5229248" cy="522925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3020069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2"/>
          <p:cNvSpPr txBox="1">
            <a:spLocks/>
          </p:cNvSpPr>
          <p:nvPr/>
        </p:nvSpPr>
        <p:spPr>
          <a:xfrm>
            <a:off x="0" y="0"/>
            <a:ext cx="9002486" cy="1428736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b"/>
          <a:lstStyle/>
          <a:p>
            <a:pPr rtl="0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endParaRPr lang="en-US" sz="3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anose="03020402040406030203" pitchFamily="66" charset="-78"/>
              <a:ea typeface="GE SS Text Bold" pitchFamily="18" charset="-78"/>
              <a:cs typeface="Arabic Typesetting" panose="03020402040406030203" pitchFamily="66" charset="-78"/>
            </a:endParaRPr>
          </a:p>
        </p:txBody>
      </p:sp>
      <p:sp>
        <p:nvSpPr>
          <p:cNvPr id="12" name="مستطيل 11"/>
          <p:cNvSpPr/>
          <p:nvPr/>
        </p:nvSpPr>
        <p:spPr>
          <a:xfrm>
            <a:off x="2053810" y="6488668"/>
            <a:ext cx="53042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>
              <a:defRPr/>
            </a:pPr>
            <a:r>
              <a:rPr lang="ar-EG" i="1" cap="all" dirty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endParaRPr lang="ar-SA" i="1" cap="all" dirty="0"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5362" name="AutoShape 2" descr="data:image/jpeg;base64,/9j/4AAQSkZJRgABAQAAAQABAAD/2wCEAAkGBxQREhQUEhQWFhUWGB8aGBcYGSIfGhsgHCAeHh8eGhweISogGB8lHxsYJjEhJSs3Li4uIB8zPDQsNyktLisBCgoKDg0OGhAQGzEkICUtLDQsLCwvLzcsLC8vLDEvLCwsLDgtLDcvLCwsLCwsLCwsNiwsLCwsLCwsLCwsLCw0LP/AABEIAJ4AmgMBIgACEQEDEQH/xAAcAAACAwEBAQEAAAAAAAAAAAAABgQFBwgCAwH/xABKEAACAgAEAwUEBQYLBwUBAAABAgMRAAQSIQUGMQcTIkFRMmFxgRQjUpGhCDNCc7LRFSQ0U2JydJOxwdIWNUOCkuHwlKKzwsMl/8QAGQEBAQEBAQEAAAAAAAAAAAAAAAIBAwQF/8QALREAAgIBAgMGBQUAAAAAAAAAAAECEQMSITFhkSIyQXGBsQQTI1HBM1Kh4fD/2gAMAwEAAhEDEQA/ANwwYMGADBgwYAMGDFfxriyZWMM4LMx0xxru8jnoqD12Js7AAkkAE4AsMVacw5Zvzcqy+vc3LX9buw2m/K+u/piDlODvmRrz7BwaK5ZL7hK3prNztf6TAKaWlHnfwQqihUUKqigqigB6ADYYAW/9t4f5jPf+in/0YmRcalmCNlssxViQzZjVBpAvcKyF2NjppHreLvAcAVUORzJsyZre9hFCqKBQ8nMjE3ZvV5gVtuTZDMV9Xm2DWK1xIy9RYKqEY2LGzCrv3YiT878PR1jbOQamqqkBG5oeIbDf1OLTI8VgnJEM0UpG5EbqxHx0k1gCpzHGp8obzkKtCPazMF6VFneWFraNQKtlZwNyaANXuVzCSoskbB0cBlZTYIO4IPmMfXFDmOXmSQy5KUZZnNyJ3YaGQ+bNGCpVyABrVgSOt0KAvsGF+HiOdi0jMZVZboGTKvYFk7mOXSwCrVkMxPkPIWeQ4tDMzpG4Lx0HjOzpYBGpDTAEEEGqPlgCbgwYMAGDBgwAYMGDABgwYMAGFjhuaOZucsGVmYQaegjB0gggkMXotqHkQPLeXzHnmP8AFYJO7nljZhIAG7pRQ1lSdySaUeZv7Jx+ZLKpDGkcahURQqqPIAUBjUTJl1AKUfDHvHiF9QBxm/NPEElzWYgzfeaF06IG2jdNI+spfzgL6x4iQNA2BGMKGTivPeTiVxFPFPP3bPHDG+oyEAkKCgYAkrXu64o2ikzKq2eKSPW8ag9wtkGgjEhiKHjaz1qgaxF/hqJEpAaA8KgUPh6AYopOZ5FbTYNG3NWI1O4MjdEBNAaiLvADfDAqLpRVVR+ioob9dhtiG/A8swo5eGv1aj7iBY+IxBg5jutSbV1U3fwHp88So+Oxkb6h8v3YAsIs1K2tfpMhCNQAoFfCrUzUWc+K/gQPKz6zfHM1lwJEZJkUANFL4SfIFZVBKm9zqVr/AKOK5+Oxgbaj7q/fiozvFZMzIMvDEWJBYqpGqh0uyFF0aF34Sd6NAaNypzGuejZtBjkQ1JGTeknoVagHUjo1eoIBBGJub4TFJLHMVqWP2ZF2ajdqSPaQ3eg7XRqwMUXZ7wWXLxSSTrokmYHu7B0KopQxG2oksTRIFgeW7XgCs4VnnLyQTfnY99QQqkiMTpZNzuB4WF2GBNBSt2eF7nTKN3IzUIP0jK/WppFl1G8kRA3YOgI0/aCHyxfQSh1Vh0YAj5i8Ae8GDBgAwYMGADBgxX8fEpy8ncau8rbRpD1Y1aC/hD6dWnVtdXgCqzY08Ra0NPlU0vtX1ckmtfUfnYj6fdiditzHDZZYpWhZw6Sd5le9uj9UoKSBvGEZjIDdMLsdBj94LxZcwnTRKu0sJPjibcaXHxBpujDcWMaiJIuslLRr1wcV4PBmgozESSBTa6hZU+qnqOg6emI6tRsYs4ZNQvBmxYv/AOxWRUu3cjxAXbMVFCvCpal99dcQuUeWVhjywTwRwAkd2KWdmXSZHVrNEbg3q9+n2mBoWlmViNKRWF9WJFE+5QOnmT6VvYY4VrlfguHmWZ7zNyrDmMwYYcusYVYXd4XMbnvXaIkKoC/Vxxs9kmyFGk1vdHkLJ+kv98/+rFrw91efMtppkZIS13qCoJQa6LRzDj3118hZ46RTt2YKqdn+SUABZaHT65/9WIQ4cvDZJe5QBJBG0b7k6tdOZnLF2RQ0bE2AI1IAGmy74XudYXMKuiCRY2JkjKFiyMrRsyqD4iiuzaN9YBXYkETljqjRqGHBiPw4KIo9BtdC6T12oVuOu2JGOhhF4pKqQysxCqsbEsTQAANkk7Ae/H7wz8zF+rX/AAGKzmiVXVcpWps1aFfSL/jOfsgJYBO2tox54/OEcWaRowoiMMiuU0k6o+6KrobqHNlrqtBGmm9rAF7gwYMAGDBgwAYjcSEncy9zQl0N3ZPTXR037rrEnBgCu4IHCNqDqNZ0CQ24Xb2iCb8WojfpV73j58a4IJysiOYZ0BCSqATR/RdSKkS6Ok+mxB3x8vozQzSZiWQd0sbljbE1asLWqARVYAjc6jjDOce1vPHMfxeVYog+pECC9IO3eE7nUNyu1dPfgDWspxdoAI+IaIZRt3nSCXrukh8KtsbjJ1D3ijj657iuWkgBOcjjilbT3iTooej4kWS9iaIJU6hvRB3xYci8xfwjkoc1o0FwQy3YBUlTXusGsTm4blYgZDDAgQai+hRp076rrw1V35YE6SGvMUZCLlo5MxY2MS3EKIU3Ofq9rNgMT4W2sViF/D8uWa860GiR1RUhYs8cjaQIqNNPYKvaqGFnw1RxkvaB2v5h3CZImBB0YUXb3tY8O3RfLqSbADb2KcjrFCvEMxpknn+sjY2WRWBs2erNqN/47nAoUufO07MvM7ZCcQ5cHwkIA8pAosSbsGqHuVcaZ2T86PxbKu8yos0Umhwl0QQCrUb03uKs7qTtdDnTnWW8zMPSeYH+8P8AlX34Z+xKGCTMzx5gzAd1qUxSvH0YCj3bAuWLKAu9npucAdNM1CzsMUo5pyzECIvOpNF4InljHh1bvGrL0I2vzGKDjPAUlWFIRIyAMQG1vqmjI7tcwzE6URgWYMNygFn2WeQK2GwGAKHKcUgy8WhEzJRNRVBlZthZIRAIgKHsqPQDETi3NyCMKk0GVmYKy/TmEZCk+13RcSHowANUevSsNWOWe1aQnO5stu7T0Td7INIF0NgoA6YA6T4Fw3uU1PK08snieZv0thWhR4Y0AqlX4kkkk1udZYM53iRQrq7pZW7v66QSuYxpcEUEdkLWGsE9DV5T2G9oJR14fmnJRiFy5IvSx/QJ+yfLbY+gxuz5dGZXKqXW9LEDUt7Gj1Fj0wB9cGDBgAwYMGADBgx4mlVFLOQqqCWYmgANySTsAPXACR2x58R5DRqIM0ioKHWrcg+gpTjl/iEhaRyfUj7tsbd2n8/5TNwNBGp1K4aOVwAtiwdIvXuCR06HGXdn3Kz8TzscIDd2CGmcfooOu5BAJ6Cwdz0O+AOi+x/ImHhGUUkHUpk+UjFwPleGPmDIHMZWeFSFaWJ0Vj0BZSAT6gGjibFGFUKoAVQAAOgA2AGPWAOK+N5OWHMSxzjTIjlWFHqPS96PUH0rG0dl3a1l48vFlM6BD3KBElFlGAv2hVoaA9QT6dMaHzzyJluKx6ZRolWykyAagarxbeNelr7tiOuOaedOS8zwuRUzAXS9926kFXC1e3UVqXqPvwBcdsYyr5/6Rk545kzCCRgjWUboQ32boGjRG+w2ti7B89kYRmlzU6JJmKiEchpGSiTbEVvZFE/4jGRYMAduZPLLEgRLoeZJJN7kljuxJ3JPXH2xzl2P9pf0FvoubYnLu3hkJJMRoCt/+HQGw6dfM46LjcMAVIIIsEbgg+YPngDMO3XmXOZGHL/RGaMO51yqRew2SiCd7Jv+jjOe1LhMz5fJcQKllzMETTuBsJtNFmHRda6elC1Pmd3ft15i+jz8OTwMqS9/Ih32RgF1KDup8fUbldjscM3avx+CDhbl4lmWdQqRvYU3TAtpojTQOxBuqI6gDmnlqdo83lnQ6WWZCCPLxDHaGOH5GskgBQTdC6HuFkmvicNPLfaJxDItcc7Ou1xzEuhry3Nj08JGAOt8GF/kXmdeJ5OPMqukm1dOul16i/MdCPcR54YMAGDGV9ofPecyualy+X7lUVY/G0ZZwZA5u9ejqgAtT1wqR9onE/PMg/CGMf8A1OOM88IOmztj+HnNWjfycc+9qvaD9JYpC1QRllWm2ma6LmjTIK8PxJvcVR8Q5uzmlkkzs7IVIkVipBUitJ8O+qzt6XhCzuZMjlj8APQeWOkJKStHOcHB0zxNMXNsbOGXsz5h+gcRglNBGbu5L8kcgE9CfDs225qvPCtj06kGiCD6HFEncGKvIcwQZiZ4YHErRC5GQ2qG6Csw21HxbXY0m6xzZyWeKZ64crNtGPE0mYK6Abo1rsjatlIG140ThXO3D+AwQZVCMzI695NLl2Rk1MaosCOlUF6hQvrgDY8c/wD5RN/TEsmhlo6F7AmSXUa8idK/cPTGqT9oWTUqEM0mq6KQvQ+LOFAvyxlPa1K3EcwHghkKCBUslVIZXkboW6Uy/jjm82NcZLqWsc3wT6GP4MXf+yeb/mf/AHL/AKsR87y/mIULyR6VHmWX8Bdn5YLNjbpSXUPFNbtPoRZUHdIw2NlT7/O/xrHRXYBx2TM5B4pSWOWcIhNbIVBVffRDdfIjHPAV5ikcaM2kUABZ33JON07IeIZThmWeOZplmkYPITDIUG1BEZQwatzqHW/cMU5RWzZKi3wRRdv8WrPe8ZSM/dJMT+Axlmc4zNLFFFIxZIl0Jfkupmr72PyCjoBWk9snHMtmcyJYJg4bL90w0OpVkZyL1Ae13h/6TjJsUYGPckemvUi69L6fhR+eJeWylKZHFKOgP6R8vliJLIWJJ6k3gDoz8nbL6eHSPqY652FE+EaVX2R5Xe/yxqeOX+ROYs5lIlXLTsqO1tHoVhd0WXUDp2Fn4Y37ljiks2TyssjW8kEbsaAtmRSTQ2G5OJjNSuvAqUHGr8RK7ZOCOC2bQRhCsSOSTrLCRgNgKI0v1vyrFXwPs7WfIrm5c13QZDI2mPVoUWepO9AemNC7TYFfhuY1C9IDjfoVYEHbr8MIOd4vInKzkEXqaEeVIZSu1VvXmfxxyeODybo7RyTjj2fiYjnc8zgAm/NjVWf+3TELBgx3SrZHBu92PHZNyUOKZupb+jw00tEgtd6UBA21EG9waDVR3Dr218Dy0mbijiQQziAMZOkbjUUjRhWzDSfF6UKbbSo9lfaJ/BLSrKjSQSb6Uqw421b9dtqvGu8Z4XHxdo87kJo5CYxDJGzUAtl9wASjgvurDcEdOpjJq0PTxKx6dS1cDnnNcuZmMi4Xb0KDUDX9W6+eL3hfLs2aYS5sslUBYp2APmCNhWwJ9OlYdc9wd4R3csU+V9CNl6A7OpaJjQ6WSKO2PlESbEcysQSDqCsQdtvAVquu4vfHzMvxWWqap/en/Z78fw+O9na80TcfmI8azUNQjJ8yCwHyG9ffj4xzT6vFFHp9RIb+4qMfN08/5PdqJ1YrM9wSOckzF3W7CFqVfLwhQD95OJfev/Nj/r/7Y+c2cKC2VR8XH4bb42DlF9lmSUZbM+2VyccShY0VQPQf+XhZ5+ys0ixd0rsoJ1KgJN7USB6b74m5jj739XED66nr7qU48njktbRoDX2iQD9wvHfF8yE1Pj5sjJGM4uHD0Ik/GO7gjizGWmkpFDFltSw959rpd4U89xlZCP4vCqg2Ao8VAUAW8wNugHTDXPxubTvJEnqVT8PExH4YqM3n4qAd+83utj+A2HXHtwSSd6d+TZ5cuNtU5UudC7m848ntHbyA2GI2JfEs2JXsCgBQH/nvJxEx9JNtbnzpJJ0h/wCQODSZr6MkciKzSyINSkgVFI5JIb01AbemOmchkEiijjVVARFUADYBQAK922MS7C8mpky5belmlXypgRFfv8Dv128XuGN3xzxVu+bOmVvZckLnaKCeG5oDclNh/wAw9dsZXw/ijnhZ4e0AqTvdTvIAy621oVUK1kXuDX47al2kD/8AmZv9X/mMIfJfJKZ3h4mWV0mLSL4vHGdLsBanxLtV6GF0OuIzLI5dh70Xi0KPb4WY3n+U8zETSd4o6FN7/wCX2vwxSyRlSVYEEGiD1Hxxu3NPLM/DoxKZA8epVY7tpLH0P1hvYWC1E+zW+EXOEcQk7iHLd9O2waMWRRG+ogAKNW+o0N7xzx5sylpnHp/vYqeLE1qhLqJWUy6yCtWl/K+h/ccW3L/HpuHzAqzKykUynfbyPky7nwnbETmXgE2QnMGYULIArEBgwphY3GIceWkkSSQbrHWskixqNDYmzv6Y9h5Tpnsk56bicUqSkGaAi22BkVrptA6EEUa26Ha6DhxDgeWnozQRSEGwWQE30u661jBPydM7oz80VX3kJN300MD087vHReAKDM8l5GRSpy0YB80BRvkykMvyOMD7WZvoGfOWyZkijjjTbvXfUWti1uSRsQKuvDfnjpvHL/bv/vib+pH+wMQ8cXxSKU5LgyV2XO2dknGZeRwiAr42WiTv7JF4UeZc/KuZlUO2lWoAsTQ9LNnDP2Pdc7+o/fik584M0TR5miUzPeb7UHjkdCo8/ZVG3+0fQ4fKh+1dDfmT+76jj2I8Jg4i2ZjzaNIYwrKwldKuwRSMAfWzh0515Z4PwnLNmXy2twQIomnlIkfyBDOQy+bWCKB+GFb8mr8/nP1aftHHw/KL493mahyinwwprcb1rfoCKrZKNj7ZHljVGK4Ixzk+LM6n5gOuRoY44jIGVtCgDS3VQtUoxHyohCapPExJ2F3+GK8oaBo0dgfI11r7x9+PwC8USe5nBPhXSPIb/wCeJOS4VNNWiNiPtEUo892Ow2wz8ncvGeWOOJNU7syq8liNGVXeqKnxaVvcNvWw641rgvZQ0gDcQmv0ihOw3+2y9CB0VRV7HHFzm3UF6s7LHFK5v0RR9irqmbjgVg/d5eY61vSbkjO1ijV9QT0xuGMr5D4fHBxWRIl0qq5lRZJNLKgALMSTQAG5xqmGHuvzfuZl73ovYoefcuZOHZtVq+6J39F8R/AHFF2M5lW4eUF3HNIrfFiJBXr4XX53hn5q/kWb/s8v7DYTOw7+SZn+0/8A5RYp99eT/Bi/TfmvyX3adAr8NzGoXpCsvuIYUffjLOxyMDiS19ib8SpONX7SP925r+oP2lxinZlOy8Wy4DEAzOprzBhZqPusA/LETX1EdIP6ci7/ACkuD02UzSg7hoXNitvEm3Ukgy79Nh080fso4KM9mcxlia73KyhWq9LeHSa9xr5XjVPykP5Bl/7SP/jkwifk+Rn+E9Xl3Lj5+E47nnJ35PPDSOI5hn1K8MRUoRRtmAIa9wQV6Y6GxnHIHARl+L8XcDSC0ZVbuxLqctdk7sDt78aPgAxzh+UHkVTiOsXbwxM3oN5U29BUa/O8dH4587fZFbPbMCPocfQ+Yll/f+OMboqKtlL2Pdc7+o/fh15m4L9J5cLAEvl5pZRV9BNIH2H9Ek2egBxX8g5CCN1jjeOQnIIZzGyt9Y8sxZWZCRqVSi9boLh15Q47kU4ecvmszlkLNOrxyyKDTySbMrHoVP3HGkiT+TUw77ODSL0IdW99Tt1qvlfvwq9uikcYnsHdYyPf9Wo29dwcOXYFFHBmM4veIw01rBFMFdlBG/QgWPjis7fcq8vFYdClguUjZiOgXvpFs+gtlF+8Yy9rK070IfF4tPD8oD/P5j8Uyxxf8k8HRuFcSzDAFg0ESkjoDNGW0t1F7A17sWnFOAFuXGzBHs515VojZCVgOqx9tei/0T61MyWXMPK8LKx/jGcDOPcJCmn3j6pT8cS32b5GpVOuZadj+VU5mIkWR38o36MCIrFf0GYUfW/SttxivYs9zxWd+6zF/wB6vljasc/h+6/Nl5+96Izbkhe94nPKvsgTHfr9bKCv7Jv5Y0nGcdmX8pzH9QftvjR8bg7t837k5e96L2IXG8q02WniStUkTot9LZSBfoLOF7s05Zm4flpEzDIXklMlRklQNKIBZAJ9i+nnhuwY60rsi3VETinDo8zE8My6o5BTLZFj4qQR8jjI14TDlOYMtDl0EcastKLO5heySSSxPqTeNnxAfguXaYZgwRGcdJSg1jatmq+hIxko2VCWmzP+3vhsuayuUhgQvLJmgFUeZ7uTzOwFWSTsBZxD7OOQszw7iFtGe4WNwJtSUxYL+iG19QRuo2AxrDQqWDEAst0SNxfWvToMe8a1ZKdETL8NjjllmVakmCCRrJvuwQuxNLQY9AL87xLwYMaYZlFm2zM0xzAldhM6CIyeCEIWAPc+G9SCNgxDE67G2+PeWGXEZZYljjXamhMYHTorqprcbgV5eWH3PcJgnrvYY3I6FlBI2rY9RtinXkbKKhSP6RHsaK5qe1J8wGkK3e+4I9xwAlcUfLsA8UyRypelo2UGj1UggqwI8mHUA7EXhZGZgi0gug3LAu29k2T4vefhjV8tySsZJXOZw39qRH+4PGQPliu4h2WZWdtUs+bZvXvQPwCAeWAE1uYchIgGZSJxf6MfeCwOpCqSPu88VudMWenXL8ODLNPSOzsREY4vrNJUhjGtoKKqp1Hf2jei5Tsn4aikOk0tnq88gNengZRXyvfDNwTl7LZNdOWgSIUASo8TV9pj4nPvJJwasJ0VHKnK5i4YMlmwjahKsgQkqRK7tsaU9GG+2+EvmjgZ4fwKDLSMD3WZYBjW4MkzKetC1Kmsa9jxLErCmAI9CL/xxLjcdJSlUtQp9m/BMtHkspPHBEsz5dNcqoA7alBOpgLNmicN+PxVAAAFAdAMfuKMe4qco8qyZKeeR5kkSTZAEKso1M3iJYhjuOldMNeDBjEklSDbfE//2Q=="/>
          <p:cNvSpPr>
            <a:spLocks noChangeAspect="1" noChangeArrowheads="1"/>
          </p:cNvSpPr>
          <p:nvPr/>
        </p:nvSpPr>
        <p:spPr bwMode="auto">
          <a:xfrm>
            <a:off x="8978504" y="-144463"/>
            <a:ext cx="2286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EG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5364" name="AutoShape 4" descr="data:image/jpeg;base64,/9j/4AAQSkZJRgABAQAAAQABAAD/2wCEAAkGBxQREhQUEhQWFhUWGB8aGBcYGSIfGhsgHCAeHh8eGhweISogGB8lHxsYJjEhJSs3Li4uIB8zPDQsNyktLisBCgoKDg0OGhAQGzEkICUtLDQsLCwvLzcsLC8vLDEvLCwsLDgtLDcvLCwsLCwsLCwsNiwsLCwsLCwsLCwsLCw0LP/AABEIAJ4AmgMBIgACEQEDEQH/xAAcAAACAwEBAQEAAAAAAAAAAAAABgQFBwgCAwH/xABKEAACAgAEAwUEBQYLBwUBAAABAgMRAAQSIQUGMQcTIkFRMmFxgRQjUpGhCDNCc7LRFSQ0U2JydJOxwdIWNUOCkuHwlKKzwsMl/8QAGQEBAQEBAQEAAAAAAAAAAAAAAAIBAwQF/8QALREAAgIBAgMGBQUAAAAAAAAAAAECEQMSITFhkSIyQXGBsQQTI1HBM1Kh4fD/2gAMAwEAAhEDEQA/ANwwYMGADBgwYAMGDFfxriyZWMM4LMx0xxru8jnoqD12Js7AAkkAE4AsMVacw5Zvzcqy+vc3LX9buw2m/K+u/piDlODvmRrz7BwaK5ZL7hK3prNztf6TAKaWlHnfwQqihUUKqigqigB6ADYYAW/9t4f5jPf+in/0YmRcalmCNlssxViQzZjVBpAvcKyF2NjppHreLvAcAVUORzJsyZre9hFCqKBQ8nMjE3ZvV5gVtuTZDMV9Xm2DWK1xIy9RYKqEY2LGzCrv3YiT878PR1jbOQamqqkBG5oeIbDf1OLTI8VgnJEM0UpG5EbqxHx0k1gCpzHGp8obzkKtCPazMF6VFneWFraNQKtlZwNyaANXuVzCSoskbB0cBlZTYIO4IPmMfXFDmOXmSQy5KUZZnNyJ3YaGQ+bNGCpVyABrVgSOt0KAvsGF+HiOdi0jMZVZboGTKvYFk7mOXSwCrVkMxPkPIWeQ4tDMzpG4Lx0HjOzpYBGpDTAEEEGqPlgCbgwYMAGDBgwAYMGDABgwYMAGFjhuaOZucsGVmYQaegjB0gggkMXotqHkQPLeXzHnmP8AFYJO7nljZhIAG7pRQ1lSdySaUeZv7Jx+ZLKpDGkcahURQqqPIAUBjUTJl1AKUfDHvHiF9QBxm/NPEElzWYgzfeaF06IG2jdNI+spfzgL6x4iQNA2BGMKGTivPeTiVxFPFPP3bPHDG+oyEAkKCgYAkrXu64o2ikzKq2eKSPW8ag9wtkGgjEhiKHjaz1qgaxF/hqJEpAaA8KgUPh6AYopOZ5FbTYNG3NWI1O4MjdEBNAaiLvADfDAqLpRVVR+ioob9dhtiG/A8swo5eGv1aj7iBY+IxBg5jutSbV1U3fwHp88So+Oxkb6h8v3YAsIs1K2tfpMhCNQAoFfCrUzUWc+K/gQPKz6zfHM1lwJEZJkUANFL4SfIFZVBKm9zqVr/AKOK5+Oxgbaj7q/fiozvFZMzIMvDEWJBYqpGqh0uyFF0aF34Sd6NAaNypzGuejZtBjkQ1JGTeknoVagHUjo1eoIBBGJub4TFJLHMVqWP2ZF2ajdqSPaQ3eg7XRqwMUXZ7wWXLxSSTrokmYHu7B0KopQxG2oksTRIFgeW7XgCs4VnnLyQTfnY99QQqkiMTpZNzuB4WF2GBNBSt2eF7nTKN3IzUIP0jK/WppFl1G8kRA3YOgI0/aCHyxfQSh1Vh0YAj5i8Ae8GDBgAwYMGADBgxX8fEpy8ncau8rbRpD1Y1aC/hD6dWnVtdXgCqzY08Ra0NPlU0vtX1ckmtfUfnYj6fdiditzHDZZYpWhZw6Sd5le9uj9UoKSBvGEZjIDdMLsdBj94LxZcwnTRKu0sJPjibcaXHxBpujDcWMaiJIuslLRr1wcV4PBmgozESSBTa6hZU+qnqOg6emI6tRsYs4ZNQvBmxYv/AOxWRUu3cjxAXbMVFCvCpal99dcQuUeWVhjywTwRwAkd2KWdmXSZHVrNEbg3q9+n2mBoWlmViNKRWF9WJFE+5QOnmT6VvYY4VrlfguHmWZ7zNyrDmMwYYcusYVYXd4XMbnvXaIkKoC/Vxxs9kmyFGk1vdHkLJ+kv98/+rFrw91efMtppkZIS13qCoJQa6LRzDj3118hZ46RTt2YKqdn+SUABZaHT65/9WIQ4cvDZJe5QBJBG0b7k6tdOZnLF2RQ0bE2AI1IAGmy74XudYXMKuiCRY2JkjKFiyMrRsyqD4iiuzaN9YBXYkETljqjRqGHBiPw4KIo9BtdC6T12oVuOu2JGOhhF4pKqQysxCqsbEsTQAANkk7Ae/H7wz8zF+rX/AAGKzmiVXVcpWps1aFfSL/jOfsgJYBO2tox54/OEcWaRowoiMMiuU0k6o+6KrobqHNlrqtBGmm9rAF7gwYMAGDBgwAYjcSEncy9zQl0N3ZPTXR037rrEnBgCu4IHCNqDqNZ0CQ24Xb2iCb8WojfpV73j58a4IJysiOYZ0BCSqATR/RdSKkS6Ok+mxB3x8vozQzSZiWQd0sbljbE1asLWqARVYAjc6jjDOce1vPHMfxeVYog+pECC9IO3eE7nUNyu1dPfgDWspxdoAI+IaIZRt3nSCXrukh8KtsbjJ1D3ijj657iuWkgBOcjjilbT3iTooej4kWS9iaIJU6hvRB3xYci8xfwjkoc1o0FwQy3YBUlTXusGsTm4blYgZDDAgQai+hRp076rrw1V35YE6SGvMUZCLlo5MxY2MS3EKIU3Ofq9rNgMT4W2sViF/D8uWa860GiR1RUhYs8cjaQIqNNPYKvaqGFnw1RxkvaB2v5h3CZImBB0YUXb3tY8O3RfLqSbADb2KcjrFCvEMxpknn+sjY2WRWBs2erNqN/47nAoUufO07MvM7ZCcQ5cHwkIA8pAosSbsGqHuVcaZ2T86PxbKu8yos0Umhwl0QQCrUb03uKs7qTtdDnTnWW8zMPSeYH+8P8AlX34Z+xKGCTMzx5gzAd1qUxSvH0YCj3bAuWLKAu9npucAdNM1CzsMUo5pyzECIvOpNF4InljHh1bvGrL0I2vzGKDjPAUlWFIRIyAMQG1vqmjI7tcwzE6URgWYMNygFn2WeQK2GwGAKHKcUgy8WhEzJRNRVBlZthZIRAIgKHsqPQDETi3NyCMKk0GVmYKy/TmEZCk+13RcSHowANUevSsNWOWe1aQnO5stu7T0Td7INIF0NgoA6YA6T4Fw3uU1PK08snieZv0thWhR4Y0AqlX4kkkk1udZYM53iRQrq7pZW7v66QSuYxpcEUEdkLWGsE9DV5T2G9oJR14fmnJRiFy5IvSx/QJ+yfLbY+gxuz5dGZXKqXW9LEDUt7Gj1Fj0wB9cGDBgAwYMGADBgx4mlVFLOQqqCWYmgANySTsAPXACR2x58R5DRqIM0ioKHWrcg+gpTjl/iEhaRyfUj7tsbd2n8/5TNwNBGp1K4aOVwAtiwdIvXuCR06HGXdn3Kz8TzscIDd2CGmcfooOu5BAJ6Cwdz0O+AOi+x/ImHhGUUkHUpk+UjFwPleGPmDIHMZWeFSFaWJ0Vj0BZSAT6gGjibFGFUKoAVQAAOgA2AGPWAOK+N5OWHMSxzjTIjlWFHqPS96PUH0rG0dl3a1l48vFlM6BD3KBElFlGAv2hVoaA9QT6dMaHzzyJluKx6ZRolWykyAagarxbeNelr7tiOuOaedOS8zwuRUzAXS9926kFXC1e3UVqXqPvwBcdsYyr5/6Rk545kzCCRgjWUboQ32boGjRG+w2ti7B89kYRmlzU6JJmKiEchpGSiTbEVvZFE/4jGRYMAduZPLLEgRLoeZJJN7kljuxJ3JPXH2xzl2P9pf0FvoubYnLu3hkJJMRoCt/+HQGw6dfM46LjcMAVIIIsEbgg+YPngDMO3XmXOZGHL/RGaMO51yqRew2SiCd7Jv+jjOe1LhMz5fJcQKllzMETTuBsJtNFmHRda6elC1Pmd3ft15i+jz8OTwMqS9/Ih32RgF1KDup8fUbldjscM3avx+CDhbl4lmWdQqRvYU3TAtpojTQOxBuqI6gDmnlqdo83lnQ6WWZCCPLxDHaGOH5GskgBQTdC6HuFkmvicNPLfaJxDItcc7Ou1xzEuhry3Nj08JGAOt8GF/kXmdeJ5OPMqukm1dOul16i/MdCPcR54YMAGDGV9ofPecyualy+X7lUVY/G0ZZwZA5u9ejqgAtT1wqR9onE/PMg/CGMf8A1OOM88IOmztj+HnNWjfycc+9qvaD9JYpC1QRllWm2ma6LmjTIK8PxJvcVR8Q5uzmlkkzs7IVIkVipBUitJ8O+qzt6XhCzuZMjlj8APQeWOkJKStHOcHB0zxNMXNsbOGXsz5h+gcRglNBGbu5L8kcgE9CfDs225qvPCtj06kGiCD6HFEncGKvIcwQZiZ4YHErRC5GQ2qG6Csw21HxbXY0m6xzZyWeKZ64crNtGPE0mYK6Abo1rsjatlIG140ThXO3D+AwQZVCMzI695NLl2Rk1MaosCOlUF6hQvrgDY8c/wD5RN/TEsmhlo6F7AmSXUa8idK/cPTGqT9oWTUqEM0mq6KQvQ+LOFAvyxlPa1K3EcwHghkKCBUslVIZXkboW6Uy/jjm82NcZLqWsc3wT6GP4MXf+yeb/mf/AHL/AKsR87y/mIULyR6VHmWX8Bdn5YLNjbpSXUPFNbtPoRZUHdIw2NlT7/O/xrHRXYBx2TM5B4pSWOWcIhNbIVBVffRDdfIjHPAV5ikcaM2kUABZ33JON07IeIZThmWeOZplmkYPITDIUG1BEZQwatzqHW/cMU5RWzZKi3wRRdv8WrPe8ZSM/dJMT+Axlmc4zNLFFFIxZIl0Jfkupmr72PyCjoBWk9snHMtmcyJYJg4bL90w0OpVkZyL1Ae13h/6TjJsUYGPckemvUi69L6fhR+eJeWylKZHFKOgP6R8vliJLIWJJ6k3gDoz8nbL6eHSPqY652FE+EaVX2R5Xe/yxqeOX+ROYs5lIlXLTsqO1tHoVhd0WXUDp2Fn4Y37ljiks2TyssjW8kEbsaAtmRSTQ2G5OJjNSuvAqUHGr8RK7ZOCOC2bQRhCsSOSTrLCRgNgKI0v1vyrFXwPs7WfIrm5c13QZDI2mPVoUWepO9AemNC7TYFfhuY1C9IDjfoVYEHbr8MIOd4vInKzkEXqaEeVIZSu1VvXmfxxyeODybo7RyTjj2fiYjnc8zgAm/NjVWf+3TELBgx3SrZHBu92PHZNyUOKZupb+jw00tEgtd6UBA21EG9waDVR3Dr218Dy0mbijiQQziAMZOkbjUUjRhWzDSfF6UKbbSo9lfaJ/BLSrKjSQSb6Uqw421b9dtqvGu8Z4XHxdo87kJo5CYxDJGzUAtl9wASjgvurDcEdOpjJq0PTxKx6dS1cDnnNcuZmMi4Xb0KDUDX9W6+eL3hfLs2aYS5sslUBYp2APmCNhWwJ9OlYdc9wd4R3csU+V9CNl6A7OpaJjQ6WSKO2PlESbEcysQSDqCsQdtvAVquu4vfHzMvxWWqap/en/Z78fw+O9na80TcfmI8azUNQjJ8yCwHyG9ffj4xzT6vFFHp9RIb+4qMfN08/5PdqJ1YrM9wSOckzF3W7CFqVfLwhQD95OJfev/Nj/r/7Y+c2cKC2VR8XH4bb42DlF9lmSUZbM+2VyccShY0VQPQf+XhZ5+ys0ixd0rsoJ1KgJN7USB6b74m5jj739XED66nr7qU48njktbRoDX2iQD9wvHfF8yE1Pj5sjJGM4uHD0Ik/GO7gjizGWmkpFDFltSw959rpd4U89xlZCP4vCqg2Ao8VAUAW8wNugHTDXPxubTvJEnqVT8PExH4YqM3n4qAd+83utj+A2HXHtwSSd6d+TZ5cuNtU5UudC7m848ntHbyA2GI2JfEs2JXsCgBQH/nvJxEx9JNtbnzpJJ0h/wCQODSZr6MkciKzSyINSkgVFI5JIb01AbemOmchkEiijjVVARFUADYBQAK922MS7C8mpky5belmlXypgRFfv8Dv128XuGN3xzxVu+bOmVvZckLnaKCeG5oDclNh/wAw9dsZXw/ijnhZ4e0AqTvdTvIAy621oVUK1kXuDX47al2kD/8AmZv9X/mMIfJfJKZ3h4mWV0mLSL4vHGdLsBanxLtV6GF0OuIzLI5dh70Xi0KPb4WY3n+U8zETSd4o6FN7/wCX2vwxSyRlSVYEEGiD1Hxxu3NPLM/DoxKZA8epVY7tpLH0P1hvYWC1E+zW+EXOEcQk7iHLd9O2waMWRRG+ogAKNW+o0N7xzx5sylpnHp/vYqeLE1qhLqJWUy6yCtWl/K+h/ccW3L/HpuHzAqzKykUynfbyPky7nwnbETmXgE2QnMGYULIArEBgwphY3GIceWkkSSQbrHWskixqNDYmzv6Y9h5Tpnsk56bicUqSkGaAi22BkVrptA6EEUa26Ha6DhxDgeWnozQRSEGwWQE30u661jBPydM7oz80VX3kJN300MD087vHReAKDM8l5GRSpy0YB80BRvkykMvyOMD7WZvoGfOWyZkijjjTbvXfUWti1uSRsQKuvDfnjpvHL/bv/vib+pH+wMQ8cXxSKU5LgyV2XO2dknGZeRwiAr42WiTv7JF4UeZc/KuZlUO2lWoAsTQ9LNnDP2Pdc7+o/fik584M0TR5miUzPeb7UHjkdCo8/ZVG3+0fQ4fKh+1dDfmT+76jj2I8Jg4i2ZjzaNIYwrKwldKuwRSMAfWzh0515Z4PwnLNmXy2twQIomnlIkfyBDOQy+bWCKB+GFb8mr8/nP1aftHHw/KL493mahyinwwprcb1rfoCKrZKNj7ZHljVGK4Ixzk+LM6n5gOuRoY44jIGVtCgDS3VQtUoxHyohCapPExJ2F3+GK8oaBo0dgfI11r7x9+PwC8USe5nBPhXSPIb/wCeJOS4VNNWiNiPtEUo892Ow2wz8ncvGeWOOJNU7syq8liNGVXeqKnxaVvcNvWw641rgvZQ0gDcQmv0ihOw3+2y9CB0VRV7HHFzm3UF6s7LHFK5v0RR9irqmbjgVg/d5eY61vSbkjO1ijV9QT0xuGMr5D4fHBxWRIl0qq5lRZJNLKgALMSTQAG5xqmGHuvzfuZl73ovYoefcuZOHZtVq+6J39F8R/AHFF2M5lW4eUF3HNIrfFiJBXr4XX53hn5q/kWb/s8v7DYTOw7+SZn+0/8A5RYp99eT/Bi/TfmvyX3adAr8NzGoXpCsvuIYUffjLOxyMDiS19ib8SpONX7SP925r+oP2lxinZlOy8Wy4DEAzOprzBhZqPusA/LETX1EdIP6ci7/ACkuD02UzSg7hoXNitvEm3Ukgy79Nh080fso4KM9mcxlia73KyhWq9LeHSa9xr5XjVPykP5Bl/7SP/jkwifk+Rn+E9Xl3Lj5+E47nnJ35PPDSOI5hn1K8MRUoRRtmAIa9wQV6Y6GxnHIHARl+L8XcDSC0ZVbuxLqctdk7sDt78aPgAxzh+UHkVTiOsXbwxM3oN5U29BUa/O8dH4587fZFbPbMCPocfQ+Yll/f+OMboqKtlL2Pdc7+o/fh15m4L9J5cLAEvl5pZRV9BNIH2H9Ek2egBxX8g5CCN1jjeOQnIIZzGyt9Y8sxZWZCRqVSi9boLh15Q47kU4ecvmszlkLNOrxyyKDTySbMrHoVP3HGkiT+TUw77ODSL0IdW99Tt1qvlfvwq9uikcYnsHdYyPf9Wo29dwcOXYFFHBmM4veIw01rBFMFdlBG/QgWPjis7fcq8vFYdClguUjZiOgXvpFs+gtlF+8Yy9rK070IfF4tPD8oD/P5j8Uyxxf8k8HRuFcSzDAFg0ESkjoDNGW0t1F7A17sWnFOAFuXGzBHs515VojZCVgOqx9tei/0T61MyWXMPK8LKx/jGcDOPcJCmn3j6pT8cS32b5GpVOuZadj+VU5mIkWR38o36MCIrFf0GYUfW/SttxivYs9zxWd+6zF/wB6vljasc/h+6/Nl5+96Izbkhe94nPKvsgTHfr9bKCv7Jv5Y0nGcdmX8pzH9QftvjR8bg7t837k5e96L2IXG8q02WniStUkTot9LZSBfoLOF7s05Zm4flpEzDIXklMlRklQNKIBZAJ9i+nnhuwY60rsi3VETinDo8zE8My6o5BTLZFj4qQR8jjI14TDlOYMtDl0EcastKLO5heySSSxPqTeNnxAfguXaYZgwRGcdJSg1jatmq+hIxko2VCWmzP+3vhsuayuUhgQvLJmgFUeZ7uTzOwFWSTsBZxD7OOQszw7iFtGe4WNwJtSUxYL+iG19QRuo2AxrDQqWDEAst0SNxfWvToMe8a1ZKdETL8NjjllmVakmCCRrJvuwQuxNLQY9AL87xLwYMaYZlFm2zM0xzAldhM6CIyeCEIWAPc+G9SCNgxDE67G2+PeWGXEZZYljjXamhMYHTorqprcbgV5eWH3PcJgnrvYY3I6FlBI2rY9RtinXkbKKhSP6RHsaK5qe1J8wGkK3e+4I9xwAlcUfLsA8UyRypelo2UGj1UggqwI8mHUA7EXhZGZgi0gug3LAu29k2T4vefhjV8tySsZJXOZw39qRH+4PGQPliu4h2WZWdtUs+bZvXvQPwCAeWAE1uYchIgGZSJxf6MfeCwOpCqSPu88VudMWenXL8ODLNPSOzsREY4vrNJUhjGtoKKqp1Hf2jei5Tsn4aikOk0tnq88gNengZRXyvfDNwTl7LZNdOWgSIUASo8TV9pj4nPvJJwasJ0VHKnK5i4YMlmwjahKsgQkqRK7tsaU9GG+2+EvmjgZ4fwKDLSMD3WZYBjW4MkzKetC1Kmsa9jxLErCmAI9CL/xxLjcdJSlUtQp9m/BMtHkspPHBEsz5dNcqoA7alBOpgLNmicN+PxVAAAFAdAMfuKMe4qco8qyZKeeR5kkSTZAEKso1M3iJYhjuOldMNeDBjEklSDbfE//2Q=="/>
          <p:cNvSpPr>
            <a:spLocks noChangeAspect="1" noChangeArrowheads="1"/>
          </p:cNvSpPr>
          <p:nvPr/>
        </p:nvSpPr>
        <p:spPr bwMode="auto">
          <a:xfrm>
            <a:off x="8978504" y="-144463"/>
            <a:ext cx="2286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EG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5" name="مربع نص 14"/>
          <p:cNvSpPr txBox="1"/>
          <p:nvPr/>
        </p:nvSpPr>
        <p:spPr>
          <a:xfrm>
            <a:off x="1142976" y="6488692"/>
            <a:ext cx="7500958" cy="369332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76200" dist="50800" dir="5400000" rotWithShape="0">
              <a:srgbClr val="4E3B30">
                <a:alpha val="60000"/>
              </a:srgbClr>
            </a:outerShdw>
            <a:reflection blurRad="6350" stA="50000" endA="300" endPos="55000" dir="5400000" sy="-100000" algn="bl" rotWithShape="0"/>
            <a:softEdge rad="12700"/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 rtl="0">
              <a:defRPr/>
            </a:pPr>
            <a:r>
              <a:rPr lang="ar-EG" i="1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ea typeface="Adobe Fan Heiti Std B" pitchFamily="34" charset="-128"/>
                <a:cs typeface="Arabic Typesetting" panose="03020402040406030203" pitchFamily="66" charset="-78"/>
              </a:rPr>
              <a:t>&amp;</a:t>
            </a:r>
            <a:r>
              <a:rPr lang="en-US" i="1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ea typeface="Adobe Fan Heiti Std B" pitchFamily="34" charset="-128"/>
                <a:cs typeface="Arabic Typesetting" panose="03020402040406030203" pitchFamily="66" charset="-78"/>
              </a:rPr>
              <a:t> </a:t>
            </a:r>
            <a:r>
              <a:rPr lang="ar-EG" i="1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ea typeface="Adobe Fan Heiti Std B" pitchFamily="34" charset="-128"/>
                <a:cs typeface="Arabic Typesetting" panose="03020402040406030203" pitchFamily="66" charset="-78"/>
              </a:rPr>
              <a:t>المادة : علوم الصف السادس الابتدائي الموضوع الحفاظ على البيئة </a:t>
            </a:r>
            <a:endParaRPr lang="ar-EG" dirty="0">
              <a:solidFill>
                <a:srgbClr val="002060"/>
              </a:solidFill>
              <a:latin typeface="Arabic Typesetting" panose="03020402040406030203" pitchFamily="66" charset="-78"/>
              <a:ea typeface="Adobe Fan Heiti Std B" pitchFamily="34" charset="-128"/>
              <a:cs typeface="Arabic Typesetting" panose="03020402040406030203" pitchFamily="66" charset="-78"/>
            </a:endParaRPr>
          </a:p>
        </p:txBody>
      </p:sp>
      <p:sp>
        <p:nvSpPr>
          <p:cNvPr id="16" name="عنصر نائب لرقم الشريحة 8"/>
          <p:cNvSpPr>
            <a:spLocks noGrp="1"/>
          </p:cNvSpPr>
          <p:nvPr>
            <p:ph type="sldNum" sz="quarter" idx="12"/>
          </p:nvPr>
        </p:nvSpPr>
        <p:spPr>
          <a:xfrm>
            <a:off x="8572528" y="6429396"/>
            <a:ext cx="571472" cy="428604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fld id="{598F3B8C-1A87-407E-A458-8606F5C36CC6}" type="slidenum">
              <a:rPr lang="ar-SA" sz="2400" smtClean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pPr/>
              <a:t>35</a:t>
            </a:fld>
            <a:endParaRPr lang="ar-SA" sz="2400" dirty="0">
              <a:solidFill>
                <a:srgbClr val="00206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206852" name="Picture 4" descr="H:\بور بوينت صور\شعار السعودية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57222" y="0"/>
            <a:ext cx="2143099" cy="1214422"/>
          </a:xfrm>
          <a:prstGeom prst="rect">
            <a:avLst/>
          </a:prstGeom>
          <a:noFill/>
        </p:spPr>
      </p:pic>
      <p:pic>
        <p:nvPicPr>
          <p:cNvPr id="206854" name="Picture 6" descr="https://encrypted-tbn3.gstatic.com/images?q=tbn:ANd9GcTw7NSsKvwUvgNqzlQYApjW00RNJXDXwJGvV2Jtf0ykn-EzcdNKG4mP4PWi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786" y="1857364"/>
            <a:ext cx="7896263" cy="4576012"/>
          </a:xfrm>
          <a:prstGeom prst="rect">
            <a:avLst/>
          </a:prstGeom>
          <a:noFill/>
        </p:spPr>
      </p:pic>
      <p:sp>
        <p:nvSpPr>
          <p:cNvPr id="17" name="مربع نص 16"/>
          <p:cNvSpPr txBox="1"/>
          <p:nvPr/>
        </p:nvSpPr>
        <p:spPr>
          <a:xfrm>
            <a:off x="2285984" y="1"/>
            <a:ext cx="3951787" cy="230832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EG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ea typeface="GE East" pitchFamily="18" charset="-78"/>
                <a:cs typeface="Arabic Typesetting" panose="03020402040406030203" pitchFamily="66" charset="-78"/>
              </a:rPr>
              <a:t>مدرسة فاطمة الزهراء الابتدائية</a:t>
            </a:r>
          </a:p>
          <a:p>
            <a:pPr algn="ctr"/>
            <a:r>
              <a:rPr lang="ar-EG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ea typeface="GE East" pitchFamily="18" charset="-78"/>
                <a:cs typeface="Arabic Typesetting" panose="03020402040406030203" pitchFamily="66" charset="-78"/>
              </a:rPr>
              <a:t> المادة : علوم</a:t>
            </a:r>
          </a:p>
          <a:p>
            <a:pPr algn="ctr"/>
            <a:r>
              <a:rPr lang="ar-EG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ea typeface="GE East" pitchFamily="18" charset="-78"/>
                <a:cs typeface="Arabic Typesetting" panose="03020402040406030203" pitchFamily="66" charset="-78"/>
              </a:rPr>
              <a:t>الصف : السادس الابتدائي</a:t>
            </a:r>
          </a:p>
          <a:p>
            <a:pPr algn="ctr"/>
            <a:r>
              <a:rPr lang="ar-EG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ea typeface="GE East" pitchFamily="18" charset="-78"/>
                <a:cs typeface="Arabic Typesetting" panose="03020402040406030203" pitchFamily="66" charset="-78"/>
              </a:rPr>
              <a:t>الموضوع :الحفاظ على البيئة </a:t>
            </a:r>
          </a:p>
          <a:p>
            <a:pPr algn="ctr"/>
            <a:endParaRPr lang="ar-EG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anose="03020402040406030203" pitchFamily="66" charset="-78"/>
              <a:ea typeface="GE East" pitchFamily="18" charset="-78"/>
              <a:cs typeface="Arabic Typesetting" panose="03020402040406030203" pitchFamily="66" charset="-78"/>
            </a:endParaRPr>
          </a:p>
          <a:p>
            <a:pPr algn="ctr"/>
            <a:r>
              <a:rPr lang="ar-EG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ea typeface="GE East" pitchFamily="18" charset="-78"/>
                <a:cs typeface="Arabic Typesetting" panose="03020402040406030203" pitchFamily="66" charset="-78"/>
              </a:rPr>
              <a:t> </a:t>
            </a:r>
            <a:endParaRPr lang="ar-EG" sz="2400" b="1" dirty="0">
              <a:solidFill>
                <a:schemeClr val="bg1"/>
              </a:solidFill>
              <a:latin typeface="Arabic Typesetting" panose="03020402040406030203" pitchFamily="66" charset="-78"/>
              <a:ea typeface="GE East" pitchFamily="18" charset="-78"/>
              <a:cs typeface="Arabic Typesetting" panose="03020402040406030203" pitchFamily="66" charset="-78"/>
            </a:endParaRPr>
          </a:p>
          <a:p>
            <a:pPr algn="ctr"/>
            <a:r>
              <a:rPr lang="ar-EG" sz="2400" b="1" dirty="0">
                <a:solidFill>
                  <a:schemeClr val="bg1"/>
                </a:solidFill>
                <a:latin typeface="Arabic Typesetting" panose="03020402040406030203" pitchFamily="66" charset="-78"/>
                <a:ea typeface="GE East" pitchFamily="18" charset="-78"/>
                <a:cs typeface="Arabic Typesetting" panose="03020402040406030203" pitchFamily="66" charset="-78"/>
              </a:rPr>
              <a:t> </a:t>
            </a:r>
            <a:r>
              <a:rPr lang="ar-EG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ea typeface="GE East" pitchFamily="18" charset="-78"/>
                <a:cs typeface="Arabic Typesetting" panose="03020402040406030203" pitchFamily="66" charset="-78"/>
              </a:rPr>
              <a:t> </a:t>
            </a:r>
            <a:endParaRPr lang="ar-EG" sz="2400" b="1" dirty="0">
              <a:solidFill>
                <a:schemeClr val="bg1"/>
              </a:solidFill>
              <a:latin typeface="Arabic Typesetting" panose="03020402040406030203" pitchFamily="66" charset="-78"/>
              <a:ea typeface="GE East" pitchFamily="18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83020069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2"/>
          <p:cNvSpPr txBox="1">
            <a:spLocks/>
          </p:cNvSpPr>
          <p:nvPr/>
        </p:nvSpPr>
        <p:spPr>
          <a:xfrm>
            <a:off x="331076" y="0"/>
            <a:ext cx="8671410" cy="11430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b"/>
          <a:lstStyle/>
          <a:p>
            <a:pPr rtl="0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endParaRPr lang="en-US" sz="3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anose="03020402040406030203" pitchFamily="66" charset="-78"/>
              <a:ea typeface="GE SS Text Bold" pitchFamily="18" charset="-78"/>
              <a:cs typeface="Arabic Typesetting" panose="03020402040406030203" pitchFamily="66" charset="-78"/>
            </a:endParaRPr>
          </a:p>
        </p:txBody>
      </p:sp>
      <p:sp>
        <p:nvSpPr>
          <p:cNvPr id="12" name="مستطيل 11"/>
          <p:cNvSpPr/>
          <p:nvPr/>
        </p:nvSpPr>
        <p:spPr>
          <a:xfrm>
            <a:off x="2053810" y="6488668"/>
            <a:ext cx="53042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>
              <a:defRPr/>
            </a:pPr>
            <a:r>
              <a:rPr lang="ar-EG" i="1" cap="all" dirty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endParaRPr lang="ar-SA" i="1" cap="all" dirty="0"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5362" name="AutoShape 2" descr="data:image/jpeg;base64,/9j/4AAQSkZJRgABAQAAAQABAAD/2wCEAAkGBxQREhQUEhQWFhUWGB8aGBcYGSIfGhsgHCAeHh8eGhweISogGB8lHxsYJjEhJSs3Li4uIB8zPDQsNyktLisBCgoKDg0OGhAQGzEkICUtLDQsLCwvLzcsLC8vLDEvLCwsLDgtLDcvLCwsLCwsLCwsNiwsLCwsLCwsLCwsLCw0LP/AABEIAJ4AmgMBIgACEQEDEQH/xAAcAAACAwEBAQEAAAAAAAAAAAAABgQFBwgCAwH/xABKEAACAgAEAwUEBQYLBwUBAAABAgMRAAQSIQUGMQcTIkFRMmFxgRQjUpGhCDNCc7LRFSQ0U2JydJOxwdIWNUOCkuHwlKKzwsMl/8QAGQEBAQEBAQEAAAAAAAAAAAAAAAIBAwQF/8QALREAAgIBAgMGBQUAAAAAAAAAAAECEQMSITFhkSIyQXGBsQQTI1HBM1Kh4fD/2gAMAwEAAhEDEQA/ANwwYMGADBgwYAMGDFfxriyZWMM4LMx0xxru8jnoqD12Js7AAkkAE4AsMVacw5Zvzcqy+vc3LX9buw2m/K+u/piDlODvmRrz7BwaK5ZL7hK3prNztf6TAKaWlHnfwQqihUUKqigqigB6ADYYAW/9t4f5jPf+in/0YmRcalmCNlssxViQzZjVBpAvcKyF2NjppHreLvAcAVUORzJsyZre9hFCqKBQ8nMjE3ZvV5gVtuTZDMV9Xm2DWK1xIy9RYKqEY2LGzCrv3YiT878PR1jbOQamqqkBG5oeIbDf1OLTI8VgnJEM0UpG5EbqxHx0k1gCpzHGp8obzkKtCPazMF6VFneWFraNQKtlZwNyaANXuVzCSoskbB0cBlZTYIO4IPmMfXFDmOXmSQy5KUZZnNyJ3YaGQ+bNGCpVyABrVgSOt0KAvsGF+HiOdi0jMZVZboGTKvYFk7mOXSwCrVkMxPkPIWeQ4tDMzpG4Lx0HjOzpYBGpDTAEEEGqPlgCbgwYMAGDBgwAYMGDABgwYMAGFjhuaOZucsGVmYQaegjB0gggkMXotqHkQPLeXzHnmP8AFYJO7nljZhIAG7pRQ1lSdySaUeZv7Jx+ZLKpDGkcahURQqqPIAUBjUTJl1AKUfDHvHiF9QBxm/NPEElzWYgzfeaF06IG2jdNI+spfzgL6x4iQNA2BGMKGTivPeTiVxFPFPP3bPHDG+oyEAkKCgYAkrXu64o2ikzKq2eKSPW8ag9wtkGgjEhiKHjaz1qgaxF/hqJEpAaA8KgUPh6AYopOZ5FbTYNG3NWI1O4MjdEBNAaiLvADfDAqLpRVVR+ioob9dhtiG/A8swo5eGv1aj7iBY+IxBg5jutSbV1U3fwHp88So+Oxkb6h8v3YAsIs1K2tfpMhCNQAoFfCrUzUWc+K/gQPKz6zfHM1lwJEZJkUANFL4SfIFZVBKm9zqVr/AKOK5+Oxgbaj7q/fiozvFZMzIMvDEWJBYqpGqh0uyFF0aF34Sd6NAaNypzGuejZtBjkQ1JGTeknoVagHUjo1eoIBBGJub4TFJLHMVqWP2ZF2ajdqSPaQ3eg7XRqwMUXZ7wWXLxSSTrokmYHu7B0KopQxG2oksTRIFgeW7XgCs4VnnLyQTfnY99QQqkiMTpZNzuB4WF2GBNBSt2eF7nTKN3IzUIP0jK/WppFl1G8kRA3YOgI0/aCHyxfQSh1Vh0YAj5i8Ae8GDBgAwYMGADBgxX8fEpy8ncau8rbRpD1Y1aC/hD6dWnVtdXgCqzY08Ra0NPlU0vtX1ckmtfUfnYj6fdiditzHDZZYpWhZw6Sd5le9uj9UoKSBvGEZjIDdMLsdBj94LxZcwnTRKu0sJPjibcaXHxBpujDcWMaiJIuslLRr1wcV4PBmgozESSBTa6hZU+qnqOg6emI6tRsYs4ZNQvBmxYv/AOxWRUu3cjxAXbMVFCvCpal99dcQuUeWVhjywTwRwAkd2KWdmXSZHVrNEbg3q9+n2mBoWlmViNKRWF9WJFE+5QOnmT6VvYY4VrlfguHmWZ7zNyrDmMwYYcusYVYXd4XMbnvXaIkKoC/Vxxs9kmyFGk1vdHkLJ+kv98/+rFrw91efMtppkZIS13qCoJQa6LRzDj3118hZ46RTt2YKqdn+SUABZaHT65/9WIQ4cvDZJe5QBJBG0b7k6tdOZnLF2RQ0bE2AI1IAGmy74XudYXMKuiCRY2JkjKFiyMrRsyqD4iiuzaN9YBXYkETljqjRqGHBiPw4KIo9BtdC6T12oVuOu2JGOhhF4pKqQysxCqsbEsTQAANkk7Ae/H7wz8zF+rX/AAGKzmiVXVcpWps1aFfSL/jOfsgJYBO2tox54/OEcWaRowoiMMiuU0k6o+6KrobqHNlrqtBGmm9rAF7gwYMAGDBgwAYjcSEncy9zQl0N3ZPTXR037rrEnBgCu4IHCNqDqNZ0CQ24Xb2iCb8WojfpV73j58a4IJysiOYZ0BCSqATR/RdSKkS6Ok+mxB3x8vozQzSZiWQd0sbljbE1asLWqARVYAjc6jjDOce1vPHMfxeVYog+pECC9IO3eE7nUNyu1dPfgDWspxdoAI+IaIZRt3nSCXrukh8KtsbjJ1D3ijj657iuWkgBOcjjilbT3iTooej4kWS9iaIJU6hvRB3xYci8xfwjkoc1o0FwQy3YBUlTXusGsTm4blYgZDDAgQai+hRp076rrw1V35YE6SGvMUZCLlo5MxY2MS3EKIU3Ofq9rNgMT4W2sViF/D8uWa860GiR1RUhYs8cjaQIqNNPYKvaqGFnw1RxkvaB2v5h3CZImBB0YUXb3tY8O3RfLqSbADb2KcjrFCvEMxpknn+sjY2WRWBs2erNqN/47nAoUufO07MvM7ZCcQ5cHwkIA8pAosSbsGqHuVcaZ2T86PxbKu8yos0Umhwl0QQCrUb03uKs7qTtdDnTnWW8zMPSeYH+8P8AlX34Z+xKGCTMzx5gzAd1qUxSvH0YCj3bAuWLKAu9npucAdNM1CzsMUo5pyzECIvOpNF4InljHh1bvGrL0I2vzGKDjPAUlWFIRIyAMQG1vqmjI7tcwzE6URgWYMNygFn2WeQK2GwGAKHKcUgy8WhEzJRNRVBlZthZIRAIgKHsqPQDETi3NyCMKk0GVmYKy/TmEZCk+13RcSHowANUevSsNWOWe1aQnO5stu7T0Td7INIF0NgoA6YA6T4Fw3uU1PK08snieZv0thWhR4Y0AqlX4kkkk1udZYM53iRQrq7pZW7v66QSuYxpcEUEdkLWGsE9DV5T2G9oJR14fmnJRiFy5IvSx/QJ+yfLbY+gxuz5dGZXKqXW9LEDUt7Gj1Fj0wB9cGDBgAwYMGADBgx4mlVFLOQqqCWYmgANySTsAPXACR2x58R5DRqIM0ioKHWrcg+gpTjl/iEhaRyfUj7tsbd2n8/5TNwNBGp1K4aOVwAtiwdIvXuCR06HGXdn3Kz8TzscIDd2CGmcfooOu5BAJ6Cwdz0O+AOi+x/ImHhGUUkHUpk+UjFwPleGPmDIHMZWeFSFaWJ0Vj0BZSAT6gGjibFGFUKoAVQAAOgA2AGPWAOK+N5OWHMSxzjTIjlWFHqPS96PUH0rG0dl3a1l48vFlM6BD3KBElFlGAv2hVoaA9QT6dMaHzzyJluKx6ZRolWykyAagarxbeNelr7tiOuOaedOS8zwuRUzAXS9926kFXC1e3UVqXqPvwBcdsYyr5/6Rk545kzCCRgjWUboQ32boGjRG+w2ti7B89kYRmlzU6JJmKiEchpGSiTbEVvZFE/4jGRYMAduZPLLEgRLoeZJJN7kljuxJ3JPXH2xzl2P9pf0FvoubYnLu3hkJJMRoCt/+HQGw6dfM46LjcMAVIIIsEbgg+YPngDMO3XmXOZGHL/RGaMO51yqRew2SiCd7Jv+jjOe1LhMz5fJcQKllzMETTuBsJtNFmHRda6elC1Pmd3ft15i+jz8OTwMqS9/Ih32RgF1KDup8fUbldjscM3avx+CDhbl4lmWdQqRvYU3TAtpojTQOxBuqI6gDmnlqdo83lnQ6WWZCCPLxDHaGOH5GskgBQTdC6HuFkmvicNPLfaJxDItcc7Ou1xzEuhry3Nj08JGAOt8GF/kXmdeJ5OPMqukm1dOul16i/MdCPcR54YMAGDGV9ofPecyualy+X7lUVY/G0ZZwZA5u9ejqgAtT1wqR9onE/PMg/CGMf8A1OOM88IOmztj+HnNWjfycc+9qvaD9JYpC1QRllWm2ma6LmjTIK8PxJvcVR8Q5uzmlkkzs7IVIkVipBUitJ8O+qzt6XhCzuZMjlj8APQeWOkJKStHOcHB0zxNMXNsbOGXsz5h+gcRglNBGbu5L8kcgE9CfDs225qvPCtj06kGiCD6HFEncGKvIcwQZiZ4YHErRC5GQ2qG6Csw21HxbXY0m6xzZyWeKZ64crNtGPE0mYK6Abo1rsjatlIG140ThXO3D+AwQZVCMzI695NLl2Rk1MaosCOlUF6hQvrgDY8c/wD5RN/TEsmhlo6F7AmSXUa8idK/cPTGqT9oWTUqEM0mq6KQvQ+LOFAvyxlPa1K3EcwHghkKCBUslVIZXkboW6Uy/jjm82NcZLqWsc3wT6GP4MXf+yeb/mf/AHL/AKsR87y/mIULyR6VHmWX8Bdn5YLNjbpSXUPFNbtPoRZUHdIw2NlT7/O/xrHRXYBx2TM5B4pSWOWcIhNbIVBVffRDdfIjHPAV5ikcaM2kUABZ33JON07IeIZThmWeOZplmkYPITDIUG1BEZQwatzqHW/cMU5RWzZKi3wRRdv8WrPe8ZSM/dJMT+Axlmc4zNLFFFIxZIl0Jfkupmr72PyCjoBWk9snHMtmcyJYJg4bL90w0OpVkZyL1Ae13h/6TjJsUYGPckemvUi69L6fhR+eJeWylKZHFKOgP6R8vliJLIWJJ6k3gDoz8nbL6eHSPqY652FE+EaVX2R5Xe/yxqeOX+ROYs5lIlXLTsqO1tHoVhd0WXUDp2Fn4Y37ljiks2TyssjW8kEbsaAtmRSTQ2G5OJjNSuvAqUHGr8RK7ZOCOC2bQRhCsSOSTrLCRgNgKI0v1vyrFXwPs7WfIrm5c13QZDI2mPVoUWepO9AemNC7TYFfhuY1C9IDjfoVYEHbr8MIOd4vInKzkEXqaEeVIZSu1VvXmfxxyeODybo7RyTjj2fiYjnc8zgAm/NjVWf+3TELBgx3SrZHBu92PHZNyUOKZupb+jw00tEgtd6UBA21EG9waDVR3Dr218Dy0mbijiQQziAMZOkbjUUjRhWzDSfF6UKbbSo9lfaJ/BLSrKjSQSb6Uqw421b9dtqvGu8Z4XHxdo87kJo5CYxDJGzUAtl9wASjgvurDcEdOpjJq0PTxKx6dS1cDnnNcuZmMi4Xb0KDUDX9W6+eL3hfLs2aYS5sslUBYp2APmCNhWwJ9OlYdc9wd4R3csU+V9CNl6A7OpaJjQ6WSKO2PlESbEcysQSDqCsQdtvAVquu4vfHzMvxWWqap/en/Z78fw+O9na80TcfmI8azUNQjJ8yCwHyG9ffj4xzT6vFFHp9RIb+4qMfN08/5PdqJ1YrM9wSOckzF3W7CFqVfLwhQD95OJfev/Nj/r/7Y+c2cKC2VR8XH4bb42DlF9lmSUZbM+2VyccShY0VQPQf+XhZ5+ys0ixd0rsoJ1KgJN7USB6b74m5jj739XED66nr7qU48njktbRoDX2iQD9wvHfF8yE1Pj5sjJGM4uHD0Ik/GO7gjizGWmkpFDFltSw959rpd4U89xlZCP4vCqg2Ao8VAUAW8wNugHTDXPxubTvJEnqVT8PExH4YqM3n4qAd+83utj+A2HXHtwSSd6d+TZ5cuNtU5UudC7m848ntHbyA2GI2JfEs2JXsCgBQH/nvJxEx9JNtbnzpJJ0h/wCQODSZr6MkciKzSyINSkgVFI5JIb01AbemOmchkEiijjVVARFUADYBQAK922MS7C8mpky5belmlXypgRFfv8Dv128XuGN3xzxVu+bOmVvZckLnaKCeG5oDclNh/wAw9dsZXw/ijnhZ4e0AqTvdTvIAy621oVUK1kXuDX47al2kD/8AmZv9X/mMIfJfJKZ3h4mWV0mLSL4vHGdLsBanxLtV6GF0OuIzLI5dh70Xi0KPb4WY3n+U8zETSd4o6FN7/wCX2vwxSyRlSVYEEGiD1Hxxu3NPLM/DoxKZA8epVY7tpLH0P1hvYWC1E+zW+EXOEcQk7iHLd9O2waMWRRG+ogAKNW+o0N7xzx5sylpnHp/vYqeLE1qhLqJWUy6yCtWl/K+h/ccW3L/HpuHzAqzKykUynfbyPky7nwnbETmXgE2QnMGYULIArEBgwphY3GIceWkkSSQbrHWskixqNDYmzv6Y9h5Tpnsk56bicUqSkGaAi22BkVrptA6EEUa26Ha6DhxDgeWnozQRSEGwWQE30u661jBPydM7oz80VX3kJN300MD087vHReAKDM8l5GRSpy0YB80BRvkykMvyOMD7WZvoGfOWyZkijjjTbvXfUWti1uSRsQKuvDfnjpvHL/bv/vib+pH+wMQ8cXxSKU5LgyV2XO2dknGZeRwiAr42WiTv7JF4UeZc/KuZlUO2lWoAsTQ9LNnDP2Pdc7+o/fik584M0TR5miUzPeb7UHjkdCo8/ZVG3+0fQ4fKh+1dDfmT+76jj2I8Jg4i2ZjzaNIYwrKwldKuwRSMAfWzh0515Z4PwnLNmXy2twQIomnlIkfyBDOQy+bWCKB+GFb8mr8/nP1aftHHw/KL493mahyinwwprcb1rfoCKrZKNj7ZHljVGK4Ixzk+LM6n5gOuRoY44jIGVtCgDS3VQtUoxHyohCapPExJ2F3+GK8oaBo0dgfI11r7x9+PwC8USe5nBPhXSPIb/wCeJOS4VNNWiNiPtEUo892Ow2wz8ncvGeWOOJNU7syq8liNGVXeqKnxaVvcNvWw641rgvZQ0gDcQmv0ihOw3+2y9CB0VRV7HHFzm3UF6s7LHFK5v0RR9irqmbjgVg/d5eY61vSbkjO1ijV9QT0xuGMr5D4fHBxWRIl0qq5lRZJNLKgALMSTQAG5xqmGHuvzfuZl73ovYoefcuZOHZtVq+6J39F8R/AHFF2M5lW4eUF3HNIrfFiJBXr4XX53hn5q/kWb/s8v7DYTOw7+SZn+0/8A5RYp99eT/Bi/TfmvyX3adAr8NzGoXpCsvuIYUffjLOxyMDiS19ib8SpONX7SP925r+oP2lxinZlOy8Wy4DEAzOprzBhZqPusA/LETX1EdIP6ci7/ACkuD02UzSg7hoXNitvEm3Ukgy79Nh080fso4KM9mcxlia73KyhWq9LeHSa9xr5XjVPykP5Bl/7SP/jkwifk+Rn+E9Xl3Lj5+E47nnJ35PPDSOI5hn1K8MRUoRRtmAIa9wQV6Y6GxnHIHARl+L8XcDSC0ZVbuxLqctdk7sDt78aPgAxzh+UHkVTiOsXbwxM3oN5U29BUa/O8dH4587fZFbPbMCPocfQ+Yll/f+OMboqKtlL2Pdc7+o/fh15m4L9J5cLAEvl5pZRV9BNIH2H9Ek2egBxX8g5CCN1jjeOQnIIZzGyt9Y8sxZWZCRqVSi9boLh15Q47kU4ecvmszlkLNOrxyyKDTySbMrHoVP3HGkiT+TUw77ODSL0IdW99Tt1qvlfvwq9uikcYnsHdYyPf9Wo29dwcOXYFFHBmM4veIw01rBFMFdlBG/QgWPjis7fcq8vFYdClguUjZiOgXvpFs+gtlF+8Yy9rK070IfF4tPD8oD/P5j8Uyxxf8k8HRuFcSzDAFg0ESkjoDNGW0t1F7A17sWnFOAFuXGzBHs515VojZCVgOqx9tei/0T61MyWXMPK8LKx/jGcDOPcJCmn3j6pT8cS32b5GpVOuZadj+VU5mIkWR38o36MCIrFf0GYUfW/SttxivYs9zxWd+6zF/wB6vljasc/h+6/Nl5+96Izbkhe94nPKvsgTHfr9bKCv7Jv5Y0nGcdmX8pzH9QftvjR8bg7t837k5e96L2IXG8q02WniStUkTot9LZSBfoLOF7s05Zm4flpEzDIXklMlRklQNKIBZAJ9i+nnhuwY60rsi3VETinDo8zE8My6o5BTLZFj4qQR8jjI14TDlOYMtDl0EcastKLO5heySSSxPqTeNnxAfguXaYZgwRGcdJSg1jatmq+hIxko2VCWmzP+3vhsuayuUhgQvLJmgFUeZ7uTzOwFWSTsBZxD7OOQszw7iFtGe4WNwJtSUxYL+iG19QRuo2AxrDQqWDEAst0SNxfWvToMe8a1ZKdETL8NjjllmVakmCCRrJvuwQuxNLQY9AL87xLwYMaYZlFm2zM0xzAldhM6CIyeCEIWAPc+G9SCNgxDE67G2+PeWGXEZZYljjXamhMYHTorqprcbgV5eWH3PcJgnrvYY3I6FlBI2rY9RtinXkbKKhSP6RHsaK5qe1J8wGkK3e+4I9xwAlcUfLsA8UyRypelo2UGj1UggqwI8mHUA7EXhZGZgi0gug3LAu29k2T4vefhjV8tySsZJXOZw39qRH+4PGQPliu4h2WZWdtUs+bZvXvQPwCAeWAE1uYchIgGZSJxf6MfeCwOpCqSPu88VudMWenXL8ODLNPSOzsREY4vrNJUhjGtoKKqp1Hf2jei5Tsn4aikOk0tnq88gNengZRXyvfDNwTl7LZNdOWgSIUASo8TV9pj4nPvJJwasJ0VHKnK5i4YMlmwjahKsgQkqRK7tsaU9GG+2+EvmjgZ4fwKDLSMD3WZYBjW4MkzKetC1Kmsa9jxLErCmAI9CL/xxLjcdJSlUtQp9m/BMtHkspPHBEsz5dNcqoA7alBOpgLNmicN+PxVAAAFAdAMfuKMe4qco8qyZKeeR5kkSTZAEKso1M3iJYhjuOldMNeDBjEklSDbfE//2Q=="/>
          <p:cNvSpPr>
            <a:spLocks noChangeAspect="1" noChangeArrowheads="1"/>
          </p:cNvSpPr>
          <p:nvPr/>
        </p:nvSpPr>
        <p:spPr bwMode="auto">
          <a:xfrm>
            <a:off x="8978504" y="-144463"/>
            <a:ext cx="2286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EG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5364" name="AutoShape 4" descr="data:image/jpeg;base64,/9j/4AAQSkZJRgABAQAAAQABAAD/2wCEAAkGBxQREhQUEhQWFhUWGB8aGBcYGSIfGhsgHCAeHh8eGhweISogGB8lHxsYJjEhJSs3Li4uIB8zPDQsNyktLisBCgoKDg0OGhAQGzEkICUtLDQsLCwvLzcsLC8vLDEvLCwsLDgtLDcvLCwsLCwsLCwsNiwsLCwsLCwsLCwsLCw0LP/AABEIAJ4AmgMBIgACEQEDEQH/xAAcAAACAwEBAQEAAAAAAAAAAAAABgQFBwgCAwH/xABKEAACAgAEAwUEBQYLBwUBAAABAgMRAAQSIQUGMQcTIkFRMmFxgRQjUpGhCDNCc7LRFSQ0U2JydJOxwdIWNUOCkuHwlKKzwsMl/8QAGQEBAQEBAQEAAAAAAAAAAAAAAAIBAwQF/8QALREAAgIBAgMGBQUAAAAAAAAAAAECEQMSITFhkSIyQXGBsQQTI1HBM1Kh4fD/2gAMAwEAAhEDEQA/ANwwYMGADBgwYAMGDFfxriyZWMM4LMx0xxru8jnoqD12Js7AAkkAE4AsMVacw5Zvzcqy+vc3LX9buw2m/K+u/piDlODvmRrz7BwaK5ZL7hK3prNztf6TAKaWlHnfwQqihUUKqigqigB6ADYYAW/9t4f5jPf+in/0YmRcalmCNlssxViQzZjVBpAvcKyF2NjppHreLvAcAVUORzJsyZre9hFCqKBQ8nMjE3ZvV5gVtuTZDMV9Xm2DWK1xIy9RYKqEY2LGzCrv3YiT878PR1jbOQamqqkBG5oeIbDf1OLTI8VgnJEM0UpG5EbqxHx0k1gCpzHGp8obzkKtCPazMF6VFneWFraNQKtlZwNyaANXuVzCSoskbB0cBlZTYIO4IPmMfXFDmOXmSQy5KUZZnNyJ3YaGQ+bNGCpVyABrVgSOt0KAvsGF+HiOdi0jMZVZboGTKvYFk7mOXSwCrVkMxPkPIWeQ4tDMzpG4Lx0HjOzpYBGpDTAEEEGqPlgCbgwYMAGDBgwAYMGDABgwYMAGFjhuaOZucsGVmYQaegjB0gggkMXotqHkQPLeXzHnmP8AFYJO7nljZhIAG7pRQ1lSdySaUeZv7Jx+ZLKpDGkcahURQqqPIAUBjUTJl1AKUfDHvHiF9QBxm/NPEElzWYgzfeaF06IG2jdNI+spfzgL6x4iQNA2BGMKGTivPeTiVxFPFPP3bPHDG+oyEAkKCgYAkrXu64o2ikzKq2eKSPW8ag9wtkGgjEhiKHjaz1qgaxF/hqJEpAaA8KgUPh6AYopOZ5FbTYNG3NWI1O4MjdEBNAaiLvADfDAqLpRVVR+ioob9dhtiG/A8swo5eGv1aj7iBY+IxBg5jutSbV1U3fwHp88So+Oxkb6h8v3YAsIs1K2tfpMhCNQAoFfCrUzUWc+K/gQPKz6zfHM1lwJEZJkUANFL4SfIFZVBKm9zqVr/AKOK5+Oxgbaj7q/fiozvFZMzIMvDEWJBYqpGqh0uyFF0aF34Sd6NAaNypzGuejZtBjkQ1JGTeknoVagHUjo1eoIBBGJub4TFJLHMVqWP2ZF2ajdqSPaQ3eg7XRqwMUXZ7wWXLxSSTrokmYHu7B0KopQxG2oksTRIFgeW7XgCs4VnnLyQTfnY99QQqkiMTpZNzuB4WF2GBNBSt2eF7nTKN3IzUIP0jK/WppFl1G8kRA3YOgI0/aCHyxfQSh1Vh0YAj5i8Ae8GDBgAwYMGADBgxX8fEpy8ncau8rbRpD1Y1aC/hD6dWnVtdXgCqzY08Ra0NPlU0vtX1ckmtfUfnYj6fdiditzHDZZYpWhZw6Sd5le9uj9UoKSBvGEZjIDdMLsdBj94LxZcwnTRKu0sJPjibcaXHxBpujDcWMaiJIuslLRr1wcV4PBmgozESSBTa6hZU+qnqOg6emI6tRsYs4ZNQvBmxYv/AOxWRUu3cjxAXbMVFCvCpal99dcQuUeWVhjywTwRwAkd2KWdmXSZHVrNEbg3q9+n2mBoWlmViNKRWF9WJFE+5QOnmT6VvYY4VrlfguHmWZ7zNyrDmMwYYcusYVYXd4XMbnvXaIkKoC/Vxxs9kmyFGk1vdHkLJ+kv98/+rFrw91efMtppkZIS13qCoJQa6LRzDj3118hZ46RTt2YKqdn+SUABZaHT65/9WIQ4cvDZJe5QBJBG0b7k6tdOZnLF2RQ0bE2AI1IAGmy74XudYXMKuiCRY2JkjKFiyMrRsyqD4iiuzaN9YBXYkETljqjRqGHBiPw4KIo9BtdC6T12oVuOu2JGOhhF4pKqQysxCqsbEsTQAANkk7Ae/H7wz8zF+rX/AAGKzmiVXVcpWps1aFfSL/jOfsgJYBO2tox54/OEcWaRowoiMMiuU0k6o+6KrobqHNlrqtBGmm9rAF7gwYMAGDBgwAYjcSEncy9zQl0N3ZPTXR037rrEnBgCu4IHCNqDqNZ0CQ24Xb2iCb8WojfpV73j58a4IJysiOYZ0BCSqATR/RdSKkS6Ok+mxB3x8vozQzSZiWQd0sbljbE1asLWqARVYAjc6jjDOce1vPHMfxeVYog+pECC9IO3eE7nUNyu1dPfgDWspxdoAI+IaIZRt3nSCXrukh8KtsbjJ1D3ijj657iuWkgBOcjjilbT3iTooej4kWS9iaIJU6hvRB3xYci8xfwjkoc1o0FwQy3YBUlTXusGsTm4blYgZDDAgQai+hRp076rrw1V35YE6SGvMUZCLlo5MxY2MS3EKIU3Ofq9rNgMT4W2sViF/D8uWa860GiR1RUhYs8cjaQIqNNPYKvaqGFnw1RxkvaB2v5h3CZImBB0YUXb3tY8O3RfLqSbADb2KcjrFCvEMxpknn+sjY2WRWBs2erNqN/47nAoUufO07MvM7ZCcQ5cHwkIA8pAosSbsGqHuVcaZ2T86PxbKu8yos0Umhwl0QQCrUb03uKs7qTtdDnTnWW8zMPSeYH+8P8AlX34Z+xKGCTMzx5gzAd1qUxSvH0YCj3bAuWLKAu9npucAdNM1CzsMUo5pyzECIvOpNF4InljHh1bvGrL0I2vzGKDjPAUlWFIRIyAMQG1vqmjI7tcwzE6URgWYMNygFn2WeQK2GwGAKHKcUgy8WhEzJRNRVBlZthZIRAIgKHsqPQDETi3NyCMKk0GVmYKy/TmEZCk+13RcSHowANUevSsNWOWe1aQnO5stu7T0Td7INIF0NgoA6YA6T4Fw3uU1PK08snieZv0thWhR4Y0AqlX4kkkk1udZYM53iRQrq7pZW7v66QSuYxpcEUEdkLWGsE9DV5T2G9oJR14fmnJRiFy5IvSx/QJ+yfLbY+gxuz5dGZXKqXW9LEDUt7Gj1Fj0wB9cGDBgAwYMGADBgx4mlVFLOQqqCWYmgANySTsAPXACR2x58R5DRqIM0ioKHWrcg+gpTjl/iEhaRyfUj7tsbd2n8/5TNwNBGp1K4aOVwAtiwdIvXuCR06HGXdn3Kz8TzscIDd2CGmcfooOu5BAJ6Cwdz0O+AOi+x/ImHhGUUkHUpk+UjFwPleGPmDIHMZWeFSFaWJ0Vj0BZSAT6gGjibFGFUKoAVQAAOgA2AGPWAOK+N5OWHMSxzjTIjlWFHqPS96PUH0rG0dl3a1l48vFlM6BD3KBElFlGAv2hVoaA9QT6dMaHzzyJluKx6ZRolWykyAagarxbeNelr7tiOuOaedOS8zwuRUzAXS9926kFXC1e3UVqXqPvwBcdsYyr5/6Rk545kzCCRgjWUboQ32boGjRG+w2ti7B89kYRmlzU6JJmKiEchpGSiTbEVvZFE/4jGRYMAduZPLLEgRLoeZJJN7kljuxJ3JPXH2xzl2P9pf0FvoubYnLu3hkJJMRoCt/+HQGw6dfM46LjcMAVIIIsEbgg+YPngDMO3XmXOZGHL/RGaMO51yqRew2SiCd7Jv+jjOe1LhMz5fJcQKllzMETTuBsJtNFmHRda6elC1Pmd3ft15i+jz8OTwMqS9/Ih32RgF1KDup8fUbldjscM3avx+CDhbl4lmWdQqRvYU3TAtpojTQOxBuqI6gDmnlqdo83lnQ6WWZCCPLxDHaGOH5GskgBQTdC6HuFkmvicNPLfaJxDItcc7Ou1xzEuhry3Nj08JGAOt8GF/kXmdeJ5OPMqukm1dOul16i/MdCPcR54YMAGDGV9ofPecyualy+X7lUVY/G0ZZwZA5u9ejqgAtT1wqR9onE/PMg/CGMf8A1OOM88IOmztj+HnNWjfycc+9qvaD9JYpC1QRllWm2ma6LmjTIK8PxJvcVR8Q5uzmlkkzs7IVIkVipBUitJ8O+qzt6XhCzuZMjlj8APQeWOkJKStHOcHB0zxNMXNsbOGXsz5h+gcRglNBGbu5L8kcgE9CfDs225qvPCtj06kGiCD6HFEncGKvIcwQZiZ4YHErRC5GQ2qG6Csw21HxbXY0m6xzZyWeKZ64crNtGPE0mYK6Abo1rsjatlIG140ThXO3D+AwQZVCMzI695NLl2Rk1MaosCOlUF6hQvrgDY8c/wD5RN/TEsmhlo6F7AmSXUa8idK/cPTGqT9oWTUqEM0mq6KQvQ+LOFAvyxlPa1K3EcwHghkKCBUslVIZXkboW6Uy/jjm82NcZLqWsc3wT6GP4MXf+yeb/mf/AHL/AKsR87y/mIULyR6VHmWX8Bdn5YLNjbpSXUPFNbtPoRZUHdIw2NlT7/O/xrHRXYBx2TM5B4pSWOWcIhNbIVBVffRDdfIjHPAV5ikcaM2kUABZ33JON07IeIZThmWeOZplmkYPITDIUG1BEZQwatzqHW/cMU5RWzZKi3wRRdv8WrPe8ZSM/dJMT+Axlmc4zNLFFFIxZIl0Jfkupmr72PyCjoBWk9snHMtmcyJYJg4bL90w0OpVkZyL1Ae13h/6TjJsUYGPckemvUi69L6fhR+eJeWylKZHFKOgP6R8vliJLIWJJ6k3gDoz8nbL6eHSPqY652FE+EaVX2R5Xe/yxqeOX+ROYs5lIlXLTsqO1tHoVhd0WXUDp2Fn4Y37ljiks2TyssjW8kEbsaAtmRSTQ2G5OJjNSuvAqUHGr8RK7ZOCOC2bQRhCsSOSTrLCRgNgKI0v1vyrFXwPs7WfIrm5c13QZDI2mPVoUWepO9AemNC7TYFfhuY1C9IDjfoVYEHbr8MIOd4vInKzkEXqaEeVIZSu1VvXmfxxyeODybo7RyTjj2fiYjnc8zgAm/NjVWf+3TELBgx3SrZHBu92PHZNyUOKZupb+jw00tEgtd6UBA21EG9waDVR3Dr218Dy0mbijiQQziAMZOkbjUUjRhWzDSfF6UKbbSo9lfaJ/BLSrKjSQSb6Uqw421b9dtqvGu8Z4XHxdo87kJo5CYxDJGzUAtl9wASjgvurDcEdOpjJq0PTxKx6dS1cDnnNcuZmMi4Xb0KDUDX9W6+eL3hfLs2aYS5sslUBYp2APmCNhWwJ9OlYdc9wd4R3csU+V9CNl6A7OpaJjQ6WSKO2PlESbEcysQSDqCsQdtvAVquu4vfHzMvxWWqap/en/Z78fw+O9na80TcfmI8azUNQjJ8yCwHyG9ffj4xzT6vFFHp9RIb+4qMfN08/5PdqJ1YrM9wSOckzF3W7CFqVfLwhQD95OJfev/Nj/r/7Y+c2cKC2VR8XH4bb42DlF9lmSUZbM+2VyccShY0VQPQf+XhZ5+ys0ixd0rsoJ1KgJN7USB6b74m5jj739XED66nr7qU48njktbRoDX2iQD9wvHfF8yE1Pj5sjJGM4uHD0Ik/GO7gjizGWmkpFDFltSw959rpd4U89xlZCP4vCqg2Ao8VAUAW8wNugHTDXPxubTvJEnqVT8PExH4YqM3n4qAd+83utj+A2HXHtwSSd6d+TZ5cuNtU5UudC7m848ntHbyA2GI2JfEs2JXsCgBQH/nvJxEx9JNtbnzpJJ0h/wCQODSZr6MkciKzSyINSkgVFI5JIb01AbemOmchkEiijjVVARFUADYBQAK922MS7C8mpky5belmlXypgRFfv8Dv128XuGN3xzxVu+bOmVvZckLnaKCeG5oDclNh/wAw9dsZXw/ijnhZ4e0AqTvdTvIAy621oVUK1kXuDX47al2kD/8AmZv9X/mMIfJfJKZ3h4mWV0mLSL4vHGdLsBanxLtV6GF0OuIzLI5dh70Xi0KPb4WY3n+U8zETSd4o6FN7/wCX2vwxSyRlSVYEEGiD1Hxxu3NPLM/DoxKZA8epVY7tpLH0P1hvYWC1E+zW+EXOEcQk7iHLd9O2waMWRRG+ogAKNW+o0N7xzx5sylpnHp/vYqeLE1qhLqJWUy6yCtWl/K+h/ccW3L/HpuHzAqzKykUynfbyPky7nwnbETmXgE2QnMGYULIArEBgwphY3GIceWkkSSQbrHWskixqNDYmzv6Y9h5Tpnsk56bicUqSkGaAi22BkVrptA6EEUa26Ha6DhxDgeWnozQRSEGwWQE30u661jBPydM7oz80VX3kJN300MD087vHReAKDM8l5GRSpy0YB80BRvkykMvyOMD7WZvoGfOWyZkijjjTbvXfUWti1uSRsQKuvDfnjpvHL/bv/vib+pH+wMQ8cXxSKU5LgyV2XO2dknGZeRwiAr42WiTv7JF4UeZc/KuZlUO2lWoAsTQ9LNnDP2Pdc7+o/fik584M0TR5miUzPeb7UHjkdCo8/ZVG3+0fQ4fKh+1dDfmT+76jj2I8Jg4i2ZjzaNIYwrKwldKuwRSMAfWzh0515Z4PwnLNmXy2twQIomnlIkfyBDOQy+bWCKB+GFb8mr8/nP1aftHHw/KL493mahyinwwprcb1rfoCKrZKNj7ZHljVGK4Ixzk+LM6n5gOuRoY44jIGVtCgDS3VQtUoxHyohCapPExJ2F3+GK8oaBo0dgfI11r7x9+PwC8USe5nBPhXSPIb/wCeJOS4VNNWiNiPtEUo892Ow2wz8ncvGeWOOJNU7syq8liNGVXeqKnxaVvcNvWw641rgvZQ0gDcQmv0ihOw3+2y9CB0VRV7HHFzm3UF6s7LHFK5v0RR9irqmbjgVg/d5eY61vSbkjO1ijV9QT0xuGMr5D4fHBxWRIl0qq5lRZJNLKgALMSTQAG5xqmGHuvzfuZl73ovYoefcuZOHZtVq+6J39F8R/AHFF2M5lW4eUF3HNIrfFiJBXr4XX53hn5q/kWb/s8v7DYTOw7+SZn+0/8A5RYp99eT/Bi/TfmvyX3adAr8NzGoXpCsvuIYUffjLOxyMDiS19ib8SpONX7SP925r+oP2lxinZlOy8Wy4DEAzOprzBhZqPusA/LETX1EdIP6ci7/ACkuD02UzSg7hoXNitvEm3Ukgy79Nh080fso4KM9mcxlia73KyhWq9LeHSa9xr5XjVPykP5Bl/7SP/jkwifk+Rn+E9Xl3Lj5+E47nnJ35PPDSOI5hn1K8MRUoRRtmAIa9wQV6Y6GxnHIHARl+L8XcDSC0ZVbuxLqctdk7sDt78aPgAxzh+UHkVTiOsXbwxM3oN5U29BUa/O8dH4587fZFbPbMCPocfQ+Yll/f+OMboqKtlL2Pdc7+o/fh15m4L9J5cLAEvl5pZRV9BNIH2H9Ek2egBxX8g5CCN1jjeOQnIIZzGyt9Y8sxZWZCRqVSi9boLh15Q47kU4ecvmszlkLNOrxyyKDTySbMrHoVP3HGkiT+TUw77ODSL0IdW99Tt1qvlfvwq9uikcYnsHdYyPf9Wo29dwcOXYFFHBmM4veIw01rBFMFdlBG/QgWPjis7fcq8vFYdClguUjZiOgXvpFs+gtlF+8Yy9rK070IfF4tPD8oD/P5j8Uyxxf8k8HRuFcSzDAFg0ESkjoDNGW0t1F7A17sWnFOAFuXGzBHs515VojZCVgOqx9tei/0T61MyWXMPK8LKx/jGcDOPcJCmn3j6pT8cS32b5GpVOuZadj+VU5mIkWR38o36MCIrFf0GYUfW/SttxivYs9zxWd+6zF/wB6vljasc/h+6/Nl5+96Izbkhe94nPKvsgTHfr9bKCv7Jv5Y0nGcdmX8pzH9QftvjR8bg7t837k5e96L2IXG8q02WniStUkTot9LZSBfoLOF7s05Zm4flpEzDIXklMlRklQNKIBZAJ9i+nnhuwY60rsi3VETinDo8zE8My6o5BTLZFj4qQR8jjI14TDlOYMtDl0EcastKLO5heySSSxPqTeNnxAfguXaYZgwRGcdJSg1jatmq+hIxko2VCWmzP+3vhsuayuUhgQvLJmgFUeZ7uTzOwFWSTsBZxD7OOQszw7iFtGe4WNwJtSUxYL+iG19QRuo2AxrDQqWDEAst0SNxfWvToMe8a1ZKdETL8NjjllmVakmCCRrJvuwQuxNLQY9AL87xLwYMaYZlFm2zM0xzAldhM6CIyeCEIWAPc+G9SCNgxDE67G2+PeWGXEZZYljjXamhMYHTorqprcbgV5eWH3PcJgnrvYY3I6FlBI2rY9RtinXkbKKhSP6RHsaK5qe1J8wGkK3e+4I9xwAlcUfLsA8UyRypelo2UGj1UggqwI8mHUA7EXhZGZgi0gug3LAu29k2T4vefhjV8tySsZJXOZw39qRH+4PGQPliu4h2WZWdtUs+bZvXvQPwCAeWAE1uYchIgGZSJxf6MfeCwOpCqSPu88VudMWenXL8ODLNPSOzsREY4vrNJUhjGtoKKqp1Hf2jei5Tsn4aikOk0tnq88gNengZRXyvfDNwTl7LZNdOWgSIUASo8TV9pj4nPvJJwasJ0VHKnK5i4YMlmwjahKsgQkqRK7tsaU9GG+2+EvmjgZ4fwKDLSMD3WZYBjW4MkzKetC1Kmsa9jxLErCmAI9CL/xxLjcdJSlUtQp9m/BMtHkspPHBEsz5dNcqoA7alBOpgLNmicN+PxVAAAFAdAMfuKMe4qco8qyZKeeR5kkSTZAEKso1M3iJYhjuOldMNeDBjEklSDbfE//2Q=="/>
          <p:cNvSpPr>
            <a:spLocks noChangeAspect="1" noChangeArrowheads="1"/>
          </p:cNvSpPr>
          <p:nvPr/>
        </p:nvSpPr>
        <p:spPr bwMode="auto">
          <a:xfrm>
            <a:off x="8978504" y="-144463"/>
            <a:ext cx="2286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EG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5" name="مربع نص 14"/>
          <p:cNvSpPr txBox="1"/>
          <p:nvPr/>
        </p:nvSpPr>
        <p:spPr>
          <a:xfrm>
            <a:off x="1142976" y="6488692"/>
            <a:ext cx="7500958" cy="369332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76200" dist="50800" dir="5400000" rotWithShape="0">
              <a:srgbClr val="4E3B30">
                <a:alpha val="60000"/>
              </a:srgbClr>
            </a:outerShdw>
            <a:reflection blurRad="6350" stA="50000" endA="300" endPos="55000" dir="5400000" sy="-100000" algn="bl" rotWithShape="0"/>
            <a:softEdge rad="12700"/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 rtl="0">
              <a:defRPr/>
            </a:pPr>
            <a:r>
              <a:rPr lang="ar-EG" i="1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ea typeface="Adobe Fan Heiti Std B" pitchFamily="34" charset="-128"/>
                <a:cs typeface="Arabic Typesetting" panose="03020402040406030203" pitchFamily="66" charset="-78"/>
              </a:rPr>
              <a:t>&amp;</a:t>
            </a:r>
            <a:r>
              <a:rPr lang="en-US" i="1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ea typeface="Adobe Fan Heiti Std B" pitchFamily="34" charset="-128"/>
                <a:cs typeface="Arabic Typesetting" panose="03020402040406030203" pitchFamily="66" charset="-78"/>
              </a:rPr>
              <a:t> </a:t>
            </a:r>
            <a:r>
              <a:rPr lang="ar-EG" i="1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ea typeface="Adobe Fan Heiti Std B" pitchFamily="34" charset="-128"/>
                <a:cs typeface="Arabic Typesetting" panose="03020402040406030203" pitchFamily="66" charset="-78"/>
              </a:rPr>
              <a:t>المادة : علوم الصف السادس الابتدائي الموضوع الحفاظ على البيئة </a:t>
            </a:r>
            <a:endParaRPr lang="ar-EG" dirty="0">
              <a:solidFill>
                <a:srgbClr val="002060"/>
              </a:solidFill>
              <a:latin typeface="Arabic Typesetting" panose="03020402040406030203" pitchFamily="66" charset="-78"/>
              <a:ea typeface="Adobe Fan Heiti Std B" pitchFamily="34" charset="-128"/>
              <a:cs typeface="Arabic Typesetting" panose="03020402040406030203" pitchFamily="66" charset="-78"/>
            </a:endParaRPr>
          </a:p>
        </p:txBody>
      </p:sp>
      <p:sp>
        <p:nvSpPr>
          <p:cNvPr id="16" name="عنصر نائب لرقم الشريحة 8"/>
          <p:cNvSpPr>
            <a:spLocks noGrp="1"/>
          </p:cNvSpPr>
          <p:nvPr>
            <p:ph type="sldNum" sz="quarter" idx="12"/>
          </p:nvPr>
        </p:nvSpPr>
        <p:spPr>
          <a:xfrm>
            <a:off x="8572528" y="6429396"/>
            <a:ext cx="571472" cy="428604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fld id="{598F3B8C-1A87-407E-A458-8606F5C36CC6}" type="slidenum">
              <a:rPr lang="ar-SA" sz="2400" smtClean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pPr/>
              <a:t>36</a:t>
            </a:fld>
            <a:endParaRPr lang="ar-SA" sz="2400" dirty="0">
              <a:solidFill>
                <a:srgbClr val="00206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7" name="مربع نص 16"/>
          <p:cNvSpPr txBox="1"/>
          <p:nvPr/>
        </p:nvSpPr>
        <p:spPr>
          <a:xfrm>
            <a:off x="2837349" y="71414"/>
            <a:ext cx="3930884" cy="236988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ar-EG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ea typeface="GE East" pitchFamily="18" charset="-78"/>
                <a:cs typeface="Arabic Typesetting" panose="03020402040406030203" pitchFamily="66" charset="-78"/>
              </a:rPr>
              <a:t>التمهيد : نشاط جماعي  </a:t>
            </a:r>
          </a:p>
          <a:p>
            <a:pPr algn="ctr"/>
            <a:r>
              <a:rPr lang="ar-EG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ea typeface="GE East" pitchFamily="18" charset="-78"/>
                <a:cs typeface="Arabic Typesetting" panose="03020402040406030203" pitchFamily="66" charset="-78"/>
              </a:rPr>
              <a:t>أمامك  عدة أنواع من النفايات صنفها في مجموعات </a:t>
            </a:r>
          </a:p>
          <a:p>
            <a:pPr algn="ctr"/>
            <a:endParaRPr lang="ar-EG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anose="03020402040406030203" pitchFamily="66" charset="-78"/>
              <a:ea typeface="GE East" pitchFamily="18" charset="-78"/>
              <a:cs typeface="Arabic Typesetting" panose="03020402040406030203" pitchFamily="66" charset="-78"/>
            </a:endParaRPr>
          </a:p>
          <a:p>
            <a:pPr algn="ctr"/>
            <a:r>
              <a:rPr lang="ar-EG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ea typeface="GE East" pitchFamily="18" charset="-78"/>
                <a:cs typeface="Arabic Typesetting" panose="03020402040406030203" pitchFamily="66" charset="-78"/>
              </a:rPr>
              <a:t> </a:t>
            </a:r>
            <a:endParaRPr lang="ar-EG" sz="3600" dirty="0">
              <a:solidFill>
                <a:schemeClr val="bg1"/>
              </a:solidFill>
              <a:latin typeface="Arabic Typesetting" panose="03020402040406030203" pitchFamily="66" charset="-78"/>
              <a:ea typeface="GE East" pitchFamily="18" charset="-78"/>
              <a:cs typeface="Arabic Typesetting" panose="03020402040406030203" pitchFamily="66" charset="-78"/>
            </a:endParaRPr>
          </a:p>
          <a:p>
            <a:pPr algn="ctr"/>
            <a:r>
              <a:rPr lang="ar-EG" sz="3600" dirty="0">
                <a:solidFill>
                  <a:schemeClr val="bg1"/>
                </a:solidFill>
                <a:latin typeface="Arabic Typesetting" panose="03020402040406030203" pitchFamily="66" charset="-78"/>
                <a:ea typeface="GE East" pitchFamily="18" charset="-78"/>
                <a:cs typeface="Arabic Typesetting" panose="03020402040406030203" pitchFamily="66" charset="-78"/>
              </a:rPr>
              <a:t> </a:t>
            </a:r>
            <a:r>
              <a:rPr lang="ar-EG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ea typeface="GE East" pitchFamily="18" charset="-78"/>
                <a:cs typeface="Arabic Typesetting" panose="03020402040406030203" pitchFamily="66" charset="-78"/>
              </a:rPr>
              <a:t> </a:t>
            </a:r>
            <a:endParaRPr lang="ar-EG" sz="3600" dirty="0">
              <a:solidFill>
                <a:schemeClr val="bg1"/>
              </a:solidFill>
              <a:latin typeface="Arabic Typesetting" panose="03020402040406030203" pitchFamily="66" charset="-78"/>
              <a:ea typeface="GE East" pitchFamily="18" charset="-78"/>
              <a:cs typeface="Arabic Typesetting" panose="03020402040406030203" pitchFamily="66" charset="-78"/>
            </a:endParaRPr>
          </a:p>
        </p:txBody>
      </p:sp>
      <p:pic>
        <p:nvPicPr>
          <p:cNvPr id="206852" name="Picture 4" descr="H:\بور بوينت صور\شعار السعودية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714480" cy="971538"/>
          </a:xfrm>
          <a:prstGeom prst="rect">
            <a:avLst/>
          </a:prstGeom>
          <a:noFill/>
        </p:spPr>
      </p:pic>
      <p:pic>
        <p:nvPicPr>
          <p:cNvPr id="211970" name="Picture 2" descr="http://cdn1.albayan.ae/polopoly_fs/1.1715505.1346021770!/image/306266877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4197" y="1428736"/>
            <a:ext cx="7654017" cy="457203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3020069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2"/>
          <p:cNvSpPr txBox="1">
            <a:spLocks/>
          </p:cNvSpPr>
          <p:nvPr/>
        </p:nvSpPr>
        <p:spPr>
          <a:xfrm>
            <a:off x="0" y="0"/>
            <a:ext cx="9144000" cy="11430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b"/>
          <a:lstStyle/>
          <a:p>
            <a:pPr algn="ctr" rtl="0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defRPr/>
            </a:pPr>
            <a:r>
              <a:rPr lang="ar-EG" sz="6000" b="1" dirty="0">
                <a:solidFill>
                  <a:srgbClr val="C00000"/>
                </a:solidFill>
                <a:latin typeface="Arabic Typesetting" panose="03020402040406030203" pitchFamily="66" charset="-78"/>
                <a:ea typeface="GE East" pitchFamily="18" charset="-78"/>
                <a:cs typeface="Arabic Typesetting" panose="03020402040406030203" pitchFamily="66" charset="-78"/>
              </a:rPr>
              <a:t>ما الحل؟!</a:t>
            </a:r>
            <a:endParaRPr lang="en-US" sz="6000" b="1" dirty="0">
              <a:solidFill>
                <a:srgbClr val="C00000"/>
              </a:solidFill>
              <a:latin typeface="Arabic Typesetting" panose="03020402040406030203" pitchFamily="66" charset="-78"/>
              <a:ea typeface="GE East" pitchFamily="18" charset="-78"/>
              <a:cs typeface="Arabic Typesetting" panose="03020402040406030203" pitchFamily="66" charset="-78"/>
            </a:endParaRPr>
          </a:p>
        </p:txBody>
      </p:sp>
      <p:pic>
        <p:nvPicPr>
          <p:cNvPr id="47106" name="Picture 2" descr="http://www.atyafonline.com/vb/imgcache/09_2010/71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2198" y="1571612"/>
            <a:ext cx="2806703" cy="2286016"/>
          </a:xfrm>
          <a:prstGeom prst="rect">
            <a:avLst/>
          </a:prstGeom>
          <a:noFill/>
        </p:spPr>
      </p:pic>
      <p:sp>
        <p:nvSpPr>
          <p:cNvPr id="12" name="Snip Diagonal Corner Rectangle 11"/>
          <p:cNvSpPr/>
          <p:nvPr/>
        </p:nvSpPr>
        <p:spPr>
          <a:xfrm>
            <a:off x="142876" y="1428736"/>
            <a:ext cx="6072198" cy="4071966"/>
          </a:xfrm>
          <a:prstGeom prst="snip2DiagRect">
            <a:avLst>
              <a:gd name="adj1" fmla="val 50000"/>
              <a:gd name="adj2" fmla="val 0"/>
            </a:avLst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EG" sz="3600" b="1" dirty="0">
              <a:solidFill>
                <a:srgbClr val="002060"/>
              </a:solidFill>
              <a:latin typeface="Arabic Typesetting" panose="03020402040406030203" pitchFamily="66" charset="-78"/>
              <a:ea typeface="GE Jarida Heavy" pitchFamily="18" charset="-78"/>
              <a:cs typeface="Arabic Typesetting" panose="03020402040406030203" pitchFamily="66" charset="-78"/>
            </a:endParaRPr>
          </a:p>
          <a:p>
            <a:pPr algn="ctr"/>
            <a:r>
              <a:rPr lang="ar-EG" sz="3600" b="1" dirty="0">
                <a:solidFill>
                  <a:srgbClr val="002060"/>
                </a:solidFill>
                <a:latin typeface="Arabic Typesetting" panose="03020402040406030203" pitchFamily="66" charset="-78"/>
                <a:ea typeface="GE Jarida Heavy" pitchFamily="18" charset="-78"/>
                <a:cs typeface="Arabic Typesetting" panose="03020402040406030203" pitchFamily="66" charset="-78"/>
              </a:rPr>
              <a:t>إن بلادنا تواجه خطر كبير ناتج عن ارتفاع نسبة النفايات الخطرة</a:t>
            </a:r>
          </a:p>
          <a:p>
            <a:pPr algn="ctr"/>
            <a:r>
              <a:rPr lang="ar-EG" sz="3600" b="1" dirty="0">
                <a:solidFill>
                  <a:srgbClr val="002060"/>
                </a:solidFill>
                <a:latin typeface="Arabic Typesetting" panose="03020402040406030203" pitchFamily="66" charset="-78"/>
                <a:ea typeface="GE Jarida Heavy" pitchFamily="18" charset="-78"/>
                <a:cs typeface="Arabic Typesetting" panose="03020402040406030203" pitchFamily="66" charset="-78"/>
              </a:rPr>
              <a:t>فكيف نساعد بلادنا في حل هذه المشكلة </a:t>
            </a:r>
            <a:r>
              <a:rPr lang="ar-SA" sz="3600" b="1" dirty="0">
                <a:solidFill>
                  <a:srgbClr val="002060"/>
                </a:solidFill>
                <a:latin typeface="Arabic Typesetting" panose="03020402040406030203" pitchFamily="66" charset="-78"/>
                <a:ea typeface="GE Jarida Heavy" pitchFamily="18" charset="-78"/>
                <a:cs typeface="Arabic Typesetting" panose="03020402040406030203" pitchFamily="66" charset="-78"/>
              </a:rPr>
              <a:t>؟</a:t>
            </a:r>
          </a:p>
          <a:p>
            <a:pPr algn="ctr"/>
            <a:endParaRPr lang="ar-EG" sz="3600" b="1" dirty="0">
              <a:latin typeface="Arabic Typesetting" panose="03020402040406030203" pitchFamily="66" charset="-78"/>
              <a:ea typeface="GE Jarida Heavy" pitchFamily="18" charset="-78"/>
              <a:cs typeface="Arabic Typesetting" panose="03020402040406030203" pitchFamily="66" charset="-78"/>
            </a:endParaRPr>
          </a:p>
        </p:txBody>
      </p:sp>
      <p:sp>
        <p:nvSpPr>
          <p:cNvPr id="18" name="مربع نص 17"/>
          <p:cNvSpPr txBox="1"/>
          <p:nvPr/>
        </p:nvSpPr>
        <p:spPr>
          <a:xfrm>
            <a:off x="978917" y="5786454"/>
            <a:ext cx="1545615" cy="707886"/>
          </a:xfrm>
          <a:prstGeom prst="rect">
            <a:avLst/>
          </a:prstGeom>
          <a:noFill/>
        </p:spPr>
        <p:txBody>
          <a:bodyPr wrap="none" rtlCol="1">
            <a:spAutoFit/>
            <a:scene3d>
              <a:camera prst="isometricOffAxis1Right"/>
              <a:lightRig rig="threePt" dir="t"/>
            </a:scene3d>
          </a:bodyPr>
          <a:lstStyle/>
          <a:p>
            <a:r>
              <a:rPr lang="en-US" sz="4000" b="1" dirty="0">
                <a:ln w="50800"/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situations</a:t>
            </a:r>
            <a:endParaRPr lang="ar-EG" sz="4000" b="1" dirty="0">
              <a:ln w="50800"/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4" name="عنصر نائب لرقم الشريحة 8"/>
          <p:cNvSpPr txBox="1">
            <a:spLocks/>
          </p:cNvSpPr>
          <p:nvPr/>
        </p:nvSpPr>
        <p:spPr>
          <a:xfrm>
            <a:off x="8572528" y="6429396"/>
            <a:ext cx="571472" cy="42860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anchor="ctr" anchorCtr="0"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98F3B8C-1A87-407E-A458-8606F5C36CC6}" type="slidenum">
              <a:rPr kumimoji="0" lang="ar-SA" sz="24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abic Typesetting" panose="03020402040406030203" pitchFamily="66" charset="-78"/>
                <a:cs typeface="Arabic Typesetting" panose="03020402040406030203" pitchFamily="66" charset="-78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0" lang="ar-SA" sz="2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7" name="مربع نص 16"/>
          <p:cNvSpPr txBox="1"/>
          <p:nvPr/>
        </p:nvSpPr>
        <p:spPr>
          <a:xfrm>
            <a:off x="1142976" y="6488692"/>
            <a:ext cx="7500958" cy="369332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76200" dist="50800" dir="5400000" rotWithShape="0">
              <a:srgbClr val="4E3B30">
                <a:alpha val="60000"/>
              </a:srgbClr>
            </a:outerShdw>
            <a:reflection blurRad="6350" stA="50000" endA="300" endPos="55000" dir="5400000" sy="-100000" algn="bl" rotWithShape="0"/>
            <a:softEdge rad="12700"/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 rtl="0">
              <a:defRPr/>
            </a:pPr>
            <a:r>
              <a:rPr lang="ar-EG" i="1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ea typeface="Adobe Fan Heiti Std B" pitchFamily="34" charset="-128"/>
                <a:cs typeface="Arabic Typesetting" panose="03020402040406030203" pitchFamily="66" charset="-78"/>
              </a:rPr>
              <a:t>&amp;</a:t>
            </a:r>
            <a:r>
              <a:rPr lang="en-US" i="1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ea typeface="Adobe Fan Heiti Std B" pitchFamily="34" charset="-128"/>
                <a:cs typeface="Arabic Typesetting" panose="03020402040406030203" pitchFamily="66" charset="-78"/>
              </a:rPr>
              <a:t> </a:t>
            </a:r>
            <a:r>
              <a:rPr lang="ar-EG" i="1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ea typeface="Adobe Fan Heiti Std B" pitchFamily="34" charset="-128"/>
                <a:cs typeface="Arabic Typesetting" panose="03020402040406030203" pitchFamily="66" charset="-78"/>
              </a:rPr>
              <a:t>المادة : علوم الصف السادس الابتدائي الموضوع الحفاظ على البيئة </a:t>
            </a:r>
            <a:endParaRPr lang="ar-EG" dirty="0">
              <a:solidFill>
                <a:srgbClr val="002060"/>
              </a:solidFill>
              <a:latin typeface="Arabic Typesetting" panose="03020402040406030203" pitchFamily="66" charset="-78"/>
              <a:ea typeface="Adobe Fan Heiti Std B" pitchFamily="34" charset="-128"/>
              <a:cs typeface="Arabic Typesetting" panose="03020402040406030203" pitchFamily="66" charset="-78"/>
            </a:endParaRPr>
          </a:p>
        </p:txBody>
      </p:sp>
      <p:pic>
        <p:nvPicPr>
          <p:cNvPr id="19" name="Picture 4" descr="H:\بور بوينت صور\شعار السعودية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714480" cy="9715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وجة 4"/>
          <p:cNvSpPr/>
          <p:nvPr/>
        </p:nvSpPr>
        <p:spPr>
          <a:xfrm>
            <a:off x="3357570" y="1678768"/>
            <a:ext cx="5500694" cy="2143140"/>
          </a:xfrm>
          <a:prstGeom prst="wave">
            <a:avLst/>
          </a:prstGeom>
          <a:solidFill>
            <a:srgbClr val="FFC000"/>
          </a:solidFill>
          <a:effectLst>
            <a:glow rad="228600">
              <a:schemeClr val="accent2">
                <a:satMod val="175000"/>
                <a:alpha val="40000"/>
              </a:schemeClr>
            </a:glow>
            <a:innerShdw blurRad="63500" dist="50800" dir="16200000">
              <a:prstClr val="black">
                <a:alpha val="50000"/>
              </a:prstClr>
            </a:innerShdw>
            <a:reflection blurRad="6350" stA="52000" endA="300" endPos="35000" dir="5400000" sy="-100000" algn="bl" rotWithShape="0"/>
            <a:softEdge rad="12700"/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EG" sz="5400" b="1" dirty="0">
                <a:solidFill>
                  <a:schemeClr val="tx1"/>
                </a:solidFill>
                <a:latin typeface="Arabic Typesetting" panose="03020402040406030203" pitchFamily="66" charset="-78"/>
                <a:ea typeface="GE Jarida Heavy" pitchFamily="18" charset="-78"/>
                <a:cs typeface="Arabic Typesetting" panose="03020402040406030203" pitchFamily="66" charset="-78"/>
              </a:rPr>
              <a:t>ما أنواع النفايات</a:t>
            </a:r>
            <a:r>
              <a:rPr lang="en-US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abic Typesetting" panose="03020402040406030203" pitchFamily="66" charset="-78"/>
                <a:ea typeface="GE Jarida Heavy" pitchFamily="18" charset="-78"/>
                <a:cs typeface="Arabic Typesetting" panose="03020402040406030203" pitchFamily="66" charset="-78"/>
              </a:rPr>
              <a:t> </a:t>
            </a:r>
            <a:r>
              <a:rPr lang="ar-SA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abic Typesetting" panose="03020402040406030203" pitchFamily="66" charset="-78"/>
                <a:ea typeface="GE Jarida Heavy" pitchFamily="18" charset="-78"/>
                <a:cs typeface="Arabic Typesetting" panose="03020402040406030203" pitchFamily="66" charset="-78"/>
              </a:rPr>
              <a:t>؟</a:t>
            </a:r>
          </a:p>
        </p:txBody>
      </p:sp>
      <p:sp>
        <p:nvSpPr>
          <p:cNvPr id="10" name="Subtitle 2"/>
          <p:cNvSpPr txBox="1">
            <a:spLocks/>
          </p:cNvSpPr>
          <p:nvPr/>
        </p:nvSpPr>
        <p:spPr>
          <a:xfrm>
            <a:off x="0" y="0"/>
            <a:ext cx="9144000" cy="11430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b"/>
          <a:lstStyle/>
          <a:p>
            <a:r>
              <a:rPr lang="en-U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endParaRPr lang="ar-SA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50800" algn="tl" rotWithShape="0">
                  <a:srgbClr val="000000"/>
                </a:outerShdw>
              </a:effectLst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48129" name="Picture 1" descr="D:\a.s.a\برشورات\png\9 (2)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6657" y="3143248"/>
            <a:ext cx="4873633" cy="2924180"/>
          </a:xfrm>
          <a:prstGeom prst="rect">
            <a:avLst/>
          </a:prstGeom>
          <a:noFill/>
        </p:spPr>
      </p:pic>
      <p:sp>
        <p:nvSpPr>
          <p:cNvPr id="13" name="مستطيل مستدير الزوايا 7"/>
          <p:cNvSpPr/>
          <p:nvPr/>
        </p:nvSpPr>
        <p:spPr>
          <a:xfrm>
            <a:off x="1928794" y="6643710"/>
            <a:ext cx="6072230" cy="21429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r>
              <a:rPr lang="ar-EG" sz="2000" i="1" cap="all" dirty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دورة القبعات الست  &amp;&amp; </a:t>
            </a:r>
            <a:r>
              <a:rPr lang="ar-EG" sz="2000" i="1" cap="all" dirty="0" err="1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أ</a:t>
            </a:r>
            <a:r>
              <a:rPr lang="ar-EG" sz="2000" i="1" cap="all" dirty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.فاطمة </a:t>
            </a:r>
            <a:r>
              <a:rPr lang="ar-EG" sz="2000" i="1" cap="all" dirty="0" err="1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زيو</a:t>
            </a:r>
            <a:endParaRPr lang="ar-SA" sz="2000" i="1" cap="all" dirty="0"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12" name="Picture 2" descr="http://4.bp.blogspot.com/-KUOu_fIw0MY/Ti1HIw1KnGI/AAAAAAAAAB4/kPSFixI25bM/s1600/%25D8%25A7%25D9%2584%25D9%2582%25D8%25A8%25D8%25B9%25D8%25A7%25D8%25AA%252B%25D8%25A7%25D9%2584%25D8%25B3%25D8%25AA%255B1%255D.png"/>
          <p:cNvPicPr>
            <a:picLocks noChangeAspect="1" noChangeArrowheads="1"/>
          </p:cNvPicPr>
          <p:nvPr/>
        </p:nvPicPr>
        <p:blipFill>
          <a:blip r:embed="rId3" cstate="print"/>
          <a:srcRect l="59136" t="66035"/>
          <a:stretch>
            <a:fillRect/>
          </a:stretch>
        </p:blipFill>
        <p:spPr bwMode="auto">
          <a:xfrm>
            <a:off x="0" y="1000108"/>
            <a:ext cx="2009716" cy="1357321"/>
          </a:xfrm>
          <a:prstGeom prst="rect">
            <a:avLst/>
          </a:prstGeom>
          <a:noFill/>
        </p:spPr>
      </p:pic>
      <p:pic>
        <p:nvPicPr>
          <p:cNvPr id="16" name="Picture 4" descr="H:\بور بوينت صور\شعار السعودية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714480" cy="971538"/>
          </a:xfrm>
          <a:prstGeom prst="rect">
            <a:avLst/>
          </a:prstGeom>
          <a:noFill/>
        </p:spPr>
      </p:pic>
      <p:sp>
        <p:nvSpPr>
          <p:cNvPr id="17" name="مربع نص 16"/>
          <p:cNvSpPr txBox="1"/>
          <p:nvPr/>
        </p:nvSpPr>
        <p:spPr>
          <a:xfrm>
            <a:off x="1142976" y="6488692"/>
            <a:ext cx="7500958" cy="369332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76200" dist="50800" dir="5400000" rotWithShape="0">
              <a:srgbClr val="4E3B30">
                <a:alpha val="60000"/>
              </a:srgbClr>
            </a:outerShdw>
            <a:reflection blurRad="6350" stA="50000" endA="300" endPos="55000" dir="5400000" sy="-100000" algn="bl" rotWithShape="0"/>
            <a:softEdge rad="12700"/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 rtl="0">
              <a:defRPr/>
            </a:pPr>
            <a:r>
              <a:rPr lang="ar-EG" i="1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ea typeface="Adobe Fan Heiti Std B" pitchFamily="34" charset="-128"/>
                <a:cs typeface="Arabic Typesetting" panose="03020402040406030203" pitchFamily="66" charset="-78"/>
              </a:rPr>
              <a:t>&amp;</a:t>
            </a:r>
            <a:r>
              <a:rPr lang="en-US" i="1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ea typeface="Adobe Fan Heiti Std B" pitchFamily="34" charset="-128"/>
                <a:cs typeface="Arabic Typesetting" panose="03020402040406030203" pitchFamily="66" charset="-78"/>
              </a:rPr>
              <a:t> </a:t>
            </a:r>
            <a:r>
              <a:rPr lang="ar-EG" i="1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ea typeface="Adobe Fan Heiti Std B" pitchFamily="34" charset="-128"/>
                <a:cs typeface="Arabic Typesetting" panose="03020402040406030203" pitchFamily="66" charset="-78"/>
              </a:rPr>
              <a:t>المادة : علوم الصف السادس الابتدائي الموضوع الحفاظ على البيئة </a:t>
            </a:r>
            <a:endParaRPr lang="ar-EG" dirty="0">
              <a:solidFill>
                <a:srgbClr val="002060"/>
              </a:solidFill>
              <a:latin typeface="Arabic Typesetting" panose="03020402040406030203" pitchFamily="66" charset="-78"/>
              <a:ea typeface="Adobe Fan Heiti Std B" pitchFamily="34" charset="-128"/>
              <a:cs typeface="Arabic Typesetting" panose="03020402040406030203" pitchFamily="66" charset="-78"/>
            </a:endParaRPr>
          </a:p>
        </p:txBody>
      </p:sp>
      <p:sp>
        <p:nvSpPr>
          <p:cNvPr id="18" name="عنصر نائب لرقم الشريحة 8"/>
          <p:cNvSpPr>
            <a:spLocks noGrp="1"/>
          </p:cNvSpPr>
          <p:nvPr>
            <p:ph type="sldNum" sz="quarter" idx="12"/>
          </p:nvPr>
        </p:nvSpPr>
        <p:spPr>
          <a:xfrm>
            <a:off x="8572528" y="6429396"/>
            <a:ext cx="571472" cy="428604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fld id="{598F3B8C-1A87-407E-A458-8606F5C36CC6}" type="slidenum">
              <a:rPr lang="ar-SA" sz="2400" smtClean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pPr/>
              <a:t>38</a:t>
            </a:fld>
            <a:endParaRPr lang="ar-SA" sz="2400" dirty="0">
              <a:solidFill>
                <a:srgbClr val="00206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وجة 4"/>
          <p:cNvSpPr/>
          <p:nvPr/>
        </p:nvSpPr>
        <p:spPr>
          <a:xfrm>
            <a:off x="2428860" y="1785926"/>
            <a:ext cx="6500826" cy="2286016"/>
          </a:xfrm>
          <a:prstGeom prst="wave">
            <a:avLst/>
          </a:prstGeom>
          <a:solidFill>
            <a:srgbClr val="FFC000"/>
          </a:solidFill>
          <a:effectLst>
            <a:glow rad="228600">
              <a:schemeClr val="accent2">
                <a:satMod val="175000"/>
                <a:alpha val="40000"/>
              </a:schemeClr>
            </a:glow>
            <a:innerShdw blurRad="63500" dist="50800" dir="16200000">
              <a:prstClr val="black">
                <a:alpha val="50000"/>
              </a:prstClr>
            </a:innerShdw>
            <a:reflection blurRad="6350" stA="52000" endA="300" endPos="35000" dir="5400000" sy="-100000" algn="bl" rotWithShape="0"/>
            <a:softEdge rad="12700"/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EG" sz="4400" b="1" dirty="0">
                <a:solidFill>
                  <a:schemeClr val="tx1"/>
                </a:solidFill>
                <a:latin typeface="Arabic Typesetting" panose="03020402040406030203" pitchFamily="66" charset="-78"/>
                <a:ea typeface="GE Jarida Heavy" pitchFamily="18" charset="-78"/>
                <a:cs typeface="Arabic Typesetting" panose="03020402040406030203" pitchFamily="66" charset="-78"/>
              </a:rPr>
              <a:t>كم نسبة كل نوع في النفايات </a:t>
            </a:r>
            <a:r>
              <a:rPr lang="ar-SA" sz="4400" b="1" dirty="0">
                <a:solidFill>
                  <a:schemeClr val="tx1"/>
                </a:solidFill>
                <a:latin typeface="Arabic Typesetting" panose="03020402040406030203" pitchFamily="66" charset="-78"/>
                <a:ea typeface="GE Jarida Heavy" pitchFamily="18" charset="-78"/>
                <a:cs typeface="Arabic Typesetting" panose="03020402040406030203" pitchFamily="66" charset="-78"/>
              </a:rPr>
              <a:t>؟</a:t>
            </a:r>
          </a:p>
        </p:txBody>
      </p:sp>
      <p:sp>
        <p:nvSpPr>
          <p:cNvPr id="10" name="Subtitle 2"/>
          <p:cNvSpPr txBox="1">
            <a:spLocks/>
          </p:cNvSpPr>
          <p:nvPr/>
        </p:nvSpPr>
        <p:spPr>
          <a:xfrm>
            <a:off x="0" y="0"/>
            <a:ext cx="9144000" cy="11430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b"/>
          <a:lstStyle/>
          <a:p>
            <a:pPr algn="ctr"/>
            <a:r>
              <a:rPr lang="ar-EG" sz="4000" b="1" dirty="0">
                <a:solidFill>
                  <a:srgbClr val="C00000"/>
                </a:solidFill>
                <a:latin typeface="Arabic Typesetting" panose="03020402040406030203" pitchFamily="66" charset="-78"/>
                <a:ea typeface="GE East" pitchFamily="18" charset="-78"/>
                <a:cs typeface="Arabic Typesetting" panose="03020402040406030203" pitchFamily="66" charset="-78"/>
              </a:rPr>
              <a:t>نسبة كل نوع في النفايات</a:t>
            </a:r>
          </a:p>
        </p:txBody>
      </p:sp>
      <p:pic>
        <p:nvPicPr>
          <p:cNvPr id="49153" name="Picture 1" descr="D:\a.s.a\برشورات\png\1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116" y="3643314"/>
            <a:ext cx="2681272" cy="2681272"/>
          </a:xfrm>
          <a:prstGeom prst="rect">
            <a:avLst/>
          </a:prstGeom>
          <a:noFill/>
        </p:spPr>
      </p:pic>
      <p:sp>
        <p:nvSpPr>
          <p:cNvPr id="13" name="مستطيل مستدير الزوايا 7"/>
          <p:cNvSpPr/>
          <p:nvPr/>
        </p:nvSpPr>
        <p:spPr>
          <a:xfrm>
            <a:off x="1928794" y="6643710"/>
            <a:ext cx="6072230" cy="21429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r>
              <a:rPr lang="ar-EG" sz="2000" i="1" cap="all" dirty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دورة القبعات الست  &amp;&amp; </a:t>
            </a:r>
            <a:r>
              <a:rPr lang="ar-EG" sz="2000" i="1" cap="all" dirty="0" err="1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أ</a:t>
            </a:r>
            <a:r>
              <a:rPr lang="ar-EG" sz="2000" i="1" cap="all" dirty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.فاطمة </a:t>
            </a:r>
            <a:r>
              <a:rPr lang="ar-EG" sz="2000" i="1" cap="all" dirty="0" err="1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زيو</a:t>
            </a:r>
            <a:endParaRPr lang="ar-SA" sz="2000" i="1" cap="all" dirty="0"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12" name="Picture 2" descr="http://4.bp.blogspot.com/-KUOu_fIw0MY/Ti1HIw1KnGI/AAAAAAAAAB4/kPSFixI25bM/s1600/%25D8%25A7%25D9%2584%25D9%2582%25D8%25A8%25D8%25B9%25D8%25A7%25D8%25AA%252B%25D8%25A7%25D9%2584%25D8%25B3%25D8%25AA%255B1%255D.png"/>
          <p:cNvPicPr>
            <a:picLocks noChangeAspect="1" noChangeArrowheads="1"/>
          </p:cNvPicPr>
          <p:nvPr/>
        </p:nvPicPr>
        <p:blipFill>
          <a:blip r:embed="rId3" cstate="print"/>
          <a:srcRect l="59136" t="66035"/>
          <a:stretch>
            <a:fillRect/>
          </a:stretch>
        </p:blipFill>
        <p:spPr bwMode="auto">
          <a:xfrm>
            <a:off x="0" y="1000108"/>
            <a:ext cx="2009716" cy="1357321"/>
          </a:xfrm>
          <a:prstGeom prst="rect">
            <a:avLst/>
          </a:prstGeom>
          <a:noFill/>
        </p:spPr>
      </p:pic>
      <p:pic>
        <p:nvPicPr>
          <p:cNvPr id="16" name="Picture 4" descr="H:\بور بوينت صور\شعار السعودية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714480" cy="971538"/>
          </a:xfrm>
          <a:prstGeom prst="rect">
            <a:avLst/>
          </a:prstGeom>
          <a:noFill/>
        </p:spPr>
      </p:pic>
      <p:sp>
        <p:nvSpPr>
          <p:cNvPr id="17" name="مربع نص 16"/>
          <p:cNvSpPr txBox="1"/>
          <p:nvPr/>
        </p:nvSpPr>
        <p:spPr>
          <a:xfrm>
            <a:off x="1142976" y="6488692"/>
            <a:ext cx="7500958" cy="369332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76200" dist="50800" dir="5400000" rotWithShape="0">
              <a:srgbClr val="4E3B30">
                <a:alpha val="60000"/>
              </a:srgbClr>
            </a:outerShdw>
            <a:reflection blurRad="6350" stA="50000" endA="300" endPos="55000" dir="5400000" sy="-100000" algn="bl" rotWithShape="0"/>
            <a:softEdge rad="12700"/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 rtl="0">
              <a:defRPr/>
            </a:pPr>
            <a:r>
              <a:rPr lang="ar-EG" i="1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ea typeface="Adobe Fan Heiti Std B" pitchFamily="34" charset="-128"/>
                <a:cs typeface="Arabic Typesetting" panose="03020402040406030203" pitchFamily="66" charset="-78"/>
              </a:rPr>
              <a:t>&amp;</a:t>
            </a:r>
            <a:r>
              <a:rPr lang="en-US" i="1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ea typeface="Adobe Fan Heiti Std B" pitchFamily="34" charset="-128"/>
                <a:cs typeface="Arabic Typesetting" panose="03020402040406030203" pitchFamily="66" charset="-78"/>
              </a:rPr>
              <a:t> </a:t>
            </a:r>
            <a:r>
              <a:rPr lang="ar-EG" i="1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ea typeface="Adobe Fan Heiti Std B" pitchFamily="34" charset="-128"/>
                <a:cs typeface="Arabic Typesetting" panose="03020402040406030203" pitchFamily="66" charset="-78"/>
              </a:rPr>
              <a:t>المادة : علوم الصف السادس الابتدائي الموضوع الحفاظ على البيئة </a:t>
            </a:r>
            <a:endParaRPr lang="ar-EG" dirty="0">
              <a:solidFill>
                <a:srgbClr val="002060"/>
              </a:solidFill>
              <a:latin typeface="Arabic Typesetting" panose="03020402040406030203" pitchFamily="66" charset="-78"/>
              <a:ea typeface="Adobe Fan Heiti Std B" pitchFamily="34" charset="-128"/>
              <a:cs typeface="Arabic Typesetting" panose="03020402040406030203" pitchFamily="66" charset="-78"/>
            </a:endParaRPr>
          </a:p>
        </p:txBody>
      </p:sp>
      <p:sp>
        <p:nvSpPr>
          <p:cNvPr id="18" name="عنصر نائب لرقم الشريحة 8"/>
          <p:cNvSpPr>
            <a:spLocks noGrp="1"/>
          </p:cNvSpPr>
          <p:nvPr>
            <p:ph type="sldNum" sz="quarter" idx="12"/>
          </p:nvPr>
        </p:nvSpPr>
        <p:spPr>
          <a:xfrm>
            <a:off x="8572528" y="6429396"/>
            <a:ext cx="571472" cy="428604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fld id="{598F3B8C-1A87-407E-A458-8606F5C36CC6}" type="slidenum">
              <a:rPr lang="ar-SA" sz="2400" smtClean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pPr/>
              <a:t>39</a:t>
            </a:fld>
            <a:endParaRPr lang="ar-SA" sz="2400" dirty="0">
              <a:solidFill>
                <a:srgbClr val="00206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ubtitle 2"/>
          <p:cNvSpPr txBox="1">
            <a:spLocks/>
          </p:cNvSpPr>
          <p:nvPr/>
        </p:nvSpPr>
        <p:spPr>
          <a:xfrm>
            <a:off x="214282" y="0"/>
            <a:ext cx="8715436" cy="77724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b"/>
          <a:lstStyle/>
          <a:p>
            <a:pPr algn="ctr">
              <a:defRPr/>
            </a:pPr>
            <a:r>
              <a:rPr lang="ar-EG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ea typeface="GE East" pitchFamily="18" charset="-78"/>
                <a:cs typeface="Arabic Typesetting" panose="03020402040406030203" pitchFamily="66" charset="-78"/>
              </a:rPr>
              <a:t> دعونا نتفق على ضوابط </a:t>
            </a:r>
            <a:r>
              <a:rPr lang="ar-EG" sz="32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ea typeface="GE East" pitchFamily="18" charset="-78"/>
                <a:cs typeface="Arabic Typesetting" panose="03020402040406030203" pitchFamily="66" charset="-78"/>
              </a:rPr>
              <a:t>و</a:t>
            </a:r>
            <a:r>
              <a:rPr lang="ar-EG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ea typeface="GE East" pitchFamily="18" charset="-78"/>
                <a:cs typeface="Arabic Typesetting" panose="03020402040406030203" pitchFamily="66" charset="-78"/>
              </a:rPr>
              <a:t> قواعد التدريب اليوم</a:t>
            </a:r>
            <a:endParaRPr lang="en-US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anose="03020402040406030203" pitchFamily="66" charset="-78"/>
              <a:ea typeface="GE East" pitchFamily="18" charset="-78"/>
              <a:cs typeface="Arabic Typesetting" panose="03020402040406030203" pitchFamily="66" charset="-78"/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10128" y="1214422"/>
            <a:ext cx="2619194" cy="1028906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r>
              <a:rPr lang="ar-EG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ea typeface="GE East" pitchFamily="18" charset="-78"/>
                <a:cs typeface="Arabic Typesetting" panose="03020402040406030203" pitchFamily="66" charset="-78"/>
              </a:rPr>
              <a:t>عقد التدريب</a:t>
            </a:r>
            <a:endParaRPr lang="en-US" sz="3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anose="03020402040406030203" pitchFamily="66" charset="-78"/>
              <a:ea typeface="GE East" pitchFamily="18" charset="-78"/>
              <a:cs typeface="Arabic Typesetting" panose="03020402040406030203" pitchFamily="66" charset="-78"/>
            </a:endParaRPr>
          </a:p>
        </p:txBody>
      </p:sp>
      <p:sp>
        <p:nvSpPr>
          <p:cNvPr id="13" name="مستطيل مستدير الزوايا 12"/>
          <p:cNvSpPr/>
          <p:nvPr/>
        </p:nvSpPr>
        <p:spPr>
          <a:xfrm>
            <a:off x="1383792" y="3065272"/>
            <a:ext cx="2392680" cy="5659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>
              <a:buNone/>
              <a:defRPr/>
            </a:pPr>
            <a:r>
              <a:rPr lang="ar-SY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إطفاء الجوالات.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4" name="مستطيل مستدير الزوايا 13"/>
          <p:cNvSpPr/>
          <p:nvPr/>
        </p:nvSpPr>
        <p:spPr>
          <a:xfrm>
            <a:off x="4857752" y="3695700"/>
            <a:ext cx="3011041" cy="5905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>
              <a:buNone/>
              <a:defRPr/>
            </a:pPr>
            <a:r>
              <a:rPr lang="ar-SY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عدم الغياب.</a:t>
            </a: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5" name="مستطيل مستدير الزوايا 14"/>
          <p:cNvSpPr/>
          <p:nvPr/>
        </p:nvSpPr>
        <p:spPr>
          <a:xfrm>
            <a:off x="1388745" y="3692144"/>
            <a:ext cx="2388870" cy="6217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>
              <a:buNone/>
              <a:defRPr/>
            </a:pPr>
            <a:r>
              <a:rPr lang="ar-SY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النقاش والسؤال ضمن الإطار المحدد.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6" name="مستطيل مستدير الزوايا 15"/>
          <p:cNvSpPr/>
          <p:nvPr/>
        </p:nvSpPr>
        <p:spPr>
          <a:xfrm>
            <a:off x="4857752" y="4392168"/>
            <a:ext cx="3004945" cy="6084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>
              <a:buNone/>
              <a:defRPr/>
            </a:pPr>
            <a:r>
              <a:rPr lang="ar-SY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الاحترام المتبادل بين الجميع.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7" name="مستطيل مستدير الزوايا 16"/>
          <p:cNvSpPr/>
          <p:nvPr/>
        </p:nvSpPr>
        <p:spPr>
          <a:xfrm>
            <a:off x="4857752" y="5068824"/>
            <a:ext cx="3009517" cy="57475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>
              <a:buNone/>
              <a:defRPr/>
            </a:pPr>
            <a:r>
              <a:rPr lang="ar-SY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تنفيذ التمرينات بشكل تام وضمن الوقت المحدد.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8" name="مستطيل مستدير الزوايا 17"/>
          <p:cNvSpPr/>
          <p:nvPr/>
        </p:nvSpPr>
        <p:spPr>
          <a:xfrm>
            <a:off x="1388745" y="4390644"/>
            <a:ext cx="2385441" cy="6217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>
              <a:buNone/>
              <a:defRPr/>
            </a:pPr>
            <a:r>
              <a:rPr lang="ar-SY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تنمية الألفة والمحبة فيما بيننا.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9" name="مستطيل مستدير الزوايا 18"/>
          <p:cNvSpPr/>
          <p:nvPr/>
        </p:nvSpPr>
        <p:spPr>
          <a:xfrm>
            <a:off x="1388745" y="5067300"/>
            <a:ext cx="2382012" cy="6217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>
              <a:buNone/>
              <a:defRPr/>
            </a:pPr>
            <a:r>
              <a:rPr lang="ar-SY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الحضور في الوقت المحدد.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20" name="مستطيل 19"/>
          <p:cNvSpPr/>
          <p:nvPr/>
        </p:nvSpPr>
        <p:spPr>
          <a:xfrm>
            <a:off x="2824566" y="2304288"/>
            <a:ext cx="5039274" cy="6705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>
              <a:buNone/>
              <a:defRPr/>
            </a:pPr>
            <a:r>
              <a:rPr lang="ar-SA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ea typeface="GE East" pitchFamily="18" charset="-78"/>
                <a:cs typeface="Arabic Typesetting" panose="03020402040406030203" pitchFamily="66" charset="-78"/>
              </a:rPr>
              <a:t>من أجل نجاحكم وتفوقكم وتميزكم نوقع معاً هذا العقد:</a:t>
            </a:r>
            <a:endParaRPr lang="en-US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anose="03020402040406030203" pitchFamily="66" charset="-78"/>
              <a:ea typeface="GE East" pitchFamily="18" charset="-78"/>
              <a:cs typeface="Arabic Typesetting" panose="03020402040406030203" pitchFamily="66" charset="-78"/>
            </a:endParaRPr>
          </a:p>
        </p:txBody>
      </p:sp>
      <p:sp>
        <p:nvSpPr>
          <p:cNvPr id="21" name="مستطيل مستدير الزوايا 20"/>
          <p:cNvSpPr/>
          <p:nvPr/>
        </p:nvSpPr>
        <p:spPr>
          <a:xfrm>
            <a:off x="4857752" y="3018028"/>
            <a:ext cx="3007231" cy="62528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>
              <a:buNone/>
              <a:defRPr/>
            </a:pPr>
            <a:r>
              <a:rPr lang="ar-SY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المشاركة في التقييم </a:t>
            </a: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22" name="مستطيل 21"/>
          <p:cNvSpPr/>
          <p:nvPr/>
        </p:nvSpPr>
        <p:spPr>
          <a:xfrm>
            <a:off x="5065776" y="5769864"/>
            <a:ext cx="2825496" cy="7315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>
              <a:buFont typeface="Wingdings 2"/>
              <a:buChar char=""/>
              <a:defRPr/>
            </a:pPr>
            <a:r>
              <a:rPr lang="ar-SY" sz="2400" b="1" i="1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أنا الموقع أدناه ......   </a:t>
            </a:r>
            <a:endParaRPr lang="en-US" sz="2400" b="1" i="1" u="sng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1028" name="Picture 4" descr="C:\Users\CABITB\Desktop\ا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720964">
            <a:off x="814292" y="1205611"/>
            <a:ext cx="1714500" cy="1651000"/>
          </a:xfrm>
          <a:prstGeom prst="rect">
            <a:avLst/>
          </a:prstGeom>
          <a:noFill/>
        </p:spPr>
      </p:pic>
      <p:pic>
        <p:nvPicPr>
          <p:cNvPr id="1030" name="Picture 6" descr="D:\a.s.a\برشورات\png\0001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98380" y="5165662"/>
            <a:ext cx="1234964" cy="1646619"/>
          </a:xfrm>
          <a:prstGeom prst="rect">
            <a:avLst/>
          </a:prstGeom>
          <a:noFill/>
        </p:spPr>
      </p:pic>
      <p:sp>
        <p:nvSpPr>
          <p:cNvPr id="27" name="مربع نص 26"/>
          <p:cNvSpPr txBox="1"/>
          <p:nvPr/>
        </p:nvSpPr>
        <p:spPr>
          <a:xfrm>
            <a:off x="928662" y="6429396"/>
            <a:ext cx="7500958" cy="369332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76200" dist="50800" dir="5400000" rotWithShape="0">
              <a:srgbClr val="4E3B30">
                <a:alpha val="60000"/>
              </a:srgbClr>
            </a:outerShdw>
            <a:reflection blurRad="6350" stA="50000" endA="300" endPos="55000" dir="5400000" sy="-100000" algn="bl" rotWithShape="0"/>
            <a:softEdge rad="12700"/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 rtl="0">
              <a:defRPr/>
            </a:pPr>
            <a:r>
              <a:rPr lang="ar-EG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القبعات الست &amp;&amp;المشرفة التربوية/مهره عبدالله أل طلحان&amp;&amp;جميع الحقوق محفوظة</a:t>
            </a:r>
          </a:p>
        </p:txBody>
      </p:sp>
      <p:sp>
        <p:nvSpPr>
          <p:cNvPr id="28" name="عنصر نائب لرقم الشريحة 8"/>
          <p:cNvSpPr txBox="1">
            <a:spLocks/>
          </p:cNvSpPr>
          <p:nvPr/>
        </p:nvSpPr>
        <p:spPr>
          <a:xfrm>
            <a:off x="8572528" y="6429396"/>
            <a:ext cx="571472" cy="42860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anchor="ctr" anchorCtr="0"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98F3B8C-1A87-407E-A458-8606F5C36CC6}" type="slidenum">
              <a:rPr kumimoji="0" lang="ar-SA" sz="24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abic Typesetting" panose="03020402040406030203" pitchFamily="66" charset="-78"/>
                <a:cs typeface="Arabic Typesetting" panose="03020402040406030203" pitchFamily="66" charset="-78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ar-SA" sz="2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20774304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ubtitle 2"/>
          <p:cNvSpPr txBox="1">
            <a:spLocks/>
          </p:cNvSpPr>
          <p:nvPr/>
        </p:nvSpPr>
        <p:spPr>
          <a:xfrm>
            <a:off x="0" y="0"/>
            <a:ext cx="9144000" cy="11430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b"/>
          <a:lstStyle/>
          <a:p>
            <a:r>
              <a:rPr lang="en-U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endParaRPr lang="ar-SA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50800" algn="tl" rotWithShape="0">
                  <a:srgbClr val="000000"/>
                </a:outerShdw>
              </a:effectLst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3" name="مستطيل مستدير الزوايا 7"/>
          <p:cNvSpPr/>
          <p:nvPr/>
        </p:nvSpPr>
        <p:spPr>
          <a:xfrm>
            <a:off x="1928794" y="6643710"/>
            <a:ext cx="6072230" cy="21429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r>
              <a:rPr lang="ar-EG" sz="2000" i="1" cap="all" dirty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دورة القبعات الست  &amp;&amp; </a:t>
            </a:r>
            <a:r>
              <a:rPr lang="ar-EG" sz="2000" i="1" cap="all" dirty="0" err="1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أ</a:t>
            </a:r>
            <a:r>
              <a:rPr lang="ar-EG" sz="2000" i="1" cap="all" dirty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.فاطمة </a:t>
            </a:r>
            <a:r>
              <a:rPr lang="ar-EG" sz="2000" i="1" cap="all" dirty="0" err="1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زيو</a:t>
            </a:r>
            <a:endParaRPr lang="ar-SA" sz="2000" i="1" cap="all" dirty="0"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12" name="Picture 2" descr="http://4.bp.blogspot.com/-KUOu_fIw0MY/Ti1HIw1KnGI/AAAAAAAAAB4/kPSFixI25bM/s1600/%25D8%25A7%25D9%2584%25D9%2582%25D8%25A8%25D8%25B9%25D8%25A7%25D8%25AA%252B%25D8%25A7%25D9%2584%25D8%25B3%25D8%25AA%255B1%255D.png"/>
          <p:cNvPicPr>
            <a:picLocks noChangeAspect="1" noChangeArrowheads="1"/>
          </p:cNvPicPr>
          <p:nvPr/>
        </p:nvPicPr>
        <p:blipFill>
          <a:blip r:embed="rId2" cstate="print"/>
          <a:srcRect l="59136" t="66035"/>
          <a:stretch>
            <a:fillRect/>
          </a:stretch>
        </p:blipFill>
        <p:spPr bwMode="auto">
          <a:xfrm>
            <a:off x="7134284" y="-142900"/>
            <a:ext cx="2009716" cy="1357321"/>
          </a:xfrm>
          <a:prstGeom prst="rect">
            <a:avLst/>
          </a:prstGeom>
          <a:noFill/>
        </p:spPr>
      </p:pic>
      <p:pic>
        <p:nvPicPr>
          <p:cNvPr id="16" name="Picture 4" descr="H:\بور بوينت صور\شعار السعودية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714480" cy="971538"/>
          </a:xfrm>
          <a:prstGeom prst="rect">
            <a:avLst/>
          </a:prstGeom>
          <a:noFill/>
        </p:spPr>
      </p:pic>
      <p:sp>
        <p:nvSpPr>
          <p:cNvPr id="17" name="مربع نص 16"/>
          <p:cNvSpPr txBox="1"/>
          <p:nvPr/>
        </p:nvSpPr>
        <p:spPr>
          <a:xfrm>
            <a:off x="1142976" y="6488692"/>
            <a:ext cx="7500958" cy="369332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76200" dist="50800" dir="5400000" rotWithShape="0">
              <a:srgbClr val="4E3B30">
                <a:alpha val="60000"/>
              </a:srgbClr>
            </a:outerShdw>
            <a:reflection blurRad="6350" stA="50000" endA="300" endPos="55000" dir="5400000" sy="-100000" algn="bl" rotWithShape="0"/>
            <a:softEdge rad="12700"/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 rtl="0">
              <a:defRPr/>
            </a:pPr>
            <a:r>
              <a:rPr lang="ar-EG" i="1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ea typeface="Adobe Fan Heiti Std B" pitchFamily="34" charset="-128"/>
                <a:cs typeface="Arabic Typesetting" panose="03020402040406030203" pitchFamily="66" charset="-78"/>
              </a:rPr>
              <a:t>&amp;</a:t>
            </a:r>
            <a:r>
              <a:rPr lang="en-US" i="1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ea typeface="Adobe Fan Heiti Std B" pitchFamily="34" charset="-128"/>
                <a:cs typeface="Arabic Typesetting" panose="03020402040406030203" pitchFamily="66" charset="-78"/>
              </a:rPr>
              <a:t> </a:t>
            </a:r>
            <a:r>
              <a:rPr lang="ar-EG" i="1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ea typeface="Adobe Fan Heiti Std B" pitchFamily="34" charset="-128"/>
                <a:cs typeface="Arabic Typesetting" panose="03020402040406030203" pitchFamily="66" charset="-78"/>
              </a:rPr>
              <a:t>المادة : علوم الصف السادس الابتدائي الموضوع الحفاظ على البيئة </a:t>
            </a:r>
            <a:endParaRPr lang="ar-EG" dirty="0">
              <a:solidFill>
                <a:srgbClr val="002060"/>
              </a:solidFill>
              <a:latin typeface="Arabic Typesetting" panose="03020402040406030203" pitchFamily="66" charset="-78"/>
              <a:ea typeface="Adobe Fan Heiti Std B" pitchFamily="34" charset="-128"/>
              <a:cs typeface="Arabic Typesetting" panose="03020402040406030203" pitchFamily="66" charset="-78"/>
            </a:endParaRPr>
          </a:p>
        </p:txBody>
      </p:sp>
      <p:sp>
        <p:nvSpPr>
          <p:cNvPr id="18" name="عنصر نائب لرقم الشريحة 8"/>
          <p:cNvSpPr>
            <a:spLocks noGrp="1"/>
          </p:cNvSpPr>
          <p:nvPr>
            <p:ph type="sldNum" sz="quarter" idx="12"/>
          </p:nvPr>
        </p:nvSpPr>
        <p:spPr>
          <a:xfrm>
            <a:off x="8572528" y="6429396"/>
            <a:ext cx="571472" cy="428604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fld id="{598F3B8C-1A87-407E-A458-8606F5C36CC6}" type="slidenum">
              <a:rPr lang="ar-SA" sz="2400" smtClean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pPr/>
              <a:t>40</a:t>
            </a:fld>
            <a:endParaRPr lang="ar-SA" sz="2400" dirty="0">
              <a:solidFill>
                <a:srgbClr val="00206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/>
          <a:srcRect l="6292" t="4744" r="8137" b="60712"/>
          <a:stretch>
            <a:fillRect/>
          </a:stretch>
        </p:blipFill>
        <p:spPr bwMode="auto">
          <a:xfrm>
            <a:off x="285720" y="1571612"/>
            <a:ext cx="8643966" cy="4628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مستطيل 13"/>
          <p:cNvSpPr/>
          <p:nvPr/>
        </p:nvSpPr>
        <p:spPr>
          <a:xfrm>
            <a:off x="2669139" y="214290"/>
            <a:ext cx="354776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ar-EG" sz="4800" b="1" dirty="0">
                <a:solidFill>
                  <a:srgbClr val="C00000"/>
                </a:solidFill>
                <a:latin typeface="Arabic Typesetting" panose="03020402040406030203" pitchFamily="66" charset="-78"/>
                <a:ea typeface="GE East" pitchFamily="18" charset="-78"/>
                <a:cs typeface="Arabic Typesetting" panose="03020402040406030203" pitchFamily="66" charset="-78"/>
              </a:rPr>
              <a:t>نسبة كل نوع في النفايات </a:t>
            </a:r>
            <a:endParaRPr lang="ar-EG" sz="4800" dirty="0">
              <a:solidFill>
                <a:srgbClr val="C00000"/>
              </a:solidFill>
              <a:latin typeface="Arabic Typesetting" panose="03020402040406030203" pitchFamily="66" charset="-78"/>
              <a:ea typeface="GE East" pitchFamily="18" charset="-78"/>
              <a:cs typeface="Arabic Typesetting" panose="03020402040406030203" pitchFamily="66" charset="-78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وجة 4"/>
          <p:cNvSpPr/>
          <p:nvPr/>
        </p:nvSpPr>
        <p:spPr>
          <a:xfrm>
            <a:off x="2428860" y="1268760"/>
            <a:ext cx="6500826" cy="2286016"/>
          </a:xfrm>
          <a:prstGeom prst="wave">
            <a:avLst/>
          </a:prstGeom>
          <a:solidFill>
            <a:srgbClr val="FFC000"/>
          </a:solidFill>
          <a:effectLst>
            <a:glow rad="228600">
              <a:schemeClr val="accent2">
                <a:satMod val="175000"/>
                <a:alpha val="40000"/>
              </a:schemeClr>
            </a:glow>
            <a:innerShdw blurRad="63500" dist="50800" dir="16200000">
              <a:prstClr val="black">
                <a:alpha val="50000"/>
              </a:prstClr>
            </a:innerShdw>
            <a:reflection blurRad="6350" stA="52000" endA="300" endPos="35000" dir="5400000" sy="-100000" algn="bl" rotWithShape="0"/>
            <a:softEdge rad="12700"/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EG" sz="4400" b="1" dirty="0">
                <a:solidFill>
                  <a:schemeClr val="tx1"/>
                </a:solidFill>
                <a:latin typeface="Arabic Typesetting" panose="03020402040406030203" pitchFamily="66" charset="-78"/>
                <a:ea typeface="GE Jarida Heavy" pitchFamily="18" charset="-78"/>
                <a:cs typeface="Arabic Typesetting" panose="03020402040406030203" pitchFamily="66" charset="-78"/>
              </a:rPr>
              <a:t>ما قواعد المحافظة على البيئة</a:t>
            </a:r>
            <a:r>
              <a:rPr lang="ar-SA" sz="4400" b="1" dirty="0">
                <a:solidFill>
                  <a:schemeClr val="tx1"/>
                </a:solidFill>
                <a:latin typeface="Arabic Typesetting" panose="03020402040406030203" pitchFamily="66" charset="-78"/>
                <a:ea typeface="GE Jarida Heavy" pitchFamily="18" charset="-78"/>
                <a:cs typeface="Arabic Typesetting" panose="03020402040406030203" pitchFamily="66" charset="-78"/>
              </a:rPr>
              <a:t>؟</a:t>
            </a:r>
          </a:p>
        </p:txBody>
      </p:sp>
      <p:sp>
        <p:nvSpPr>
          <p:cNvPr id="10" name="Subtitle 2"/>
          <p:cNvSpPr txBox="1">
            <a:spLocks/>
          </p:cNvSpPr>
          <p:nvPr/>
        </p:nvSpPr>
        <p:spPr>
          <a:xfrm>
            <a:off x="0" y="0"/>
            <a:ext cx="9144000" cy="11430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b"/>
          <a:lstStyle/>
          <a:p>
            <a:endParaRPr lang="ar-EG" sz="3600" b="1" dirty="0">
              <a:solidFill>
                <a:schemeClr val="tx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49153" name="Picture 1" descr="D:\a.s.a\برشورات\png\1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116" y="3643314"/>
            <a:ext cx="2681272" cy="2681272"/>
          </a:xfrm>
          <a:prstGeom prst="rect">
            <a:avLst/>
          </a:prstGeom>
          <a:noFill/>
        </p:spPr>
      </p:pic>
      <p:sp>
        <p:nvSpPr>
          <p:cNvPr id="13" name="مستطيل مستدير الزوايا 7"/>
          <p:cNvSpPr/>
          <p:nvPr/>
        </p:nvSpPr>
        <p:spPr>
          <a:xfrm>
            <a:off x="1928794" y="6643710"/>
            <a:ext cx="6072230" cy="21429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r>
              <a:rPr lang="ar-EG" sz="2000" i="1" cap="all" dirty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دورة القبعات الست  &amp;&amp; </a:t>
            </a:r>
            <a:r>
              <a:rPr lang="ar-EG" sz="2000" i="1" cap="all" dirty="0" err="1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أ</a:t>
            </a:r>
            <a:r>
              <a:rPr lang="ar-EG" sz="2000" i="1" cap="all" dirty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.فاطمة </a:t>
            </a:r>
            <a:r>
              <a:rPr lang="ar-EG" sz="2000" i="1" cap="all" dirty="0" err="1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زيو</a:t>
            </a:r>
            <a:endParaRPr lang="ar-SA" sz="2000" i="1" cap="all" dirty="0"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12" name="Picture 2" descr="http://4.bp.blogspot.com/-KUOu_fIw0MY/Ti1HIw1KnGI/AAAAAAAAAB4/kPSFixI25bM/s1600/%25D8%25A7%25D9%2584%25D9%2582%25D8%25A8%25D8%25B9%25D8%25A7%25D8%25AA%252B%25D8%25A7%25D9%2584%25D8%25B3%25D8%25AA%255B1%255D.png"/>
          <p:cNvPicPr>
            <a:picLocks noChangeAspect="1" noChangeArrowheads="1"/>
          </p:cNvPicPr>
          <p:nvPr/>
        </p:nvPicPr>
        <p:blipFill>
          <a:blip r:embed="rId3" cstate="print"/>
          <a:srcRect l="59136" t="66035"/>
          <a:stretch>
            <a:fillRect/>
          </a:stretch>
        </p:blipFill>
        <p:spPr bwMode="auto">
          <a:xfrm>
            <a:off x="7134284" y="0"/>
            <a:ext cx="2009716" cy="1357321"/>
          </a:xfrm>
          <a:prstGeom prst="rect">
            <a:avLst/>
          </a:prstGeom>
          <a:noFill/>
        </p:spPr>
      </p:pic>
      <p:pic>
        <p:nvPicPr>
          <p:cNvPr id="16" name="Picture 4" descr="H:\بور بوينت صور\شعار السعودية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714480" cy="971538"/>
          </a:xfrm>
          <a:prstGeom prst="rect">
            <a:avLst/>
          </a:prstGeom>
          <a:noFill/>
        </p:spPr>
      </p:pic>
      <p:sp>
        <p:nvSpPr>
          <p:cNvPr id="17" name="مربع نص 16"/>
          <p:cNvSpPr txBox="1"/>
          <p:nvPr/>
        </p:nvSpPr>
        <p:spPr>
          <a:xfrm>
            <a:off x="1142976" y="6488692"/>
            <a:ext cx="7500958" cy="369332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76200" dist="50800" dir="5400000" rotWithShape="0">
              <a:srgbClr val="4E3B30">
                <a:alpha val="60000"/>
              </a:srgbClr>
            </a:outerShdw>
            <a:reflection blurRad="6350" stA="50000" endA="300" endPos="55000" dir="5400000" sy="-100000" algn="bl" rotWithShape="0"/>
            <a:softEdge rad="12700"/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 rtl="0">
              <a:defRPr/>
            </a:pPr>
            <a:r>
              <a:rPr lang="ar-EG" i="1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ea typeface="Adobe Fan Heiti Std B" pitchFamily="34" charset="-128"/>
                <a:cs typeface="Arabic Typesetting" panose="03020402040406030203" pitchFamily="66" charset="-78"/>
              </a:rPr>
              <a:t>&amp;</a:t>
            </a:r>
            <a:r>
              <a:rPr lang="en-US" i="1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ea typeface="Adobe Fan Heiti Std B" pitchFamily="34" charset="-128"/>
                <a:cs typeface="Arabic Typesetting" panose="03020402040406030203" pitchFamily="66" charset="-78"/>
              </a:rPr>
              <a:t> </a:t>
            </a:r>
            <a:r>
              <a:rPr lang="ar-EG" i="1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ea typeface="Adobe Fan Heiti Std B" pitchFamily="34" charset="-128"/>
                <a:cs typeface="Arabic Typesetting" panose="03020402040406030203" pitchFamily="66" charset="-78"/>
              </a:rPr>
              <a:t>المادة : علوم الصف السادس الابتدائي الموضوع الحفاظ على البيئة </a:t>
            </a:r>
            <a:endParaRPr lang="ar-EG" dirty="0">
              <a:solidFill>
                <a:srgbClr val="002060"/>
              </a:solidFill>
              <a:latin typeface="Arabic Typesetting" panose="03020402040406030203" pitchFamily="66" charset="-78"/>
              <a:ea typeface="Adobe Fan Heiti Std B" pitchFamily="34" charset="-128"/>
              <a:cs typeface="Arabic Typesetting" panose="03020402040406030203" pitchFamily="66" charset="-78"/>
            </a:endParaRPr>
          </a:p>
        </p:txBody>
      </p:sp>
      <p:sp>
        <p:nvSpPr>
          <p:cNvPr id="18" name="عنصر نائب لرقم الشريحة 8"/>
          <p:cNvSpPr>
            <a:spLocks noGrp="1"/>
          </p:cNvSpPr>
          <p:nvPr>
            <p:ph type="sldNum" sz="quarter" idx="12"/>
          </p:nvPr>
        </p:nvSpPr>
        <p:spPr>
          <a:xfrm>
            <a:off x="8572528" y="6429396"/>
            <a:ext cx="571472" cy="428604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fld id="{598F3B8C-1A87-407E-A458-8606F5C36CC6}" type="slidenum">
              <a:rPr lang="ar-SA" sz="2400" smtClean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pPr/>
              <a:t>41</a:t>
            </a:fld>
            <a:endParaRPr lang="ar-SA" sz="2400" dirty="0">
              <a:solidFill>
                <a:srgbClr val="00206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1" name="مستطيل 10"/>
          <p:cNvSpPr/>
          <p:nvPr/>
        </p:nvSpPr>
        <p:spPr>
          <a:xfrm>
            <a:off x="2669139" y="214290"/>
            <a:ext cx="354776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ar-EG" sz="4800" b="1" dirty="0">
                <a:solidFill>
                  <a:srgbClr val="C00000"/>
                </a:solidFill>
                <a:latin typeface="Arabic Typesetting" panose="03020402040406030203" pitchFamily="66" charset="-78"/>
                <a:ea typeface="GE East" pitchFamily="18" charset="-78"/>
                <a:cs typeface="Arabic Typesetting" panose="03020402040406030203" pitchFamily="66" charset="-78"/>
              </a:rPr>
              <a:t>نسبة كل نوع في النفايات </a:t>
            </a:r>
            <a:endParaRPr lang="ar-EG" sz="4800" dirty="0">
              <a:solidFill>
                <a:srgbClr val="C00000"/>
              </a:solidFill>
              <a:latin typeface="Arabic Typesetting" panose="03020402040406030203" pitchFamily="66" charset="-78"/>
              <a:ea typeface="GE East" pitchFamily="18" charset="-78"/>
              <a:cs typeface="Arabic Typesetting" panose="03020402040406030203" pitchFamily="66" charset="-78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وجة 4"/>
          <p:cNvSpPr/>
          <p:nvPr/>
        </p:nvSpPr>
        <p:spPr>
          <a:xfrm>
            <a:off x="2428860" y="1785926"/>
            <a:ext cx="6500826" cy="2286016"/>
          </a:xfrm>
          <a:prstGeom prst="wave">
            <a:avLst/>
          </a:prstGeom>
          <a:solidFill>
            <a:srgbClr val="FFC000"/>
          </a:solidFill>
          <a:effectLst>
            <a:glow rad="228600">
              <a:schemeClr val="accent2">
                <a:satMod val="175000"/>
                <a:alpha val="40000"/>
              </a:schemeClr>
            </a:glow>
            <a:innerShdw blurRad="63500" dist="50800" dir="16200000">
              <a:prstClr val="black">
                <a:alpha val="50000"/>
              </a:prstClr>
            </a:innerShdw>
            <a:reflection blurRad="6350" stA="52000" endA="300" endPos="35000" dir="5400000" sy="-100000" algn="bl" rotWithShape="0"/>
            <a:softEdge rad="12700"/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EG" sz="4400" b="1" dirty="0">
                <a:solidFill>
                  <a:schemeClr val="tx1"/>
                </a:solidFill>
                <a:latin typeface="Arabic Typesetting" panose="03020402040406030203" pitchFamily="66" charset="-78"/>
                <a:ea typeface="GE Jarida Heavy" pitchFamily="18" charset="-78"/>
                <a:cs typeface="Arabic Typesetting" panose="03020402040406030203" pitchFamily="66" charset="-78"/>
              </a:rPr>
              <a:t>ما وسائل  ترشيد كمية الموارد الطبيعية</a:t>
            </a:r>
            <a:r>
              <a:rPr lang="ar-SA" sz="4400" b="1" dirty="0">
                <a:solidFill>
                  <a:schemeClr val="tx1"/>
                </a:solidFill>
                <a:latin typeface="Arabic Typesetting" panose="03020402040406030203" pitchFamily="66" charset="-78"/>
                <a:ea typeface="GE Jarida Heavy" pitchFamily="18" charset="-78"/>
                <a:cs typeface="Arabic Typesetting" panose="03020402040406030203" pitchFamily="66" charset="-78"/>
              </a:rPr>
              <a:t>؟</a:t>
            </a:r>
          </a:p>
        </p:txBody>
      </p:sp>
      <p:sp>
        <p:nvSpPr>
          <p:cNvPr id="10" name="Subtitle 2"/>
          <p:cNvSpPr txBox="1">
            <a:spLocks/>
          </p:cNvSpPr>
          <p:nvPr/>
        </p:nvSpPr>
        <p:spPr>
          <a:xfrm>
            <a:off x="0" y="0"/>
            <a:ext cx="9144000" cy="11430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b"/>
          <a:lstStyle/>
          <a:p>
            <a:endParaRPr lang="ar-EG" sz="3600" b="1" dirty="0">
              <a:solidFill>
                <a:schemeClr val="tx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49153" name="Picture 1" descr="D:\a.s.a\برشورات\png\1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116" y="3643314"/>
            <a:ext cx="2681272" cy="2681272"/>
          </a:xfrm>
          <a:prstGeom prst="rect">
            <a:avLst/>
          </a:prstGeom>
          <a:noFill/>
        </p:spPr>
      </p:pic>
      <p:sp>
        <p:nvSpPr>
          <p:cNvPr id="13" name="مستطيل مستدير الزوايا 7"/>
          <p:cNvSpPr/>
          <p:nvPr/>
        </p:nvSpPr>
        <p:spPr>
          <a:xfrm>
            <a:off x="1928794" y="6643710"/>
            <a:ext cx="6072230" cy="21429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r>
              <a:rPr lang="ar-EG" sz="2000" i="1" cap="all" dirty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دورة القبعات الست  &amp;&amp; </a:t>
            </a:r>
            <a:r>
              <a:rPr lang="ar-EG" sz="2000" i="1" cap="all" dirty="0" err="1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أ</a:t>
            </a:r>
            <a:r>
              <a:rPr lang="ar-EG" sz="2000" i="1" cap="all" dirty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.فاطمة </a:t>
            </a:r>
            <a:r>
              <a:rPr lang="ar-EG" sz="2000" i="1" cap="all" dirty="0" err="1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زيو</a:t>
            </a:r>
            <a:endParaRPr lang="ar-SA" sz="2000" i="1" cap="all" dirty="0"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12" name="Picture 2" descr="http://4.bp.blogspot.com/-KUOu_fIw0MY/Ti1HIw1KnGI/AAAAAAAAAB4/kPSFixI25bM/s1600/%25D8%25A7%25D9%2584%25D9%2582%25D8%25A8%25D8%25B9%25D8%25A7%25D8%25AA%252B%25D8%25A7%25D9%2584%25D8%25B3%25D8%25AA%255B1%255D.png"/>
          <p:cNvPicPr>
            <a:picLocks noChangeAspect="1" noChangeArrowheads="1"/>
          </p:cNvPicPr>
          <p:nvPr/>
        </p:nvPicPr>
        <p:blipFill>
          <a:blip r:embed="rId3" cstate="print"/>
          <a:srcRect l="59136" t="66035"/>
          <a:stretch>
            <a:fillRect/>
          </a:stretch>
        </p:blipFill>
        <p:spPr bwMode="auto">
          <a:xfrm>
            <a:off x="7134284" y="0"/>
            <a:ext cx="2009716" cy="1357321"/>
          </a:xfrm>
          <a:prstGeom prst="rect">
            <a:avLst/>
          </a:prstGeom>
          <a:noFill/>
        </p:spPr>
      </p:pic>
      <p:pic>
        <p:nvPicPr>
          <p:cNvPr id="16" name="Picture 4" descr="H:\بور بوينت صور\شعار السعودية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714480" cy="971538"/>
          </a:xfrm>
          <a:prstGeom prst="rect">
            <a:avLst/>
          </a:prstGeom>
          <a:noFill/>
        </p:spPr>
      </p:pic>
      <p:sp>
        <p:nvSpPr>
          <p:cNvPr id="17" name="مربع نص 16"/>
          <p:cNvSpPr txBox="1"/>
          <p:nvPr/>
        </p:nvSpPr>
        <p:spPr>
          <a:xfrm>
            <a:off x="1142976" y="6488692"/>
            <a:ext cx="7500958" cy="369332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76200" dist="50800" dir="5400000" rotWithShape="0">
              <a:srgbClr val="4E3B30">
                <a:alpha val="60000"/>
              </a:srgbClr>
            </a:outerShdw>
            <a:reflection blurRad="6350" stA="50000" endA="300" endPos="55000" dir="5400000" sy="-100000" algn="bl" rotWithShape="0"/>
            <a:softEdge rad="12700"/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 rtl="0">
              <a:defRPr/>
            </a:pPr>
            <a:r>
              <a:rPr lang="ar-EG" i="1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ea typeface="Adobe Fan Heiti Std B" pitchFamily="34" charset="-128"/>
                <a:cs typeface="Arabic Typesetting" panose="03020402040406030203" pitchFamily="66" charset="-78"/>
              </a:rPr>
              <a:t>&amp;</a:t>
            </a:r>
            <a:r>
              <a:rPr lang="en-US" i="1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ea typeface="Adobe Fan Heiti Std B" pitchFamily="34" charset="-128"/>
                <a:cs typeface="Arabic Typesetting" panose="03020402040406030203" pitchFamily="66" charset="-78"/>
              </a:rPr>
              <a:t> </a:t>
            </a:r>
            <a:r>
              <a:rPr lang="ar-EG" i="1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ea typeface="Adobe Fan Heiti Std B" pitchFamily="34" charset="-128"/>
                <a:cs typeface="Arabic Typesetting" panose="03020402040406030203" pitchFamily="66" charset="-78"/>
              </a:rPr>
              <a:t>المادة : علوم الصف السادس الابتدائي الموضوع الحفاظ على البيئة </a:t>
            </a:r>
            <a:endParaRPr lang="ar-EG" dirty="0">
              <a:solidFill>
                <a:srgbClr val="002060"/>
              </a:solidFill>
              <a:latin typeface="Arabic Typesetting" panose="03020402040406030203" pitchFamily="66" charset="-78"/>
              <a:ea typeface="Adobe Fan Heiti Std B" pitchFamily="34" charset="-128"/>
              <a:cs typeface="Arabic Typesetting" panose="03020402040406030203" pitchFamily="66" charset="-78"/>
            </a:endParaRPr>
          </a:p>
        </p:txBody>
      </p:sp>
      <p:sp>
        <p:nvSpPr>
          <p:cNvPr id="18" name="عنصر نائب لرقم الشريحة 8"/>
          <p:cNvSpPr>
            <a:spLocks noGrp="1"/>
          </p:cNvSpPr>
          <p:nvPr>
            <p:ph type="sldNum" sz="quarter" idx="12"/>
          </p:nvPr>
        </p:nvSpPr>
        <p:spPr>
          <a:xfrm>
            <a:off x="8572528" y="6429396"/>
            <a:ext cx="571472" cy="428604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fld id="{598F3B8C-1A87-407E-A458-8606F5C36CC6}" type="slidenum">
              <a:rPr lang="ar-SA" sz="2400" smtClean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pPr/>
              <a:t>42</a:t>
            </a:fld>
            <a:endParaRPr lang="ar-SA" sz="2400" dirty="0">
              <a:solidFill>
                <a:srgbClr val="00206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1" name="مستطيل 10"/>
          <p:cNvSpPr/>
          <p:nvPr/>
        </p:nvSpPr>
        <p:spPr>
          <a:xfrm>
            <a:off x="2669139" y="214290"/>
            <a:ext cx="354776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ar-EG" sz="4800" b="1" dirty="0">
                <a:solidFill>
                  <a:srgbClr val="C00000"/>
                </a:solidFill>
                <a:latin typeface="Arabic Typesetting" panose="03020402040406030203" pitchFamily="66" charset="-78"/>
                <a:ea typeface="GE East" pitchFamily="18" charset="-78"/>
                <a:cs typeface="Arabic Typesetting" panose="03020402040406030203" pitchFamily="66" charset="-78"/>
              </a:rPr>
              <a:t>نسبة كل نوع في النفايات </a:t>
            </a:r>
            <a:endParaRPr lang="ar-EG" sz="4800" dirty="0">
              <a:solidFill>
                <a:srgbClr val="C00000"/>
              </a:solidFill>
              <a:latin typeface="Arabic Typesetting" panose="03020402040406030203" pitchFamily="66" charset="-78"/>
              <a:ea typeface="GE East" pitchFamily="18" charset="-78"/>
              <a:cs typeface="Arabic Typesetting" panose="03020402040406030203" pitchFamily="66" charset="-78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وجة 4"/>
          <p:cNvSpPr/>
          <p:nvPr/>
        </p:nvSpPr>
        <p:spPr>
          <a:xfrm>
            <a:off x="2428860" y="1785926"/>
            <a:ext cx="6500826" cy="2286016"/>
          </a:xfrm>
          <a:prstGeom prst="wave">
            <a:avLst/>
          </a:prstGeom>
          <a:solidFill>
            <a:srgbClr val="FFC000"/>
          </a:solidFill>
          <a:effectLst>
            <a:glow rad="228600">
              <a:schemeClr val="accent2">
                <a:satMod val="175000"/>
                <a:alpha val="40000"/>
              </a:schemeClr>
            </a:glow>
            <a:innerShdw blurRad="63500" dist="50800" dir="16200000">
              <a:prstClr val="black">
                <a:alpha val="50000"/>
              </a:prstClr>
            </a:innerShdw>
            <a:reflection blurRad="6350" stA="52000" endA="300" endPos="35000" dir="5400000" sy="-100000" algn="bl" rotWithShape="0"/>
            <a:softEdge rad="12700"/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EG" sz="4400" b="1" dirty="0">
                <a:solidFill>
                  <a:schemeClr val="tx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ما وسائل إعادة استخدام المواد </a:t>
            </a:r>
            <a:r>
              <a:rPr lang="ar-SA" sz="4400" b="1" dirty="0">
                <a:solidFill>
                  <a:schemeClr val="tx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؟</a:t>
            </a:r>
          </a:p>
        </p:txBody>
      </p:sp>
      <p:sp>
        <p:nvSpPr>
          <p:cNvPr id="10" name="Subtitle 2"/>
          <p:cNvSpPr txBox="1">
            <a:spLocks/>
          </p:cNvSpPr>
          <p:nvPr/>
        </p:nvSpPr>
        <p:spPr>
          <a:xfrm>
            <a:off x="0" y="0"/>
            <a:ext cx="9144000" cy="11430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b"/>
          <a:lstStyle/>
          <a:p>
            <a:r>
              <a:rPr lang="ar-EG" sz="3600" b="1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نسبة كل نوع في النفايات</a:t>
            </a:r>
            <a:endParaRPr lang="ar-EG" sz="3600" b="1" dirty="0">
              <a:solidFill>
                <a:schemeClr val="tx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49153" name="Picture 1" descr="D:\a.s.a\برشورات\png\1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116" y="3643314"/>
            <a:ext cx="2681272" cy="2681272"/>
          </a:xfrm>
          <a:prstGeom prst="rect">
            <a:avLst/>
          </a:prstGeom>
          <a:noFill/>
        </p:spPr>
      </p:pic>
      <p:sp>
        <p:nvSpPr>
          <p:cNvPr id="13" name="مستطيل مستدير الزوايا 7"/>
          <p:cNvSpPr/>
          <p:nvPr/>
        </p:nvSpPr>
        <p:spPr>
          <a:xfrm>
            <a:off x="1928794" y="6643710"/>
            <a:ext cx="6072230" cy="21429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r>
              <a:rPr lang="ar-EG" sz="2000" i="1" cap="all" dirty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دورة القبعات الست  &amp;&amp; </a:t>
            </a:r>
            <a:r>
              <a:rPr lang="ar-EG" sz="2000" i="1" cap="all" dirty="0" err="1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أ</a:t>
            </a:r>
            <a:r>
              <a:rPr lang="ar-EG" sz="2000" i="1" cap="all" dirty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.فاطمة </a:t>
            </a:r>
            <a:r>
              <a:rPr lang="ar-EG" sz="2000" i="1" cap="all" dirty="0" err="1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زيو</a:t>
            </a:r>
            <a:endParaRPr lang="ar-SA" sz="2000" i="1" cap="all" dirty="0"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12" name="Picture 2" descr="http://4.bp.blogspot.com/-KUOu_fIw0MY/Ti1HIw1KnGI/AAAAAAAAAB4/kPSFixI25bM/s1600/%25D8%25A7%25D9%2584%25D9%2582%25D8%25A8%25D8%25B9%25D8%25A7%25D8%25AA%252B%25D8%25A7%25D9%2584%25D8%25B3%25D8%25AA%255B1%255D.png"/>
          <p:cNvPicPr>
            <a:picLocks noChangeAspect="1" noChangeArrowheads="1"/>
          </p:cNvPicPr>
          <p:nvPr/>
        </p:nvPicPr>
        <p:blipFill>
          <a:blip r:embed="rId3" cstate="print"/>
          <a:srcRect l="59136" t="66035"/>
          <a:stretch>
            <a:fillRect/>
          </a:stretch>
        </p:blipFill>
        <p:spPr bwMode="auto">
          <a:xfrm>
            <a:off x="0" y="1000108"/>
            <a:ext cx="2009716" cy="1357321"/>
          </a:xfrm>
          <a:prstGeom prst="rect">
            <a:avLst/>
          </a:prstGeom>
          <a:noFill/>
        </p:spPr>
      </p:pic>
      <p:pic>
        <p:nvPicPr>
          <p:cNvPr id="16" name="Picture 4" descr="H:\بور بوينت صور\شعار السعودية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714480" cy="971538"/>
          </a:xfrm>
          <a:prstGeom prst="rect">
            <a:avLst/>
          </a:prstGeom>
          <a:noFill/>
        </p:spPr>
      </p:pic>
      <p:sp>
        <p:nvSpPr>
          <p:cNvPr id="17" name="مربع نص 16"/>
          <p:cNvSpPr txBox="1"/>
          <p:nvPr/>
        </p:nvSpPr>
        <p:spPr>
          <a:xfrm>
            <a:off x="1142976" y="6488692"/>
            <a:ext cx="7500958" cy="369332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76200" dist="50800" dir="5400000" rotWithShape="0">
              <a:srgbClr val="4E3B30">
                <a:alpha val="60000"/>
              </a:srgbClr>
            </a:outerShdw>
            <a:reflection blurRad="6350" stA="50000" endA="300" endPos="55000" dir="5400000" sy="-100000" algn="bl" rotWithShape="0"/>
            <a:softEdge rad="12700"/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 rtl="0">
              <a:defRPr/>
            </a:pPr>
            <a:r>
              <a:rPr lang="ar-EG" i="1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ea typeface="Adobe Fan Heiti Std B" pitchFamily="34" charset="-128"/>
                <a:cs typeface="Arabic Typesetting" panose="03020402040406030203" pitchFamily="66" charset="-78"/>
              </a:rPr>
              <a:t>&amp;</a:t>
            </a:r>
            <a:r>
              <a:rPr lang="en-US" i="1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ea typeface="Adobe Fan Heiti Std B" pitchFamily="34" charset="-128"/>
                <a:cs typeface="Arabic Typesetting" panose="03020402040406030203" pitchFamily="66" charset="-78"/>
              </a:rPr>
              <a:t> </a:t>
            </a:r>
            <a:r>
              <a:rPr lang="ar-EG" i="1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ea typeface="Adobe Fan Heiti Std B" pitchFamily="34" charset="-128"/>
                <a:cs typeface="Arabic Typesetting" panose="03020402040406030203" pitchFamily="66" charset="-78"/>
              </a:rPr>
              <a:t>المادة : علوم الصف السادس الابتدائي الموضوع الحفاظ على البيئة </a:t>
            </a:r>
            <a:endParaRPr lang="ar-EG" dirty="0">
              <a:solidFill>
                <a:srgbClr val="002060"/>
              </a:solidFill>
              <a:latin typeface="Arabic Typesetting" panose="03020402040406030203" pitchFamily="66" charset="-78"/>
              <a:ea typeface="Adobe Fan Heiti Std B" pitchFamily="34" charset="-128"/>
              <a:cs typeface="Arabic Typesetting" panose="03020402040406030203" pitchFamily="66" charset="-78"/>
            </a:endParaRPr>
          </a:p>
        </p:txBody>
      </p:sp>
      <p:sp>
        <p:nvSpPr>
          <p:cNvPr id="18" name="عنصر نائب لرقم الشريحة 8"/>
          <p:cNvSpPr>
            <a:spLocks noGrp="1"/>
          </p:cNvSpPr>
          <p:nvPr>
            <p:ph type="sldNum" sz="quarter" idx="12"/>
          </p:nvPr>
        </p:nvSpPr>
        <p:spPr>
          <a:xfrm>
            <a:off x="8572528" y="6429396"/>
            <a:ext cx="571472" cy="428604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fld id="{598F3B8C-1A87-407E-A458-8606F5C36CC6}" type="slidenum">
              <a:rPr lang="ar-SA" sz="2400" smtClean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pPr/>
              <a:t>43</a:t>
            </a:fld>
            <a:endParaRPr lang="ar-SA" sz="2400" dirty="0">
              <a:solidFill>
                <a:srgbClr val="00206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وجة 4"/>
          <p:cNvSpPr/>
          <p:nvPr/>
        </p:nvSpPr>
        <p:spPr>
          <a:xfrm>
            <a:off x="2285984" y="1785926"/>
            <a:ext cx="6643702" cy="2286016"/>
          </a:xfrm>
          <a:prstGeom prst="wave">
            <a:avLst/>
          </a:prstGeom>
          <a:solidFill>
            <a:srgbClr val="FFC000"/>
          </a:solidFill>
          <a:effectLst>
            <a:glow rad="228600">
              <a:schemeClr val="accent2">
                <a:satMod val="175000"/>
                <a:alpha val="40000"/>
              </a:schemeClr>
            </a:glow>
            <a:innerShdw blurRad="63500" dist="50800" dir="16200000">
              <a:prstClr val="black">
                <a:alpha val="50000"/>
              </a:prstClr>
            </a:innerShdw>
            <a:reflection blurRad="6350" stA="52000" endA="300" endPos="35000" dir="5400000" sy="-100000" algn="bl" rotWithShape="0"/>
            <a:softEdge rad="12700"/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EG" sz="4400" b="1" dirty="0">
                <a:solidFill>
                  <a:schemeClr val="tx1"/>
                </a:solidFill>
                <a:latin typeface="Arabic Typesetting" panose="03020402040406030203" pitchFamily="66" charset="-78"/>
                <a:ea typeface="GE Jarida Heavy" pitchFamily="18" charset="-78"/>
                <a:cs typeface="Arabic Typesetting" panose="03020402040406030203" pitchFamily="66" charset="-78"/>
              </a:rPr>
              <a:t>ما المواد التي يمكن تدويرها </a:t>
            </a:r>
            <a:r>
              <a:rPr lang="ar-SA" sz="4400" b="1" dirty="0">
                <a:solidFill>
                  <a:schemeClr val="tx1"/>
                </a:solidFill>
                <a:latin typeface="Arabic Typesetting" panose="03020402040406030203" pitchFamily="66" charset="-78"/>
                <a:ea typeface="GE Jarida Heavy" pitchFamily="18" charset="-78"/>
                <a:cs typeface="Arabic Typesetting" panose="03020402040406030203" pitchFamily="66" charset="-78"/>
              </a:rPr>
              <a:t>؟</a:t>
            </a:r>
          </a:p>
        </p:txBody>
      </p:sp>
      <p:sp>
        <p:nvSpPr>
          <p:cNvPr id="10" name="Subtitle 2"/>
          <p:cNvSpPr txBox="1">
            <a:spLocks/>
          </p:cNvSpPr>
          <p:nvPr/>
        </p:nvSpPr>
        <p:spPr>
          <a:xfrm>
            <a:off x="0" y="0"/>
            <a:ext cx="9144000" cy="11430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b"/>
          <a:lstStyle/>
          <a:p>
            <a:endParaRPr lang="ar-EG" sz="3600" b="1" dirty="0">
              <a:solidFill>
                <a:schemeClr val="tx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49153" name="Picture 1" descr="D:\a.s.a\برشورات\png\1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116" y="3643314"/>
            <a:ext cx="2681272" cy="2681272"/>
          </a:xfrm>
          <a:prstGeom prst="rect">
            <a:avLst/>
          </a:prstGeom>
          <a:noFill/>
        </p:spPr>
      </p:pic>
      <p:sp>
        <p:nvSpPr>
          <p:cNvPr id="13" name="مستطيل مستدير الزوايا 7"/>
          <p:cNvSpPr/>
          <p:nvPr/>
        </p:nvSpPr>
        <p:spPr>
          <a:xfrm>
            <a:off x="1928794" y="6643710"/>
            <a:ext cx="6072230" cy="21429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r>
              <a:rPr lang="ar-EG" sz="2000" i="1" cap="all" dirty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دورة القبعات الست  &amp;&amp; </a:t>
            </a:r>
            <a:r>
              <a:rPr lang="ar-EG" sz="2000" i="1" cap="all" dirty="0" err="1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أ</a:t>
            </a:r>
            <a:r>
              <a:rPr lang="ar-EG" sz="2000" i="1" cap="all" dirty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.فاطمة </a:t>
            </a:r>
            <a:r>
              <a:rPr lang="ar-EG" sz="2000" i="1" cap="all" dirty="0" err="1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زيو</a:t>
            </a:r>
            <a:endParaRPr lang="ar-SA" sz="2000" i="1" cap="all" dirty="0"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12" name="Picture 2" descr="http://4.bp.blogspot.com/-KUOu_fIw0MY/Ti1HIw1KnGI/AAAAAAAAAB4/kPSFixI25bM/s1600/%25D8%25A7%25D9%2584%25D9%2582%25D8%25A8%25D8%25B9%25D8%25A7%25D8%25AA%252B%25D8%25A7%25D9%2584%25D8%25B3%25D8%25AA%255B1%255D.png"/>
          <p:cNvPicPr>
            <a:picLocks noChangeAspect="1" noChangeArrowheads="1"/>
          </p:cNvPicPr>
          <p:nvPr/>
        </p:nvPicPr>
        <p:blipFill>
          <a:blip r:embed="rId3" cstate="print"/>
          <a:srcRect l="59136" t="66035"/>
          <a:stretch>
            <a:fillRect/>
          </a:stretch>
        </p:blipFill>
        <p:spPr bwMode="auto">
          <a:xfrm>
            <a:off x="7134284" y="-214338"/>
            <a:ext cx="2009716" cy="1357321"/>
          </a:xfrm>
          <a:prstGeom prst="rect">
            <a:avLst/>
          </a:prstGeom>
          <a:noFill/>
        </p:spPr>
      </p:pic>
      <p:pic>
        <p:nvPicPr>
          <p:cNvPr id="16" name="Picture 4" descr="H:\بور بوينت صور\شعار السعودية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714480" cy="971538"/>
          </a:xfrm>
          <a:prstGeom prst="rect">
            <a:avLst/>
          </a:prstGeom>
          <a:noFill/>
        </p:spPr>
      </p:pic>
      <p:sp>
        <p:nvSpPr>
          <p:cNvPr id="17" name="مربع نص 16"/>
          <p:cNvSpPr txBox="1"/>
          <p:nvPr/>
        </p:nvSpPr>
        <p:spPr>
          <a:xfrm>
            <a:off x="1142976" y="6488692"/>
            <a:ext cx="7500958" cy="369332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76200" dist="50800" dir="5400000" rotWithShape="0">
              <a:srgbClr val="4E3B30">
                <a:alpha val="60000"/>
              </a:srgbClr>
            </a:outerShdw>
            <a:reflection blurRad="6350" stA="50000" endA="300" endPos="55000" dir="5400000" sy="-100000" algn="bl" rotWithShape="0"/>
            <a:softEdge rad="12700"/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 rtl="0">
              <a:defRPr/>
            </a:pPr>
            <a:r>
              <a:rPr lang="ar-EG" i="1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ea typeface="Adobe Fan Heiti Std B" pitchFamily="34" charset="-128"/>
                <a:cs typeface="Arabic Typesetting" panose="03020402040406030203" pitchFamily="66" charset="-78"/>
              </a:rPr>
              <a:t>&amp;</a:t>
            </a:r>
            <a:r>
              <a:rPr lang="en-US" i="1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ea typeface="Adobe Fan Heiti Std B" pitchFamily="34" charset="-128"/>
                <a:cs typeface="Arabic Typesetting" panose="03020402040406030203" pitchFamily="66" charset="-78"/>
              </a:rPr>
              <a:t> </a:t>
            </a:r>
            <a:r>
              <a:rPr lang="ar-EG" i="1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ea typeface="Adobe Fan Heiti Std B" pitchFamily="34" charset="-128"/>
                <a:cs typeface="Arabic Typesetting" panose="03020402040406030203" pitchFamily="66" charset="-78"/>
              </a:rPr>
              <a:t>المادة : علوم الصف السادس الابتدائي الموضوع الحفاظ على البيئة </a:t>
            </a:r>
            <a:endParaRPr lang="ar-EG" dirty="0">
              <a:solidFill>
                <a:srgbClr val="002060"/>
              </a:solidFill>
              <a:latin typeface="Arabic Typesetting" panose="03020402040406030203" pitchFamily="66" charset="-78"/>
              <a:ea typeface="Adobe Fan Heiti Std B" pitchFamily="34" charset="-128"/>
              <a:cs typeface="Arabic Typesetting" panose="03020402040406030203" pitchFamily="66" charset="-78"/>
            </a:endParaRPr>
          </a:p>
        </p:txBody>
      </p:sp>
      <p:sp>
        <p:nvSpPr>
          <p:cNvPr id="18" name="عنصر نائب لرقم الشريحة 8"/>
          <p:cNvSpPr>
            <a:spLocks noGrp="1"/>
          </p:cNvSpPr>
          <p:nvPr>
            <p:ph type="sldNum" sz="quarter" idx="12"/>
          </p:nvPr>
        </p:nvSpPr>
        <p:spPr>
          <a:xfrm>
            <a:off x="8572528" y="6429396"/>
            <a:ext cx="571472" cy="428604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fld id="{598F3B8C-1A87-407E-A458-8606F5C36CC6}" type="slidenum">
              <a:rPr lang="ar-SA" sz="2400" smtClean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pPr/>
              <a:t>44</a:t>
            </a:fld>
            <a:endParaRPr lang="ar-SA" sz="2400" dirty="0">
              <a:solidFill>
                <a:srgbClr val="00206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1" name="مستطيل 10"/>
          <p:cNvSpPr/>
          <p:nvPr/>
        </p:nvSpPr>
        <p:spPr>
          <a:xfrm>
            <a:off x="2669139" y="214290"/>
            <a:ext cx="354776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ar-EG" sz="4800" b="1" dirty="0">
                <a:solidFill>
                  <a:srgbClr val="C00000"/>
                </a:solidFill>
                <a:latin typeface="Arabic Typesetting" panose="03020402040406030203" pitchFamily="66" charset="-78"/>
                <a:ea typeface="GE East" pitchFamily="18" charset="-78"/>
                <a:cs typeface="Arabic Typesetting" panose="03020402040406030203" pitchFamily="66" charset="-78"/>
              </a:rPr>
              <a:t>نسبة كل نوع في النفايات </a:t>
            </a:r>
            <a:endParaRPr lang="ar-EG" sz="4800" dirty="0">
              <a:solidFill>
                <a:srgbClr val="C00000"/>
              </a:solidFill>
              <a:latin typeface="Arabic Typesetting" panose="03020402040406030203" pitchFamily="66" charset="-78"/>
              <a:ea typeface="GE East" pitchFamily="18" charset="-78"/>
              <a:cs typeface="Arabic Typesetting" panose="03020402040406030203" pitchFamily="66" charset="-78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مستدير الزوايا 2"/>
          <p:cNvSpPr/>
          <p:nvPr/>
        </p:nvSpPr>
        <p:spPr>
          <a:xfrm>
            <a:off x="1500166" y="1714488"/>
            <a:ext cx="6643734" cy="2643206"/>
          </a:xfrm>
          <a:prstGeom prst="roundRect">
            <a:avLst/>
          </a:prstGeom>
          <a:solidFill>
            <a:schemeClr val="bg2"/>
          </a:solidFill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 sz="5400" b="1" dirty="0">
              <a:solidFill>
                <a:srgbClr val="FF0000"/>
              </a:solidFill>
              <a:latin typeface="Arabic Typesetting" panose="03020402040406030203" pitchFamily="66" charset="-78"/>
              <a:ea typeface="GE MB Farah Bold" pitchFamily="50" charset="-78"/>
              <a:cs typeface="Arabic Typesetting" panose="03020402040406030203" pitchFamily="66" charset="-78"/>
            </a:endParaRPr>
          </a:p>
          <a:p>
            <a:pPr algn="ctr"/>
            <a:r>
              <a:rPr lang="ar-SA" sz="5400" b="1" dirty="0">
                <a:solidFill>
                  <a:srgbClr val="FF0000"/>
                </a:solidFill>
                <a:latin typeface="Arabic Typesetting" panose="03020402040406030203" pitchFamily="66" charset="-78"/>
                <a:ea typeface="GE MB Farah Bold" pitchFamily="50" charset="-78"/>
                <a:cs typeface="Arabic Typesetting" panose="03020402040406030203" pitchFamily="66" charset="-78"/>
              </a:rPr>
              <a:t>أذكر مشاعرك </a:t>
            </a:r>
            <a:r>
              <a:rPr lang="ar-EG" sz="5400" b="1" dirty="0">
                <a:solidFill>
                  <a:srgbClr val="002060"/>
                </a:solidFill>
                <a:latin typeface="Arabic Typesetting" panose="03020402040406030203" pitchFamily="66" charset="-78"/>
                <a:ea typeface="GE MB Farah Bold" pitchFamily="50" charset="-78"/>
                <a:cs typeface="Arabic Typesetting" panose="03020402040406030203" pitchFamily="66" charset="-78"/>
              </a:rPr>
              <a:t> عندما تكون بيئتك نظيفة جميلة</a:t>
            </a:r>
          </a:p>
          <a:p>
            <a:pPr algn="ctr"/>
            <a:endParaRPr lang="ar-SA" sz="5400" b="1" dirty="0">
              <a:solidFill>
                <a:srgbClr val="FF0000"/>
              </a:solidFill>
              <a:latin typeface="Arabic Typesetting" panose="03020402040406030203" pitchFamily="66" charset="-78"/>
              <a:ea typeface="GE MB Farah Bold" pitchFamily="50" charset="-78"/>
              <a:cs typeface="Arabic Typesetting" panose="03020402040406030203" pitchFamily="66" charset="-78"/>
            </a:endParaRPr>
          </a:p>
        </p:txBody>
      </p:sp>
      <p:pic>
        <p:nvPicPr>
          <p:cNvPr id="4" name="صورة 3" descr="0CAK5WPOFCA2FNFALCAUSOUXECAGHPP13CA63SM20CAFGS72OCAC37DMBCAPWADZYCAP4WW6RCA4Y6W1TCALNMWR8CA66SFX8CAENSK0XCAN887Y6CA2P5KWOCANV2Z9XCAGFFA2CCA1JJJZYCA6B3PSLCA3AA6Q0.jpg"/>
          <p:cNvPicPr>
            <a:picLocks noChangeAspect="1"/>
          </p:cNvPicPr>
          <p:nvPr/>
        </p:nvPicPr>
        <p:blipFill>
          <a:blip r:embed="rId2" cstate="print"/>
          <a:srcRect l="21239" r="6195"/>
          <a:stretch>
            <a:fillRect/>
          </a:stretch>
        </p:blipFill>
        <p:spPr>
          <a:xfrm>
            <a:off x="2143108" y="4143380"/>
            <a:ext cx="5857916" cy="2928943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8" name="Subtitle 2"/>
          <p:cNvSpPr txBox="1">
            <a:spLocks/>
          </p:cNvSpPr>
          <p:nvPr/>
        </p:nvSpPr>
        <p:spPr>
          <a:xfrm>
            <a:off x="0" y="0"/>
            <a:ext cx="9144000" cy="11430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b"/>
          <a:lstStyle/>
          <a:p>
            <a:pPr algn="ctr"/>
            <a:endParaRPr lang="ar-SA" sz="3600" b="1" dirty="0">
              <a:solidFill>
                <a:srgbClr val="C00000"/>
              </a:solidFill>
              <a:latin typeface="Arabic Typesetting" panose="03020402040406030203" pitchFamily="66" charset="-78"/>
              <a:ea typeface="GE East" pitchFamily="18" charset="-78"/>
              <a:cs typeface="Arabic Typesetting" panose="03020402040406030203" pitchFamily="66" charset="-78"/>
            </a:endParaRPr>
          </a:p>
        </p:txBody>
      </p:sp>
      <p:pic>
        <p:nvPicPr>
          <p:cNvPr id="45057" name="Picture 1" descr="D:\a.s.a\برشورات\png\صورة1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81824" y="-428652"/>
            <a:ext cx="2162176" cy="2162175"/>
          </a:xfrm>
          <a:prstGeom prst="rect">
            <a:avLst/>
          </a:prstGeom>
          <a:noFill/>
        </p:spPr>
      </p:pic>
      <p:sp>
        <p:nvSpPr>
          <p:cNvPr id="11" name="مستطيل مستدير الزوايا 7"/>
          <p:cNvSpPr/>
          <p:nvPr/>
        </p:nvSpPr>
        <p:spPr>
          <a:xfrm>
            <a:off x="1928794" y="6643710"/>
            <a:ext cx="6072230" cy="21429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r>
              <a:rPr lang="ar-EG" sz="2000" i="1" cap="all" dirty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دورة القبعات الست  &amp;&amp; </a:t>
            </a:r>
            <a:r>
              <a:rPr lang="ar-EG" sz="2000" i="1" cap="all" dirty="0" err="1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أ</a:t>
            </a:r>
            <a:r>
              <a:rPr lang="ar-EG" sz="2000" i="1" cap="all" dirty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.فاطمة </a:t>
            </a:r>
            <a:r>
              <a:rPr lang="ar-EG" sz="2000" i="1" cap="all" dirty="0" err="1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زيو</a:t>
            </a:r>
            <a:endParaRPr lang="ar-SA" sz="2000" i="1" cap="all" dirty="0"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2" name="مستطيل 11"/>
          <p:cNvSpPr/>
          <p:nvPr/>
        </p:nvSpPr>
        <p:spPr>
          <a:xfrm>
            <a:off x="1287597" y="6305156"/>
            <a:ext cx="1250663" cy="338554"/>
          </a:xfrm>
          <a:prstGeom prst="rect">
            <a:avLst/>
          </a:prstGeom>
        </p:spPr>
        <p:txBody>
          <a:bodyPr wrap="none">
            <a:spAutoFit/>
            <a:scene3d>
              <a:camera prst="isometricOffAxis1Right"/>
              <a:lightRig rig="threePt" dir="t"/>
            </a:scene3d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Sensual experience</a:t>
            </a:r>
            <a:endParaRPr lang="ar-EG" sz="1600" b="1" dirty="0">
              <a:solidFill>
                <a:srgbClr val="00206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1071538" y="-24"/>
            <a:ext cx="7215238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3600" b="1" dirty="0">
                <a:solidFill>
                  <a:srgbClr val="C00000"/>
                </a:solidFill>
                <a:latin typeface="Arabic Typesetting" panose="03020402040406030203" pitchFamily="66" charset="-78"/>
                <a:ea typeface="GE East" pitchFamily="18" charset="-78"/>
                <a:cs typeface="Arabic Typesetting" panose="03020402040406030203" pitchFamily="66" charset="-78"/>
              </a:rPr>
              <a:t>أذكر مشاعرك تجاه</a:t>
            </a:r>
            <a:endParaRPr lang="ar-EG" sz="3600" b="1" dirty="0">
              <a:solidFill>
                <a:srgbClr val="C00000"/>
              </a:solidFill>
              <a:latin typeface="Arabic Typesetting" panose="03020402040406030203" pitchFamily="66" charset="-78"/>
              <a:ea typeface="GE East" pitchFamily="18" charset="-78"/>
              <a:cs typeface="Arabic Typesetting" panose="03020402040406030203" pitchFamily="66" charset="-78"/>
            </a:endParaRPr>
          </a:p>
          <a:p>
            <a:pPr algn="ctr"/>
            <a:r>
              <a:rPr lang="ar-SA" sz="3600" b="1" dirty="0">
                <a:solidFill>
                  <a:srgbClr val="C00000"/>
                </a:solidFill>
                <a:latin typeface="Arabic Typesetting" panose="03020402040406030203" pitchFamily="66" charset="-78"/>
                <a:ea typeface="GE East" pitchFamily="18" charset="-78"/>
                <a:cs typeface="Arabic Typesetting" panose="03020402040406030203" pitchFamily="66" charset="-78"/>
              </a:rPr>
              <a:t> التعليم</a:t>
            </a:r>
            <a:r>
              <a:rPr lang="ar-EG" sz="3600" b="1" dirty="0">
                <a:solidFill>
                  <a:srgbClr val="C00000"/>
                </a:solidFill>
                <a:latin typeface="Arabic Typesetting" panose="03020402040406030203" pitchFamily="66" charset="-78"/>
                <a:ea typeface="GE East" pitchFamily="18" charset="-78"/>
                <a:cs typeface="Arabic Typesetting" panose="03020402040406030203" pitchFamily="66" charset="-78"/>
              </a:rPr>
              <a:t> </a:t>
            </a:r>
            <a:r>
              <a:rPr lang="ar-SA" sz="3600" b="1" dirty="0">
                <a:solidFill>
                  <a:srgbClr val="C00000"/>
                </a:solidFill>
                <a:latin typeface="Arabic Typesetting" panose="03020402040406030203" pitchFamily="66" charset="-78"/>
                <a:ea typeface="GE East" pitchFamily="18" charset="-78"/>
                <a:cs typeface="Arabic Typesetting" panose="03020402040406030203" pitchFamily="66" charset="-78"/>
              </a:rPr>
              <a:t>ومستوى </a:t>
            </a:r>
            <a:r>
              <a:rPr lang="ar-EG" sz="3600" b="1" dirty="0">
                <a:solidFill>
                  <a:srgbClr val="C00000"/>
                </a:solidFill>
                <a:latin typeface="Arabic Typesetting" panose="03020402040406030203" pitchFamily="66" charset="-78"/>
                <a:ea typeface="GE East" pitchFamily="18" charset="-78"/>
                <a:cs typeface="Arabic Typesetting" panose="03020402040406030203" pitchFamily="66" charset="-78"/>
              </a:rPr>
              <a:t>الم</a:t>
            </a:r>
            <a:r>
              <a:rPr lang="ar-SA" sz="3600" b="1" dirty="0">
                <a:solidFill>
                  <a:srgbClr val="C00000"/>
                </a:solidFill>
                <a:latin typeface="Arabic Typesetting" panose="03020402040406030203" pitchFamily="66" charset="-78"/>
                <a:ea typeface="GE East" pitchFamily="18" charset="-78"/>
                <a:cs typeface="Arabic Typesetting" panose="03020402040406030203" pitchFamily="66" charset="-78"/>
              </a:rPr>
              <a:t>علم</a:t>
            </a:r>
            <a:r>
              <a:rPr lang="ar-EG" sz="3600" b="1" dirty="0">
                <a:solidFill>
                  <a:srgbClr val="C00000"/>
                </a:solidFill>
                <a:latin typeface="Arabic Typesetting" panose="03020402040406030203" pitchFamily="66" charset="-78"/>
                <a:ea typeface="GE East" pitchFamily="18" charset="-78"/>
                <a:cs typeface="Arabic Typesetting" panose="03020402040406030203" pitchFamily="66" charset="-78"/>
              </a:rPr>
              <a:t> </a:t>
            </a:r>
            <a:endParaRPr lang="ar-SA" sz="3600" b="1" dirty="0">
              <a:solidFill>
                <a:srgbClr val="C00000"/>
              </a:solidFill>
              <a:latin typeface="Arabic Typesetting" panose="03020402040406030203" pitchFamily="66" charset="-78"/>
              <a:ea typeface="GE East" pitchFamily="18" charset="-78"/>
              <a:cs typeface="Arabic Typesetting" panose="03020402040406030203" pitchFamily="66" charset="-78"/>
            </a:endParaRPr>
          </a:p>
        </p:txBody>
      </p:sp>
      <p:sp>
        <p:nvSpPr>
          <p:cNvPr id="13" name="مربع نص 16"/>
          <p:cNvSpPr txBox="1"/>
          <p:nvPr/>
        </p:nvSpPr>
        <p:spPr>
          <a:xfrm>
            <a:off x="1142976" y="6488692"/>
            <a:ext cx="7500958" cy="369332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76200" dist="50800" dir="5400000" rotWithShape="0">
              <a:srgbClr val="4E3B30">
                <a:alpha val="60000"/>
              </a:srgbClr>
            </a:outerShdw>
            <a:reflection blurRad="6350" stA="50000" endA="300" endPos="55000" dir="5400000" sy="-100000" algn="bl" rotWithShape="0"/>
            <a:softEdge rad="12700"/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 rtl="0">
              <a:defRPr/>
            </a:pPr>
            <a:r>
              <a:rPr lang="ar-EG" i="1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ea typeface="Adobe Fan Heiti Std B" pitchFamily="34" charset="-128"/>
                <a:cs typeface="Arabic Typesetting" panose="03020402040406030203" pitchFamily="66" charset="-78"/>
              </a:rPr>
              <a:t>&amp;</a:t>
            </a:r>
            <a:r>
              <a:rPr lang="en-US" i="1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ea typeface="Adobe Fan Heiti Std B" pitchFamily="34" charset="-128"/>
                <a:cs typeface="Arabic Typesetting" panose="03020402040406030203" pitchFamily="66" charset="-78"/>
              </a:rPr>
              <a:t> </a:t>
            </a:r>
            <a:r>
              <a:rPr lang="ar-EG" i="1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ea typeface="Adobe Fan Heiti Std B" pitchFamily="34" charset="-128"/>
                <a:cs typeface="Arabic Typesetting" panose="03020402040406030203" pitchFamily="66" charset="-78"/>
              </a:rPr>
              <a:t>المادة : علوم الصف السادس الابتدائي الموضوع الحفاظ على البيئة </a:t>
            </a:r>
            <a:endParaRPr lang="ar-EG" dirty="0">
              <a:solidFill>
                <a:srgbClr val="002060"/>
              </a:solidFill>
              <a:latin typeface="Arabic Typesetting" panose="03020402040406030203" pitchFamily="66" charset="-78"/>
              <a:ea typeface="Adobe Fan Heiti Std B" pitchFamily="34" charset="-128"/>
              <a:cs typeface="Arabic Typesetting" panose="03020402040406030203" pitchFamily="66" charset="-78"/>
            </a:endParaRPr>
          </a:p>
        </p:txBody>
      </p:sp>
      <p:sp>
        <p:nvSpPr>
          <p:cNvPr id="14" name="عنصر نائب لرقم الشريحة 8"/>
          <p:cNvSpPr>
            <a:spLocks noGrp="1"/>
          </p:cNvSpPr>
          <p:nvPr>
            <p:ph type="sldNum" sz="quarter" idx="12"/>
          </p:nvPr>
        </p:nvSpPr>
        <p:spPr>
          <a:xfrm>
            <a:off x="8572528" y="6429396"/>
            <a:ext cx="571472" cy="428604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fld id="{598F3B8C-1A87-407E-A458-8606F5C36CC6}" type="slidenum">
              <a:rPr lang="ar-SA" sz="2400" smtClean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pPr/>
              <a:t>45</a:t>
            </a:fld>
            <a:endParaRPr lang="ar-SA" sz="2400" dirty="0">
              <a:solidFill>
                <a:srgbClr val="00206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مستدير الزوايا 2"/>
          <p:cNvSpPr/>
          <p:nvPr/>
        </p:nvSpPr>
        <p:spPr>
          <a:xfrm>
            <a:off x="1785918" y="1785926"/>
            <a:ext cx="6643734" cy="2643206"/>
          </a:xfrm>
          <a:prstGeom prst="roundRect">
            <a:avLst/>
          </a:prstGeom>
          <a:solidFill>
            <a:schemeClr val="bg2"/>
          </a:solidFill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 sz="5400" b="1" dirty="0">
              <a:solidFill>
                <a:srgbClr val="FF0000"/>
              </a:solidFill>
              <a:latin typeface="Arabic Typesetting" panose="03020402040406030203" pitchFamily="66" charset="-78"/>
              <a:ea typeface="GE MB Farah Bold" pitchFamily="50" charset="-78"/>
              <a:cs typeface="Arabic Typesetting" panose="03020402040406030203" pitchFamily="66" charset="-78"/>
            </a:endParaRPr>
          </a:p>
          <a:p>
            <a:pPr algn="ctr"/>
            <a:endParaRPr lang="ar-EG" sz="5400" b="1" dirty="0">
              <a:solidFill>
                <a:srgbClr val="FF0000"/>
              </a:solidFill>
              <a:latin typeface="Arabic Typesetting" panose="03020402040406030203" pitchFamily="66" charset="-78"/>
              <a:ea typeface="GE MB Farah Bold" pitchFamily="50" charset="-78"/>
              <a:cs typeface="Arabic Typesetting" panose="03020402040406030203" pitchFamily="66" charset="-78"/>
            </a:endParaRPr>
          </a:p>
          <a:p>
            <a:pPr algn="ctr"/>
            <a:r>
              <a:rPr lang="ar-SA" sz="5400" b="1" dirty="0">
                <a:solidFill>
                  <a:srgbClr val="FF0000"/>
                </a:solidFill>
                <a:latin typeface="Arabic Typesetting" panose="03020402040406030203" pitchFamily="66" charset="-78"/>
                <a:ea typeface="GE MB Farah Bold" pitchFamily="50" charset="-78"/>
                <a:cs typeface="Arabic Typesetting" panose="03020402040406030203" pitchFamily="66" charset="-78"/>
              </a:rPr>
              <a:t>أذكر مشاعرك </a:t>
            </a:r>
            <a:r>
              <a:rPr lang="ar-EG" sz="5400" b="1" dirty="0">
                <a:solidFill>
                  <a:srgbClr val="002060"/>
                </a:solidFill>
                <a:latin typeface="Arabic Typesetting" panose="03020402040406030203" pitchFamily="66" charset="-78"/>
                <a:ea typeface="GE MB Farah Bold" pitchFamily="50" charset="-78"/>
                <a:cs typeface="Arabic Typesetting" panose="03020402040406030203" pitchFamily="66" charset="-78"/>
              </a:rPr>
              <a:t> عندما تكون بيئتك نظيفة  غير جميلة</a:t>
            </a:r>
          </a:p>
          <a:p>
            <a:pPr algn="ctr"/>
            <a:endParaRPr lang="ar-SA" sz="5400" b="1" dirty="0">
              <a:solidFill>
                <a:srgbClr val="FF0000"/>
              </a:solidFill>
              <a:latin typeface="Arabic Typesetting" panose="03020402040406030203" pitchFamily="66" charset="-78"/>
              <a:ea typeface="GE MB Farah Bold" pitchFamily="50" charset="-78"/>
              <a:cs typeface="Arabic Typesetting" panose="03020402040406030203" pitchFamily="66" charset="-78"/>
            </a:endParaRPr>
          </a:p>
          <a:p>
            <a:pPr algn="ctr"/>
            <a:endParaRPr lang="ar-SA" sz="5400" b="1" dirty="0">
              <a:solidFill>
                <a:srgbClr val="FF000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4" name="صورة 3" descr="0CAK5WPOFCA2FNFALCAUSOUXECAGHPP13CA63SM20CAFGS72OCAC37DMBCAPWADZYCAP4WW6RCA4Y6W1TCALNMWR8CA66SFX8CAENSK0XCAN887Y6CA2P5KWOCANV2Z9XCAGFFA2CCA1JJJZYCA6B3PSLCA3AA6Q0.jpg"/>
          <p:cNvPicPr>
            <a:picLocks noChangeAspect="1"/>
          </p:cNvPicPr>
          <p:nvPr/>
        </p:nvPicPr>
        <p:blipFill>
          <a:blip r:embed="rId2" cstate="print"/>
          <a:srcRect l="21239" r="6195"/>
          <a:stretch>
            <a:fillRect/>
          </a:stretch>
        </p:blipFill>
        <p:spPr>
          <a:xfrm>
            <a:off x="2143108" y="4143380"/>
            <a:ext cx="5857916" cy="2928943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8" name="Subtitle 2"/>
          <p:cNvSpPr txBox="1">
            <a:spLocks/>
          </p:cNvSpPr>
          <p:nvPr/>
        </p:nvSpPr>
        <p:spPr>
          <a:xfrm>
            <a:off x="0" y="0"/>
            <a:ext cx="9144000" cy="11430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b"/>
          <a:lstStyle/>
          <a:p>
            <a:pPr algn="ctr"/>
            <a:endParaRPr lang="ar-SA" sz="3200" b="1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45057" name="Picture 1" descr="D:\a.s.a\برشورات\png\صورة1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81824" y="-357214"/>
            <a:ext cx="2162176" cy="2162175"/>
          </a:xfrm>
          <a:prstGeom prst="rect">
            <a:avLst/>
          </a:prstGeom>
          <a:noFill/>
        </p:spPr>
      </p:pic>
      <p:sp>
        <p:nvSpPr>
          <p:cNvPr id="11" name="مستطيل مستدير الزوايا 7"/>
          <p:cNvSpPr/>
          <p:nvPr/>
        </p:nvSpPr>
        <p:spPr>
          <a:xfrm>
            <a:off x="1928794" y="6643710"/>
            <a:ext cx="6072230" cy="21429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r>
              <a:rPr lang="ar-EG" sz="2000" i="1" cap="all" dirty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دورة القبعات الست  &amp;&amp; </a:t>
            </a:r>
            <a:r>
              <a:rPr lang="ar-EG" sz="2000" i="1" cap="all" dirty="0" err="1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أ</a:t>
            </a:r>
            <a:r>
              <a:rPr lang="ar-EG" sz="2000" i="1" cap="all" dirty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.فاطمة </a:t>
            </a:r>
            <a:r>
              <a:rPr lang="ar-EG" sz="2000" i="1" cap="all" dirty="0" err="1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زيو</a:t>
            </a:r>
            <a:endParaRPr lang="ar-SA" sz="2000" i="1" cap="all" dirty="0"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2" name="مستطيل 11"/>
          <p:cNvSpPr/>
          <p:nvPr/>
        </p:nvSpPr>
        <p:spPr>
          <a:xfrm>
            <a:off x="1287597" y="6305156"/>
            <a:ext cx="1250663" cy="338554"/>
          </a:xfrm>
          <a:prstGeom prst="rect">
            <a:avLst/>
          </a:prstGeom>
        </p:spPr>
        <p:txBody>
          <a:bodyPr wrap="none">
            <a:spAutoFit/>
            <a:scene3d>
              <a:camera prst="isometricOffAxis1Right"/>
              <a:lightRig rig="threePt" dir="t"/>
            </a:scene3d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Sensual experience</a:t>
            </a:r>
            <a:endParaRPr lang="ar-EG" sz="1600" b="1" dirty="0">
              <a:solidFill>
                <a:srgbClr val="00206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1071538" y="-24"/>
            <a:ext cx="7215238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3600" b="1" dirty="0">
                <a:solidFill>
                  <a:srgbClr val="C00000"/>
                </a:solidFill>
                <a:latin typeface="Arabic Typesetting" panose="03020402040406030203" pitchFamily="66" charset="-78"/>
                <a:ea typeface="GE East" pitchFamily="18" charset="-78"/>
                <a:cs typeface="Arabic Typesetting" panose="03020402040406030203" pitchFamily="66" charset="-78"/>
              </a:rPr>
              <a:t>أذكر مشاعرك تجاه</a:t>
            </a:r>
            <a:endParaRPr lang="ar-EG" sz="3600" b="1" dirty="0">
              <a:solidFill>
                <a:srgbClr val="C00000"/>
              </a:solidFill>
              <a:latin typeface="Arabic Typesetting" panose="03020402040406030203" pitchFamily="66" charset="-78"/>
              <a:ea typeface="GE East" pitchFamily="18" charset="-78"/>
              <a:cs typeface="Arabic Typesetting" panose="03020402040406030203" pitchFamily="66" charset="-78"/>
            </a:endParaRPr>
          </a:p>
          <a:p>
            <a:pPr algn="ctr"/>
            <a:r>
              <a:rPr lang="ar-SA" sz="3600" b="1" dirty="0">
                <a:solidFill>
                  <a:srgbClr val="C00000"/>
                </a:solidFill>
                <a:latin typeface="Arabic Typesetting" panose="03020402040406030203" pitchFamily="66" charset="-78"/>
                <a:ea typeface="GE East" pitchFamily="18" charset="-78"/>
                <a:cs typeface="Arabic Typesetting" panose="03020402040406030203" pitchFamily="66" charset="-78"/>
              </a:rPr>
              <a:t> التعليم</a:t>
            </a:r>
            <a:r>
              <a:rPr lang="ar-EG" sz="3600" b="1" dirty="0">
                <a:solidFill>
                  <a:srgbClr val="C00000"/>
                </a:solidFill>
                <a:latin typeface="Arabic Typesetting" panose="03020402040406030203" pitchFamily="66" charset="-78"/>
                <a:ea typeface="GE East" pitchFamily="18" charset="-78"/>
                <a:cs typeface="Arabic Typesetting" panose="03020402040406030203" pitchFamily="66" charset="-78"/>
              </a:rPr>
              <a:t> </a:t>
            </a:r>
            <a:r>
              <a:rPr lang="ar-SA" sz="3600" b="1" dirty="0">
                <a:solidFill>
                  <a:srgbClr val="C00000"/>
                </a:solidFill>
                <a:latin typeface="Arabic Typesetting" panose="03020402040406030203" pitchFamily="66" charset="-78"/>
                <a:ea typeface="GE East" pitchFamily="18" charset="-78"/>
                <a:cs typeface="Arabic Typesetting" panose="03020402040406030203" pitchFamily="66" charset="-78"/>
              </a:rPr>
              <a:t>ومستوى </a:t>
            </a:r>
            <a:r>
              <a:rPr lang="ar-EG" sz="3600" b="1" dirty="0">
                <a:solidFill>
                  <a:srgbClr val="C00000"/>
                </a:solidFill>
                <a:latin typeface="Arabic Typesetting" panose="03020402040406030203" pitchFamily="66" charset="-78"/>
                <a:ea typeface="GE East" pitchFamily="18" charset="-78"/>
                <a:cs typeface="Arabic Typesetting" panose="03020402040406030203" pitchFamily="66" charset="-78"/>
              </a:rPr>
              <a:t>الم</a:t>
            </a:r>
            <a:r>
              <a:rPr lang="ar-SA" sz="3600" b="1" dirty="0">
                <a:solidFill>
                  <a:srgbClr val="C00000"/>
                </a:solidFill>
                <a:latin typeface="Arabic Typesetting" panose="03020402040406030203" pitchFamily="66" charset="-78"/>
                <a:ea typeface="GE East" pitchFamily="18" charset="-78"/>
                <a:cs typeface="Arabic Typesetting" panose="03020402040406030203" pitchFamily="66" charset="-78"/>
              </a:rPr>
              <a:t>علم</a:t>
            </a:r>
            <a:r>
              <a:rPr lang="ar-EG" sz="3600" b="1" dirty="0">
                <a:solidFill>
                  <a:srgbClr val="C00000"/>
                </a:solidFill>
                <a:latin typeface="Arabic Typesetting" panose="03020402040406030203" pitchFamily="66" charset="-78"/>
                <a:ea typeface="GE East" pitchFamily="18" charset="-78"/>
                <a:cs typeface="Arabic Typesetting" panose="03020402040406030203" pitchFamily="66" charset="-78"/>
              </a:rPr>
              <a:t> </a:t>
            </a:r>
            <a:endParaRPr lang="ar-SA" sz="3600" b="1" dirty="0">
              <a:solidFill>
                <a:srgbClr val="C00000"/>
              </a:solidFill>
              <a:latin typeface="Arabic Typesetting" panose="03020402040406030203" pitchFamily="66" charset="-78"/>
              <a:ea typeface="GE East" pitchFamily="18" charset="-78"/>
              <a:cs typeface="Arabic Typesetting" panose="03020402040406030203" pitchFamily="66" charset="-78"/>
            </a:endParaRPr>
          </a:p>
        </p:txBody>
      </p:sp>
      <p:sp>
        <p:nvSpPr>
          <p:cNvPr id="13" name="مربع نص 16"/>
          <p:cNvSpPr txBox="1"/>
          <p:nvPr/>
        </p:nvSpPr>
        <p:spPr>
          <a:xfrm>
            <a:off x="1142976" y="6488692"/>
            <a:ext cx="7500958" cy="369332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76200" dist="50800" dir="5400000" rotWithShape="0">
              <a:srgbClr val="4E3B30">
                <a:alpha val="60000"/>
              </a:srgbClr>
            </a:outerShdw>
            <a:reflection blurRad="6350" stA="50000" endA="300" endPos="55000" dir="5400000" sy="-100000" algn="bl" rotWithShape="0"/>
            <a:softEdge rad="12700"/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 rtl="0">
              <a:defRPr/>
            </a:pPr>
            <a:r>
              <a:rPr lang="ar-EG" i="1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ea typeface="Adobe Fan Heiti Std B" pitchFamily="34" charset="-128"/>
                <a:cs typeface="Arabic Typesetting" panose="03020402040406030203" pitchFamily="66" charset="-78"/>
              </a:rPr>
              <a:t>&amp;</a:t>
            </a:r>
            <a:r>
              <a:rPr lang="en-US" i="1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ea typeface="Adobe Fan Heiti Std B" pitchFamily="34" charset="-128"/>
                <a:cs typeface="Arabic Typesetting" panose="03020402040406030203" pitchFamily="66" charset="-78"/>
              </a:rPr>
              <a:t> </a:t>
            </a:r>
            <a:r>
              <a:rPr lang="ar-EG" i="1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ea typeface="Adobe Fan Heiti Std B" pitchFamily="34" charset="-128"/>
                <a:cs typeface="Arabic Typesetting" panose="03020402040406030203" pitchFamily="66" charset="-78"/>
              </a:rPr>
              <a:t>المادة : علوم الصف السادس الابتدائي الموضوع الحفاظ على البيئة </a:t>
            </a:r>
            <a:endParaRPr lang="ar-EG" dirty="0">
              <a:solidFill>
                <a:srgbClr val="002060"/>
              </a:solidFill>
              <a:latin typeface="Arabic Typesetting" panose="03020402040406030203" pitchFamily="66" charset="-78"/>
              <a:ea typeface="Adobe Fan Heiti Std B" pitchFamily="34" charset="-128"/>
              <a:cs typeface="Arabic Typesetting" panose="03020402040406030203" pitchFamily="66" charset="-78"/>
            </a:endParaRPr>
          </a:p>
        </p:txBody>
      </p:sp>
      <p:sp>
        <p:nvSpPr>
          <p:cNvPr id="14" name="عنصر نائب لرقم الشريحة 8"/>
          <p:cNvSpPr>
            <a:spLocks noGrp="1"/>
          </p:cNvSpPr>
          <p:nvPr>
            <p:ph type="sldNum" sz="quarter" idx="12"/>
          </p:nvPr>
        </p:nvSpPr>
        <p:spPr>
          <a:xfrm>
            <a:off x="8572528" y="6429396"/>
            <a:ext cx="571472" cy="428604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fld id="{598F3B8C-1A87-407E-A458-8606F5C36CC6}" type="slidenum">
              <a:rPr lang="ar-SA" sz="2400" smtClean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pPr/>
              <a:t>46</a:t>
            </a:fld>
            <a:endParaRPr lang="ar-SA" sz="2400" dirty="0">
              <a:solidFill>
                <a:srgbClr val="00206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untitled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57224" y="3831434"/>
            <a:ext cx="7143800" cy="2883714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5" name="موجة 4"/>
          <p:cNvSpPr/>
          <p:nvPr/>
        </p:nvSpPr>
        <p:spPr>
          <a:xfrm>
            <a:off x="1785950" y="1656266"/>
            <a:ext cx="6786578" cy="2857496"/>
          </a:xfrm>
          <a:prstGeom prst="wave">
            <a:avLst/>
          </a:prstGeom>
          <a:solidFill>
            <a:srgbClr val="FFC000"/>
          </a:solidFill>
          <a:effectLst>
            <a:glow rad="228600">
              <a:schemeClr val="accent2">
                <a:satMod val="175000"/>
                <a:alpha val="40000"/>
              </a:schemeClr>
            </a:glow>
            <a:innerShdw blurRad="63500" dist="50800" dir="16200000">
              <a:prstClr val="black">
                <a:alpha val="50000"/>
              </a:prstClr>
            </a:innerShdw>
            <a:softEdge rad="12700"/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5400" b="1" dirty="0">
                <a:solidFill>
                  <a:schemeClr val="tx1"/>
                </a:solidFill>
                <a:latin typeface="Arabic Typesetting" panose="03020402040406030203" pitchFamily="66" charset="-78"/>
                <a:ea typeface="GE Jarida Heavy" pitchFamily="18" charset="-78"/>
                <a:cs typeface="Arabic Typesetting" panose="03020402040406030203" pitchFamily="66" charset="-78"/>
              </a:rPr>
              <a:t>ما </a:t>
            </a:r>
            <a:r>
              <a:rPr lang="ar-EG" sz="5400" b="1" dirty="0">
                <a:solidFill>
                  <a:schemeClr val="tx1"/>
                </a:solidFill>
                <a:latin typeface="Arabic Typesetting" panose="03020402040406030203" pitchFamily="66" charset="-78"/>
                <a:ea typeface="GE Jarida Heavy" pitchFamily="18" charset="-78"/>
                <a:cs typeface="Arabic Typesetting" panose="03020402040406030203" pitchFamily="66" charset="-78"/>
              </a:rPr>
              <a:t>أضرار عدم المحافظة على البيئة </a:t>
            </a:r>
            <a:r>
              <a:rPr lang="ar-SA" sz="5400" b="1" dirty="0">
                <a:solidFill>
                  <a:schemeClr val="tx1"/>
                </a:solidFill>
                <a:latin typeface="Arabic Typesetting" panose="03020402040406030203" pitchFamily="66" charset="-78"/>
                <a:ea typeface="GE Jarida Heavy" pitchFamily="18" charset="-78"/>
                <a:cs typeface="Arabic Typesetting" panose="03020402040406030203" pitchFamily="66" charset="-78"/>
              </a:rPr>
              <a:t>؟</a:t>
            </a:r>
          </a:p>
        </p:txBody>
      </p:sp>
      <p:sp>
        <p:nvSpPr>
          <p:cNvPr id="10" name="Subtitle 2"/>
          <p:cNvSpPr txBox="1">
            <a:spLocks/>
          </p:cNvSpPr>
          <p:nvPr/>
        </p:nvSpPr>
        <p:spPr>
          <a:xfrm>
            <a:off x="0" y="0"/>
            <a:ext cx="9144000" cy="11430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b"/>
          <a:lstStyle/>
          <a:p>
            <a:pPr algn="ctr"/>
            <a:r>
              <a:rPr lang="ar-SA" sz="3600" b="1" dirty="0">
                <a:solidFill>
                  <a:srgbClr val="C00000"/>
                </a:solidFill>
                <a:latin typeface="Arabic Typesetting" panose="03020402040406030203" pitchFamily="66" charset="-78"/>
                <a:ea typeface="GE East" pitchFamily="18" charset="-78"/>
                <a:cs typeface="Arabic Typesetting" panose="03020402040406030203" pitchFamily="66" charset="-78"/>
              </a:rPr>
              <a:t>ما هي المعوقات</a:t>
            </a:r>
            <a:endParaRPr lang="ar-EG" sz="3600" b="1" dirty="0">
              <a:solidFill>
                <a:srgbClr val="C00000"/>
              </a:solidFill>
              <a:latin typeface="Arabic Typesetting" panose="03020402040406030203" pitchFamily="66" charset="-78"/>
              <a:ea typeface="GE East" pitchFamily="18" charset="-78"/>
              <a:cs typeface="Arabic Typesetting" panose="03020402040406030203" pitchFamily="66" charset="-78"/>
            </a:endParaRPr>
          </a:p>
          <a:p>
            <a:pPr algn="ctr"/>
            <a:r>
              <a:rPr lang="ar-SA" sz="3600" b="1" dirty="0">
                <a:solidFill>
                  <a:srgbClr val="C00000"/>
                </a:solidFill>
                <a:latin typeface="Arabic Typesetting" panose="03020402040406030203" pitchFamily="66" charset="-78"/>
                <a:ea typeface="GE East" pitchFamily="18" charset="-78"/>
                <a:cs typeface="Arabic Typesetting" panose="03020402040406030203" pitchFamily="66" charset="-78"/>
              </a:rPr>
              <a:t> الموجودة أمام </a:t>
            </a:r>
            <a:r>
              <a:rPr lang="ar-EG" sz="3600" b="1" dirty="0">
                <a:solidFill>
                  <a:srgbClr val="C00000"/>
                </a:solidFill>
                <a:latin typeface="Arabic Typesetting" panose="03020402040406030203" pitchFamily="66" charset="-78"/>
                <a:ea typeface="GE East" pitchFamily="18" charset="-78"/>
                <a:cs typeface="Arabic Typesetting" panose="03020402040406030203" pitchFamily="66" charset="-78"/>
              </a:rPr>
              <a:t>الم</a:t>
            </a:r>
            <a:r>
              <a:rPr lang="ar-SA" sz="3600" b="1" dirty="0">
                <a:solidFill>
                  <a:srgbClr val="C00000"/>
                </a:solidFill>
                <a:latin typeface="Arabic Typesetting" panose="03020402040406030203" pitchFamily="66" charset="-78"/>
                <a:ea typeface="GE East" pitchFamily="18" charset="-78"/>
                <a:cs typeface="Arabic Typesetting" panose="03020402040406030203" pitchFamily="66" charset="-78"/>
              </a:rPr>
              <a:t>علم</a:t>
            </a:r>
            <a:r>
              <a:rPr lang="ar-EG" sz="3600" b="1" dirty="0">
                <a:solidFill>
                  <a:srgbClr val="C00000"/>
                </a:solidFill>
                <a:latin typeface="Arabic Typesetting" panose="03020402040406030203" pitchFamily="66" charset="-78"/>
                <a:ea typeface="GE East" pitchFamily="18" charset="-78"/>
                <a:cs typeface="Arabic Typesetting" panose="03020402040406030203" pitchFamily="66" charset="-78"/>
              </a:rPr>
              <a:t> </a:t>
            </a:r>
            <a:r>
              <a:rPr lang="ar-SA" sz="3600" b="1" dirty="0">
                <a:solidFill>
                  <a:srgbClr val="C00000"/>
                </a:solidFill>
                <a:latin typeface="Arabic Typesetting" panose="03020402040406030203" pitchFamily="66" charset="-78"/>
                <a:ea typeface="GE East" pitchFamily="18" charset="-78"/>
                <a:cs typeface="Arabic Typesetting" panose="03020402040406030203" pitchFamily="66" charset="-78"/>
              </a:rPr>
              <a:t> ؟</a:t>
            </a:r>
          </a:p>
        </p:txBody>
      </p:sp>
      <p:sp>
        <p:nvSpPr>
          <p:cNvPr id="13" name="مستطيل مستدير الزوايا 7"/>
          <p:cNvSpPr/>
          <p:nvPr/>
        </p:nvSpPr>
        <p:spPr>
          <a:xfrm>
            <a:off x="1928794" y="6643710"/>
            <a:ext cx="6072230" cy="21429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r>
              <a:rPr lang="ar-EG" sz="2000" i="1" cap="all" dirty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دورة القبعات الست  &amp;&amp; </a:t>
            </a:r>
            <a:r>
              <a:rPr lang="ar-EG" sz="2000" i="1" cap="all" dirty="0" err="1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أ</a:t>
            </a:r>
            <a:r>
              <a:rPr lang="ar-EG" sz="2000" i="1" cap="all" dirty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.فاطمة </a:t>
            </a:r>
            <a:r>
              <a:rPr lang="ar-EG" sz="2000" i="1" cap="all" dirty="0" err="1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زيو</a:t>
            </a:r>
            <a:endParaRPr lang="ar-SA" sz="2000" i="1" cap="all" dirty="0"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5" name="مستطيل 14"/>
          <p:cNvSpPr/>
          <p:nvPr/>
        </p:nvSpPr>
        <p:spPr>
          <a:xfrm>
            <a:off x="1287597" y="6305156"/>
            <a:ext cx="1250663" cy="338554"/>
          </a:xfrm>
          <a:prstGeom prst="rect">
            <a:avLst/>
          </a:prstGeom>
        </p:spPr>
        <p:txBody>
          <a:bodyPr wrap="none">
            <a:spAutoFit/>
            <a:scene3d>
              <a:camera prst="isometricOffAxis1Right"/>
              <a:lightRig rig="threePt" dir="t"/>
            </a:scene3d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Sensual experience</a:t>
            </a:r>
            <a:endParaRPr lang="ar-EG" sz="1600" b="1" dirty="0">
              <a:solidFill>
                <a:srgbClr val="00206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16" name="Picture 1" descr="D:\a.s.a\برشورات\png\صورة5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86644" y="-285776"/>
            <a:ext cx="1652587" cy="1660525"/>
          </a:xfrm>
          <a:prstGeom prst="rect">
            <a:avLst/>
          </a:prstGeom>
          <a:noFill/>
        </p:spPr>
      </p:pic>
      <p:sp>
        <p:nvSpPr>
          <p:cNvPr id="9" name="مربع نص 16"/>
          <p:cNvSpPr txBox="1"/>
          <p:nvPr/>
        </p:nvSpPr>
        <p:spPr>
          <a:xfrm>
            <a:off x="1142976" y="6488692"/>
            <a:ext cx="7500958" cy="369332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76200" dist="50800" dir="5400000" rotWithShape="0">
              <a:srgbClr val="4E3B30">
                <a:alpha val="60000"/>
              </a:srgbClr>
            </a:outerShdw>
            <a:reflection blurRad="6350" stA="50000" endA="300" endPos="55000" dir="5400000" sy="-100000" algn="bl" rotWithShape="0"/>
            <a:softEdge rad="12700"/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 rtl="0">
              <a:defRPr/>
            </a:pPr>
            <a:r>
              <a:rPr lang="ar-EG" i="1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ea typeface="Adobe Fan Heiti Std B" pitchFamily="34" charset="-128"/>
                <a:cs typeface="Arabic Typesetting" panose="03020402040406030203" pitchFamily="66" charset="-78"/>
              </a:rPr>
              <a:t>&amp;</a:t>
            </a:r>
            <a:r>
              <a:rPr lang="en-US" i="1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ea typeface="Adobe Fan Heiti Std B" pitchFamily="34" charset="-128"/>
                <a:cs typeface="Arabic Typesetting" panose="03020402040406030203" pitchFamily="66" charset="-78"/>
              </a:rPr>
              <a:t> </a:t>
            </a:r>
            <a:r>
              <a:rPr lang="ar-EG" i="1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ea typeface="Adobe Fan Heiti Std B" pitchFamily="34" charset="-128"/>
                <a:cs typeface="Arabic Typesetting" panose="03020402040406030203" pitchFamily="66" charset="-78"/>
              </a:rPr>
              <a:t>المادة : علوم الصف السادس الابتدائي الموضوع الحفاظ على البيئة </a:t>
            </a:r>
            <a:endParaRPr lang="ar-EG" dirty="0">
              <a:solidFill>
                <a:srgbClr val="002060"/>
              </a:solidFill>
              <a:latin typeface="Arabic Typesetting" panose="03020402040406030203" pitchFamily="66" charset="-78"/>
              <a:ea typeface="Adobe Fan Heiti Std B" pitchFamily="34" charset="-128"/>
              <a:cs typeface="Arabic Typesetting" panose="03020402040406030203" pitchFamily="66" charset="-78"/>
            </a:endParaRPr>
          </a:p>
        </p:txBody>
      </p:sp>
      <p:sp>
        <p:nvSpPr>
          <p:cNvPr id="12" name="عنصر نائب لرقم الشريحة 8"/>
          <p:cNvSpPr>
            <a:spLocks noGrp="1"/>
          </p:cNvSpPr>
          <p:nvPr>
            <p:ph type="sldNum" sz="quarter" idx="12"/>
          </p:nvPr>
        </p:nvSpPr>
        <p:spPr>
          <a:xfrm>
            <a:off x="8572528" y="6429396"/>
            <a:ext cx="571472" cy="428604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fld id="{598F3B8C-1A87-407E-A458-8606F5C36CC6}" type="slidenum">
              <a:rPr lang="ar-SA" sz="2400" smtClean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pPr/>
              <a:t>47</a:t>
            </a:fld>
            <a:endParaRPr lang="ar-SA" sz="2400" dirty="0">
              <a:solidFill>
                <a:srgbClr val="00206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توازي أضلاع 2"/>
          <p:cNvSpPr/>
          <p:nvPr/>
        </p:nvSpPr>
        <p:spPr>
          <a:xfrm>
            <a:off x="2214546" y="1785926"/>
            <a:ext cx="6500858" cy="2857520"/>
          </a:xfrm>
          <a:prstGeom prst="parallelogram">
            <a:avLst/>
          </a:prstGeom>
          <a:solidFill>
            <a:schemeClr val="bg2"/>
          </a:solidFill>
          <a:effectLst>
            <a:glow rad="2286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>
              <a:defRPr/>
            </a:pPr>
            <a:r>
              <a:rPr lang="ar-EG" sz="6000" b="1" dirty="0">
                <a:solidFill>
                  <a:srgbClr val="002060"/>
                </a:solidFill>
                <a:latin typeface="Arabic Typesetting" panose="03020402040406030203" pitchFamily="66" charset="-78"/>
                <a:ea typeface="GE Jarida Heavy" pitchFamily="18" charset="-78"/>
                <a:cs typeface="Arabic Typesetting" panose="03020402040406030203" pitchFamily="66" charset="-78"/>
              </a:rPr>
              <a:t>فوائد المحافظة على البيئة </a:t>
            </a: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0" y="0"/>
            <a:ext cx="9144000" cy="11430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b"/>
          <a:lstStyle/>
          <a:p>
            <a:pPr algn="ctr"/>
            <a:r>
              <a:rPr lang="ar-SA" sz="4000" b="1" dirty="0">
                <a:solidFill>
                  <a:srgbClr val="C00000"/>
                </a:solidFill>
                <a:latin typeface="Arabic Typesetting" panose="03020402040406030203" pitchFamily="66" charset="-78"/>
                <a:ea typeface="GE East" pitchFamily="18" charset="-78"/>
                <a:cs typeface="Arabic Typesetting" panose="03020402040406030203" pitchFamily="66" charset="-78"/>
              </a:rPr>
              <a:t>أذكر إيجابيات هذا الحل ..</a:t>
            </a:r>
          </a:p>
        </p:txBody>
      </p:sp>
      <p:pic>
        <p:nvPicPr>
          <p:cNvPr id="39937" name="Picture 1" descr="D:\a.s.a\برشورات\png\س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3" y="3557176"/>
            <a:ext cx="3071835" cy="2849980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</p:pic>
      <p:pic>
        <p:nvPicPr>
          <p:cNvPr id="10" name="Picture 1" descr="D:\a.s.a\برشورات\png\صورة4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39081" y="0"/>
            <a:ext cx="1304919" cy="1304919"/>
          </a:xfrm>
          <a:prstGeom prst="rect">
            <a:avLst/>
          </a:prstGeom>
          <a:noFill/>
        </p:spPr>
      </p:pic>
      <p:sp>
        <p:nvSpPr>
          <p:cNvPr id="13" name="مستطيل مستدير الزوايا 7"/>
          <p:cNvSpPr/>
          <p:nvPr/>
        </p:nvSpPr>
        <p:spPr>
          <a:xfrm>
            <a:off x="1928794" y="6643710"/>
            <a:ext cx="6072230" cy="21429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r>
              <a:rPr lang="ar-EG" sz="2000" i="1" cap="all" dirty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دورة القبعات الست  &amp;&amp; </a:t>
            </a:r>
            <a:r>
              <a:rPr lang="ar-EG" sz="2000" i="1" cap="all" dirty="0" err="1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أ</a:t>
            </a:r>
            <a:r>
              <a:rPr lang="ar-EG" sz="2000" i="1" cap="all" dirty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.فاطمة </a:t>
            </a:r>
            <a:r>
              <a:rPr lang="ar-EG" sz="2000" i="1" cap="all" dirty="0" err="1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زيو</a:t>
            </a:r>
            <a:endParaRPr lang="ar-SA" sz="2000" i="1" cap="all" dirty="0"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4" name="مستطيل 13"/>
          <p:cNvSpPr/>
          <p:nvPr/>
        </p:nvSpPr>
        <p:spPr>
          <a:xfrm>
            <a:off x="1287597" y="6448032"/>
            <a:ext cx="1250663" cy="338554"/>
          </a:xfrm>
          <a:prstGeom prst="rect">
            <a:avLst/>
          </a:prstGeom>
        </p:spPr>
        <p:txBody>
          <a:bodyPr wrap="none">
            <a:spAutoFit/>
            <a:scene3d>
              <a:camera prst="isometricOffAxis1Right"/>
              <a:lightRig rig="threePt" dir="t"/>
            </a:scene3d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Sensual experience</a:t>
            </a:r>
            <a:endParaRPr lang="ar-EG" sz="1600" b="1" dirty="0">
              <a:solidFill>
                <a:srgbClr val="00206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9" name="مربع نص 16"/>
          <p:cNvSpPr txBox="1"/>
          <p:nvPr/>
        </p:nvSpPr>
        <p:spPr>
          <a:xfrm>
            <a:off x="1142976" y="6488692"/>
            <a:ext cx="7500958" cy="369332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76200" dist="50800" dir="5400000" rotWithShape="0">
              <a:srgbClr val="4E3B30">
                <a:alpha val="60000"/>
              </a:srgbClr>
            </a:outerShdw>
            <a:reflection blurRad="6350" stA="50000" endA="300" endPos="55000" dir="5400000" sy="-100000" algn="bl" rotWithShape="0"/>
            <a:softEdge rad="12700"/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 rtl="0">
              <a:defRPr/>
            </a:pPr>
            <a:r>
              <a:rPr lang="ar-EG" i="1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ea typeface="Adobe Fan Heiti Std B" pitchFamily="34" charset="-128"/>
                <a:cs typeface="Arabic Typesetting" panose="03020402040406030203" pitchFamily="66" charset="-78"/>
              </a:rPr>
              <a:t>&amp;</a:t>
            </a:r>
            <a:r>
              <a:rPr lang="en-US" i="1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ea typeface="Adobe Fan Heiti Std B" pitchFamily="34" charset="-128"/>
                <a:cs typeface="Arabic Typesetting" panose="03020402040406030203" pitchFamily="66" charset="-78"/>
              </a:rPr>
              <a:t> </a:t>
            </a:r>
            <a:r>
              <a:rPr lang="ar-EG" i="1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ea typeface="Adobe Fan Heiti Std B" pitchFamily="34" charset="-128"/>
                <a:cs typeface="Arabic Typesetting" panose="03020402040406030203" pitchFamily="66" charset="-78"/>
              </a:rPr>
              <a:t>المادة : علوم الصف السادس الابتدائي الموضوع الحفاظ على البيئة </a:t>
            </a:r>
            <a:endParaRPr lang="ar-EG" dirty="0">
              <a:solidFill>
                <a:srgbClr val="002060"/>
              </a:solidFill>
              <a:latin typeface="Arabic Typesetting" panose="03020402040406030203" pitchFamily="66" charset="-78"/>
              <a:ea typeface="Adobe Fan Heiti Std B" pitchFamily="34" charset="-128"/>
              <a:cs typeface="Arabic Typesetting" panose="03020402040406030203" pitchFamily="66" charset="-78"/>
            </a:endParaRPr>
          </a:p>
        </p:txBody>
      </p:sp>
      <p:sp>
        <p:nvSpPr>
          <p:cNvPr id="12" name="عنصر نائب لرقم الشريحة 8"/>
          <p:cNvSpPr>
            <a:spLocks noGrp="1"/>
          </p:cNvSpPr>
          <p:nvPr>
            <p:ph type="sldNum" sz="quarter" idx="12"/>
          </p:nvPr>
        </p:nvSpPr>
        <p:spPr>
          <a:xfrm>
            <a:off x="8572528" y="6429396"/>
            <a:ext cx="571472" cy="428604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fld id="{598F3B8C-1A87-407E-A458-8606F5C36CC6}" type="slidenum">
              <a:rPr lang="ar-SA" sz="2400" smtClean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pPr/>
              <a:t>48</a:t>
            </a:fld>
            <a:endParaRPr lang="ar-SA" sz="2400" dirty="0">
              <a:solidFill>
                <a:srgbClr val="00206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زاوية مطوية 2"/>
          <p:cNvSpPr/>
          <p:nvPr/>
        </p:nvSpPr>
        <p:spPr>
          <a:xfrm>
            <a:off x="827584" y="1785926"/>
            <a:ext cx="7673506" cy="1571066"/>
          </a:xfrm>
          <a:prstGeom prst="foldedCorner">
            <a:avLst/>
          </a:prstGeom>
          <a:solidFill>
            <a:schemeClr val="bg1"/>
          </a:solidFill>
          <a:effectLst>
            <a:glow rad="101600">
              <a:srgbClr val="00B050">
                <a:alpha val="40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  <a:softEdge rad="127000"/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7200" b="1" dirty="0">
                <a:solidFill>
                  <a:srgbClr val="00B05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أذكر حلول مبتكرة جديدة </a:t>
            </a: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0" y="0"/>
            <a:ext cx="9144000" cy="11430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b"/>
          <a:lstStyle/>
          <a:p>
            <a:pPr algn="ctr"/>
            <a:r>
              <a:rPr lang="ar-SA" sz="4400" b="1" dirty="0">
                <a:solidFill>
                  <a:srgbClr val="C00000"/>
                </a:solidFill>
                <a:latin typeface="Arabic Typesetting" panose="03020402040406030203" pitchFamily="66" charset="-78"/>
                <a:ea typeface="GE East" pitchFamily="18" charset="-78"/>
                <a:cs typeface="Arabic Typesetting" panose="03020402040406030203" pitchFamily="66" charset="-78"/>
              </a:rPr>
              <a:t>أذكر حلول مبتكرة جديدة </a:t>
            </a:r>
          </a:p>
        </p:txBody>
      </p:sp>
      <p:pic>
        <p:nvPicPr>
          <p:cNvPr id="33793" name="Picture 1" descr="D:\a.s.a\برشورات\png\صورة7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93586" y="0"/>
            <a:ext cx="2050414" cy="1373213"/>
          </a:xfrm>
          <a:prstGeom prst="rect">
            <a:avLst/>
          </a:prstGeom>
          <a:noFill/>
        </p:spPr>
      </p:pic>
      <p:pic>
        <p:nvPicPr>
          <p:cNvPr id="33795" name="Picture 3" descr="D:\a.s.a\برشورات\png\اا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57290" y="4429132"/>
            <a:ext cx="5857916" cy="1905000"/>
          </a:xfrm>
          <a:prstGeom prst="rect">
            <a:avLst/>
          </a:prstGeom>
          <a:noFill/>
        </p:spPr>
      </p:pic>
      <p:sp>
        <p:nvSpPr>
          <p:cNvPr id="9" name="مستطيل مستدير الزوايا 7"/>
          <p:cNvSpPr/>
          <p:nvPr/>
        </p:nvSpPr>
        <p:spPr>
          <a:xfrm>
            <a:off x="1928794" y="6643710"/>
            <a:ext cx="6072230" cy="21429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r>
              <a:rPr lang="ar-EG" sz="2000" i="1" cap="all" dirty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دورة القبعات الست  &amp;&amp; </a:t>
            </a:r>
            <a:r>
              <a:rPr lang="ar-EG" sz="2000" i="1" cap="all" dirty="0" err="1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أ</a:t>
            </a:r>
            <a:r>
              <a:rPr lang="ar-EG" sz="2000" i="1" cap="all" dirty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.فاطمة </a:t>
            </a:r>
            <a:r>
              <a:rPr lang="ar-EG" sz="2000" i="1" cap="all" dirty="0" err="1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زيو</a:t>
            </a:r>
            <a:endParaRPr lang="ar-SA" sz="2000" i="1" cap="all" dirty="0"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1" name="مستطيل 10"/>
          <p:cNvSpPr/>
          <p:nvPr/>
        </p:nvSpPr>
        <p:spPr>
          <a:xfrm>
            <a:off x="1287597" y="6305156"/>
            <a:ext cx="1250663" cy="338554"/>
          </a:xfrm>
          <a:prstGeom prst="rect">
            <a:avLst/>
          </a:prstGeom>
        </p:spPr>
        <p:txBody>
          <a:bodyPr wrap="none">
            <a:spAutoFit/>
            <a:scene3d>
              <a:camera prst="isometricOffAxis1Right"/>
              <a:lightRig rig="threePt" dir="t"/>
            </a:scene3d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Sensual experience</a:t>
            </a:r>
            <a:endParaRPr lang="ar-EG" sz="1600" b="1" dirty="0">
              <a:solidFill>
                <a:srgbClr val="00206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2" name="مربع نص 16"/>
          <p:cNvSpPr txBox="1"/>
          <p:nvPr/>
        </p:nvSpPr>
        <p:spPr>
          <a:xfrm>
            <a:off x="1142976" y="6488692"/>
            <a:ext cx="7500958" cy="369332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76200" dist="50800" dir="5400000" rotWithShape="0">
              <a:srgbClr val="4E3B30">
                <a:alpha val="60000"/>
              </a:srgbClr>
            </a:outerShdw>
            <a:reflection blurRad="6350" stA="50000" endA="300" endPos="55000" dir="5400000" sy="-100000" algn="bl" rotWithShape="0"/>
            <a:softEdge rad="12700"/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 rtl="0">
              <a:defRPr/>
            </a:pPr>
            <a:r>
              <a:rPr lang="ar-EG" i="1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ea typeface="Adobe Fan Heiti Std B" pitchFamily="34" charset="-128"/>
                <a:cs typeface="Arabic Typesetting" panose="03020402040406030203" pitchFamily="66" charset="-78"/>
              </a:rPr>
              <a:t>&amp;</a:t>
            </a:r>
            <a:r>
              <a:rPr lang="en-US" i="1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ea typeface="Adobe Fan Heiti Std B" pitchFamily="34" charset="-128"/>
                <a:cs typeface="Arabic Typesetting" panose="03020402040406030203" pitchFamily="66" charset="-78"/>
              </a:rPr>
              <a:t> </a:t>
            </a:r>
            <a:r>
              <a:rPr lang="ar-EG" i="1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ea typeface="Adobe Fan Heiti Std B" pitchFamily="34" charset="-128"/>
                <a:cs typeface="Arabic Typesetting" panose="03020402040406030203" pitchFamily="66" charset="-78"/>
              </a:rPr>
              <a:t>المادة : علوم الصف السادس الابتدائي الموضوع الحفاظ على البيئة </a:t>
            </a:r>
            <a:endParaRPr lang="ar-EG" dirty="0">
              <a:solidFill>
                <a:srgbClr val="002060"/>
              </a:solidFill>
              <a:latin typeface="Arabic Typesetting" panose="03020402040406030203" pitchFamily="66" charset="-78"/>
              <a:ea typeface="Adobe Fan Heiti Std B" pitchFamily="34" charset="-128"/>
              <a:cs typeface="Arabic Typesetting" panose="03020402040406030203" pitchFamily="66" charset="-78"/>
            </a:endParaRPr>
          </a:p>
        </p:txBody>
      </p:sp>
      <p:sp>
        <p:nvSpPr>
          <p:cNvPr id="13" name="عنصر نائب لرقم الشريحة 8"/>
          <p:cNvSpPr>
            <a:spLocks noGrp="1"/>
          </p:cNvSpPr>
          <p:nvPr>
            <p:ph type="sldNum" sz="quarter" idx="12"/>
          </p:nvPr>
        </p:nvSpPr>
        <p:spPr>
          <a:xfrm>
            <a:off x="8572528" y="6429396"/>
            <a:ext cx="571472" cy="428604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fld id="{598F3B8C-1A87-407E-A458-8606F5C36CC6}" type="slidenum">
              <a:rPr lang="ar-SA" sz="2400" smtClean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pPr/>
              <a:t>49</a:t>
            </a:fld>
            <a:endParaRPr lang="ar-SA" sz="2400" dirty="0">
              <a:solidFill>
                <a:srgbClr val="00206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 descr="1232591_630402010326824_1431304931_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41" y="0"/>
            <a:ext cx="9131318" cy="6858000"/>
          </a:xfrm>
          <a:prstGeom prst="rect">
            <a:avLst/>
          </a:prstGeom>
        </p:spPr>
      </p:pic>
      <p:sp>
        <p:nvSpPr>
          <p:cNvPr id="6" name="مربع نص 5"/>
          <p:cNvSpPr txBox="1"/>
          <p:nvPr/>
        </p:nvSpPr>
        <p:spPr>
          <a:xfrm>
            <a:off x="928662" y="6429396"/>
            <a:ext cx="7500958" cy="369332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76200" dist="50800" dir="5400000" rotWithShape="0">
              <a:srgbClr val="4E3B30">
                <a:alpha val="60000"/>
              </a:srgbClr>
            </a:outerShdw>
            <a:reflection blurRad="6350" stA="50000" endA="300" endPos="55000" dir="5400000" sy="-100000" algn="bl" rotWithShape="0"/>
            <a:softEdge rad="12700"/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 rtl="0">
              <a:defRPr/>
            </a:pPr>
            <a:r>
              <a:rPr lang="ar-EG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القبعات الست &amp;&amp;المشرفة التربوية/مهره عبدالله أل طلحان&amp;&amp;جميع الحقوق محفوظة</a:t>
            </a:r>
          </a:p>
        </p:txBody>
      </p:sp>
      <p:sp>
        <p:nvSpPr>
          <p:cNvPr id="7" name="عنصر نائب لرقم الشريحة 8"/>
          <p:cNvSpPr txBox="1">
            <a:spLocks/>
          </p:cNvSpPr>
          <p:nvPr/>
        </p:nvSpPr>
        <p:spPr>
          <a:xfrm>
            <a:off x="8572528" y="6429396"/>
            <a:ext cx="571472" cy="42860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anchor="ctr" anchorCtr="0"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98F3B8C-1A87-407E-A458-8606F5C36CC6}" type="slidenum">
              <a:rPr kumimoji="0" lang="ar-SA" sz="24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abic Typesetting" panose="03020402040406030203" pitchFamily="66" charset="-78"/>
                <a:cs typeface="Arabic Typesetting" panose="03020402040406030203" pitchFamily="66" charset="-78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ar-SA" sz="2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مستدير الزوايا 2"/>
          <p:cNvSpPr/>
          <p:nvPr/>
        </p:nvSpPr>
        <p:spPr>
          <a:xfrm>
            <a:off x="2000232" y="1428736"/>
            <a:ext cx="6643734" cy="2643206"/>
          </a:xfrm>
          <a:prstGeom prst="roundRect">
            <a:avLst/>
          </a:prstGeom>
          <a:solidFill>
            <a:srgbClr val="FFC000"/>
          </a:solidFill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6000" b="1" dirty="0">
                <a:solidFill>
                  <a:srgbClr val="C00000"/>
                </a:solidFill>
                <a:latin typeface="Arabic Typesetting" panose="03020402040406030203" pitchFamily="66" charset="-78"/>
                <a:ea typeface="GE Jarida Heavy" pitchFamily="18" charset="-78"/>
                <a:cs typeface="Arabic Typesetting" panose="03020402040406030203" pitchFamily="66" charset="-78"/>
              </a:rPr>
              <a:t>هل تشعر أنه من الممكن أن </a:t>
            </a:r>
            <a:r>
              <a:rPr lang="ar-EG" sz="6000" b="1" dirty="0">
                <a:solidFill>
                  <a:srgbClr val="C00000"/>
                </a:solidFill>
                <a:latin typeface="Arabic Typesetting" panose="03020402040406030203" pitchFamily="66" charset="-78"/>
                <a:ea typeface="GE Jarida Heavy" pitchFamily="18" charset="-78"/>
                <a:cs typeface="Arabic Typesetting" panose="03020402040406030203" pitchFamily="66" charset="-78"/>
              </a:rPr>
              <a:t>بيئتنا تصبح  نظيفة</a:t>
            </a:r>
            <a:r>
              <a:rPr lang="ar-SA" sz="6000" b="1" dirty="0">
                <a:solidFill>
                  <a:srgbClr val="C00000"/>
                </a:solidFill>
                <a:latin typeface="Arabic Typesetting" panose="03020402040406030203" pitchFamily="66" charset="-78"/>
                <a:ea typeface="GE Jarida Heavy" pitchFamily="18" charset="-78"/>
                <a:cs typeface="Arabic Typesetting" panose="03020402040406030203" pitchFamily="66" charset="-78"/>
              </a:rPr>
              <a:t>؟  </a:t>
            </a:r>
          </a:p>
        </p:txBody>
      </p:sp>
      <p:pic>
        <p:nvPicPr>
          <p:cNvPr id="4" name="صورة 3" descr="TCA50VKZACA7FKDO7CAYQQT0CCABDRP8UCAP0TO9XCA4MGNCMCAQPO7GRCA2XQI6LCAWII3ZZCAQTT43DCA27MLLFCAIO2M7SCA6KRL0WCA4ABMZUCA558NYWCAHZQQTRCAFU8R33CAT0PX5ECABHWLGCCA2FUPLA.jpg"/>
          <p:cNvPicPr>
            <a:picLocks noChangeAspect="1"/>
          </p:cNvPicPr>
          <p:nvPr/>
        </p:nvPicPr>
        <p:blipFill>
          <a:blip r:embed="rId2" cstate="print"/>
          <a:srcRect l="13281" r="18750"/>
          <a:stretch>
            <a:fillRect/>
          </a:stretch>
        </p:blipFill>
        <p:spPr>
          <a:xfrm>
            <a:off x="500034" y="4071942"/>
            <a:ext cx="4357718" cy="2554508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8" name="Subtitle 2"/>
          <p:cNvSpPr txBox="1">
            <a:spLocks/>
          </p:cNvSpPr>
          <p:nvPr/>
        </p:nvSpPr>
        <p:spPr>
          <a:xfrm>
            <a:off x="0" y="0"/>
            <a:ext cx="9144000" cy="11430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b"/>
          <a:lstStyle/>
          <a:p>
            <a:pPr algn="ctr"/>
            <a:r>
              <a:rPr lang="ar-SA" sz="3600" b="1" dirty="0">
                <a:solidFill>
                  <a:srgbClr val="C00000"/>
                </a:solidFill>
                <a:latin typeface="Arabic Typesetting" panose="03020402040406030203" pitchFamily="66" charset="-78"/>
                <a:ea typeface="GE East" pitchFamily="18" charset="-78"/>
                <a:cs typeface="Arabic Typesetting" panose="03020402040406030203" pitchFamily="66" charset="-78"/>
              </a:rPr>
              <a:t>هل تشعر</a:t>
            </a:r>
            <a:endParaRPr lang="ar-EG" sz="3600" b="1" dirty="0">
              <a:solidFill>
                <a:srgbClr val="C00000"/>
              </a:solidFill>
              <a:latin typeface="Arabic Typesetting" panose="03020402040406030203" pitchFamily="66" charset="-78"/>
              <a:ea typeface="GE East" pitchFamily="18" charset="-78"/>
              <a:cs typeface="Arabic Typesetting" panose="03020402040406030203" pitchFamily="66" charset="-78"/>
            </a:endParaRPr>
          </a:p>
          <a:p>
            <a:pPr algn="ctr"/>
            <a:r>
              <a:rPr lang="ar-SA" sz="3600" b="1" dirty="0">
                <a:solidFill>
                  <a:srgbClr val="C00000"/>
                </a:solidFill>
                <a:latin typeface="Arabic Typesetting" panose="03020402040406030203" pitchFamily="66" charset="-78"/>
                <a:ea typeface="GE East" pitchFamily="18" charset="-78"/>
                <a:cs typeface="Arabic Typesetting" panose="03020402040406030203" pitchFamily="66" charset="-78"/>
              </a:rPr>
              <a:t> أنه من الممكن أن يطور المعلم</a:t>
            </a:r>
            <a:r>
              <a:rPr lang="ar-EG" sz="3600" b="1" dirty="0">
                <a:solidFill>
                  <a:srgbClr val="C00000"/>
                </a:solidFill>
                <a:latin typeface="Arabic Typesetting" panose="03020402040406030203" pitchFamily="66" charset="-78"/>
                <a:ea typeface="GE East" pitchFamily="18" charset="-78"/>
                <a:cs typeface="Arabic Typesetting" panose="03020402040406030203" pitchFamily="66" charset="-78"/>
              </a:rPr>
              <a:t> </a:t>
            </a:r>
            <a:r>
              <a:rPr lang="ar-SA" sz="3600" b="1" dirty="0">
                <a:solidFill>
                  <a:srgbClr val="C00000"/>
                </a:solidFill>
                <a:latin typeface="Arabic Typesetting" panose="03020402040406030203" pitchFamily="66" charset="-78"/>
                <a:ea typeface="GE East" pitchFamily="18" charset="-78"/>
                <a:cs typeface="Arabic Typesetting" panose="03020402040406030203" pitchFamily="66" charset="-78"/>
              </a:rPr>
              <a:t>نفسه ؟  </a:t>
            </a:r>
          </a:p>
        </p:txBody>
      </p:sp>
      <p:sp>
        <p:nvSpPr>
          <p:cNvPr id="11" name="مستطيل مستدير الزوايا 7"/>
          <p:cNvSpPr/>
          <p:nvPr/>
        </p:nvSpPr>
        <p:spPr>
          <a:xfrm>
            <a:off x="1928794" y="6643710"/>
            <a:ext cx="6072230" cy="21429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r>
              <a:rPr lang="ar-EG" sz="2000" i="1" cap="all" dirty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دورة القبعات الست  &amp;&amp; </a:t>
            </a:r>
            <a:r>
              <a:rPr lang="ar-EG" sz="2000" i="1" cap="all" dirty="0" err="1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أ</a:t>
            </a:r>
            <a:r>
              <a:rPr lang="ar-EG" sz="2000" i="1" cap="all" dirty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.فاطمة </a:t>
            </a:r>
            <a:r>
              <a:rPr lang="ar-EG" sz="2000" i="1" cap="all" dirty="0" err="1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زيو</a:t>
            </a:r>
            <a:endParaRPr lang="ar-SA" sz="2000" i="1" cap="all" dirty="0"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10" name="Picture 1" descr="D:\a.s.a\برشورات\png\صورة1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571612"/>
            <a:ext cx="2162176" cy="2162175"/>
          </a:xfrm>
          <a:prstGeom prst="rect">
            <a:avLst/>
          </a:prstGeom>
          <a:noFill/>
        </p:spPr>
      </p:pic>
      <p:sp>
        <p:nvSpPr>
          <p:cNvPr id="13" name="مستطيل 12"/>
          <p:cNvSpPr/>
          <p:nvPr/>
        </p:nvSpPr>
        <p:spPr>
          <a:xfrm>
            <a:off x="1287597" y="6305156"/>
            <a:ext cx="1250663" cy="338554"/>
          </a:xfrm>
          <a:prstGeom prst="rect">
            <a:avLst/>
          </a:prstGeom>
        </p:spPr>
        <p:txBody>
          <a:bodyPr wrap="none">
            <a:spAutoFit/>
            <a:scene3d>
              <a:camera prst="isometricOffAxis1Right"/>
              <a:lightRig rig="threePt" dir="t"/>
            </a:scene3d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Sensual experience</a:t>
            </a:r>
            <a:endParaRPr lang="ar-EG" sz="1600" b="1" dirty="0">
              <a:solidFill>
                <a:srgbClr val="00206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2" name="مربع نص 16"/>
          <p:cNvSpPr txBox="1"/>
          <p:nvPr/>
        </p:nvSpPr>
        <p:spPr>
          <a:xfrm>
            <a:off x="1142976" y="6488692"/>
            <a:ext cx="7500958" cy="369332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76200" dist="50800" dir="5400000" rotWithShape="0">
              <a:srgbClr val="4E3B30">
                <a:alpha val="60000"/>
              </a:srgbClr>
            </a:outerShdw>
            <a:reflection blurRad="6350" stA="50000" endA="300" endPos="55000" dir="5400000" sy="-100000" algn="bl" rotWithShape="0"/>
            <a:softEdge rad="12700"/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 rtl="0">
              <a:defRPr/>
            </a:pPr>
            <a:r>
              <a:rPr lang="ar-EG" i="1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ea typeface="Adobe Fan Heiti Std B" pitchFamily="34" charset="-128"/>
                <a:cs typeface="Arabic Typesetting" panose="03020402040406030203" pitchFamily="66" charset="-78"/>
              </a:rPr>
              <a:t>&amp;</a:t>
            </a:r>
            <a:r>
              <a:rPr lang="en-US" i="1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ea typeface="Adobe Fan Heiti Std B" pitchFamily="34" charset="-128"/>
                <a:cs typeface="Arabic Typesetting" panose="03020402040406030203" pitchFamily="66" charset="-78"/>
              </a:rPr>
              <a:t> </a:t>
            </a:r>
            <a:r>
              <a:rPr lang="ar-EG" i="1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ea typeface="Adobe Fan Heiti Std B" pitchFamily="34" charset="-128"/>
                <a:cs typeface="Arabic Typesetting" panose="03020402040406030203" pitchFamily="66" charset="-78"/>
              </a:rPr>
              <a:t>المادة : علوم الصف السادس الابتدائي الموضوع الحفاظ على البيئة </a:t>
            </a:r>
            <a:endParaRPr lang="ar-EG" dirty="0">
              <a:solidFill>
                <a:srgbClr val="002060"/>
              </a:solidFill>
              <a:latin typeface="Arabic Typesetting" panose="03020402040406030203" pitchFamily="66" charset="-78"/>
              <a:ea typeface="Adobe Fan Heiti Std B" pitchFamily="34" charset="-128"/>
              <a:cs typeface="Arabic Typesetting" panose="03020402040406030203" pitchFamily="66" charset="-78"/>
            </a:endParaRPr>
          </a:p>
        </p:txBody>
      </p:sp>
      <p:sp>
        <p:nvSpPr>
          <p:cNvPr id="14" name="عنصر نائب لرقم الشريحة 8"/>
          <p:cNvSpPr>
            <a:spLocks noGrp="1"/>
          </p:cNvSpPr>
          <p:nvPr>
            <p:ph type="sldNum" sz="quarter" idx="12"/>
          </p:nvPr>
        </p:nvSpPr>
        <p:spPr>
          <a:xfrm>
            <a:off x="8572528" y="6429396"/>
            <a:ext cx="571472" cy="428604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fld id="{598F3B8C-1A87-407E-A458-8606F5C36CC6}" type="slidenum">
              <a:rPr lang="ar-SA" sz="2400" smtClean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pPr/>
              <a:t>50</a:t>
            </a:fld>
            <a:endParaRPr lang="ar-SA" sz="2400" dirty="0">
              <a:solidFill>
                <a:srgbClr val="00206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توازي أضلاع 2"/>
          <p:cNvSpPr/>
          <p:nvPr/>
        </p:nvSpPr>
        <p:spPr>
          <a:xfrm>
            <a:off x="2643142" y="1500174"/>
            <a:ext cx="6500858" cy="2857520"/>
          </a:xfrm>
          <a:prstGeom prst="parallelogram">
            <a:avLst/>
          </a:prstGeom>
          <a:solidFill>
            <a:srgbClr val="FFC000"/>
          </a:solidFill>
          <a:effectLst>
            <a:glow rad="2286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6000" b="1" dirty="0">
                <a:solidFill>
                  <a:srgbClr val="0070C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أذكر أفضل الحلول في رأيك (تصويت)</a:t>
            </a:r>
          </a:p>
        </p:txBody>
      </p:sp>
      <p:sp>
        <p:nvSpPr>
          <p:cNvPr id="10" name="Subtitle 2"/>
          <p:cNvSpPr txBox="1">
            <a:spLocks/>
          </p:cNvSpPr>
          <p:nvPr/>
        </p:nvSpPr>
        <p:spPr>
          <a:xfrm>
            <a:off x="0" y="0"/>
            <a:ext cx="9144000" cy="11430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b"/>
          <a:lstStyle/>
          <a:p>
            <a:pPr algn="ctr"/>
            <a:r>
              <a:rPr lang="ar-SA" sz="3600" b="1" dirty="0">
                <a:solidFill>
                  <a:srgbClr val="C00000"/>
                </a:solidFill>
                <a:latin typeface="Arabic Typesetting" panose="03020402040406030203" pitchFamily="66" charset="-78"/>
                <a:ea typeface="GE East" pitchFamily="18" charset="-78"/>
                <a:cs typeface="Arabic Typesetting" panose="03020402040406030203" pitchFamily="66" charset="-78"/>
              </a:rPr>
              <a:t>أذكر أفضل الحلول</a:t>
            </a:r>
            <a:endParaRPr lang="ar-EG" sz="3600" b="1" dirty="0">
              <a:solidFill>
                <a:srgbClr val="C00000"/>
              </a:solidFill>
              <a:latin typeface="Arabic Typesetting" panose="03020402040406030203" pitchFamily="66" charset="-78"/>
              <a:ea typeface="GE East" pitchFamily="18" charset="-78"/>
              <a:cs typeface="Arabic Typesetting" panose="03020402040406030203" pitchFamily="66" charset="-78"/>
            </a:endParaRPr>
          </a:p>
          <a:p>
            <a:pPr algn="ctr"/>
            <a:r>
              <a:rPr lang="ar-SA" sz="3600" b="1" dirty="0">
                <a:solidFill>
                  <a:srgbClr val="C00000"/>
                </a:solidFill>
                <a:latin typeface="Arabic Typesetting" panose="03020402040406030203" pitchFamily="66" charset="-78"/>
                <a:ea typeface="GE East" pitchFamily="18" charset="-78"/>
                <a:cs typeface="Arabic Typesetting" panose="03020402040406030203" pitchFamily="66" charset="-78"/>
              </a:rPr>
              <a:t> في رأيك (تصويت)</a:t>
            </a:r>
          </a:p>
        </p:txBody>
      </p:sp>
      <p:pic>
        <p:nvPicPr>
          <p:cNvPr id="40962" name="Picture 2" descr="D:\a.s.a\برشورات\png\ابابي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000372"/>
            <a:ext cx="3357586" cy="3357586"/>
          </a:xfrm>
          <a:prstGeom prst="rect">
            <a:avLst/>
          </a:prstGeom>
          <a:noFill/>
        </p:spPr>
      </p:pic>
      <p:sp>
        <p:nvSpPr>
          <p:cNvPr id="13" name="مستطيل مستدير الزوايا 7"/>
          <p:cNvSpPr/>
          <p:nvPr/>
        </p:nvSpPr>
        <p:spPr>
          <a:xfrm>
            <a:off x="1928794" y="6643710"/>
            <a:ext cx="6072230" cy="21429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r>
              <a:rPr lang="ar-EG" sz="2000" i="1" cap="all" dirty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دورة القبعات الست  &amp;&amp; </a:t>
            </a:r>
            <a:r>
              <a:rPr lang="ar-EG" sz="2000" i="1" cap="all" dirty="0" err="1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أ</a:t>
            </a:r>
            <a:r>
              <a:rPr lang="ar-EG" sz="2000" i="1" cap="all" dirty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.فاطمة </a:t>
            </a:r>
            <a:r>
              <a:rPr lang="ar-EG" sz="2000" i="1" cap="all" dirty="0" err="1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زيو</a:t>
            </a:r>
            <a:endParaRPr lang="ar-SA" sz="2000" i="1" cap="all" dirty="0"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12" name="Picture 1" descr="D:\a.s.a\برشورات\png\صورة3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15206" y="0"/>
            <a:ext cx="1676965" cy="1246210"/>
          </a:xfrm>
          <a:prstGeom prst="rect">
            <a:avLst/>
          </a:prstGeom>
          <a:noFill/>
        </p:spPr>
      </p:pic>
      <p:sp>
        <p:nvSpPr>
          <p:cNvPr id="15" name="مستطيل 14"/>
          <p:cNvSpPr/>
          <p:nvPr/>
        </p:nvSpPr>
        <p:spPr>
          <a:xfrm>
            <a:off x="1287597" y="6305156"/>
            <a:ext cx="1250663" cy="338554"/>
          </a:xfrm>
          <a:prstGeom prst="rect">
            <a:avLst/>
          </a:prstGeom>
        </p:spPr>
        <p:txBody>
          <a:bodyPr wrap="none">
            <a:spAutoFit/>
            <a:scene3d>
              <a:camera prst="isometricOffAxis1Right"/>
              <a:lightRig rig="threePt" dir="t"/>
            </a:scene3d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Sensual experience</a:t>
            </a:r>
            <a:endParaRPr lang="ar-EG" sz="1600" b="1" dirty="0">
              <a:solidFill>
                <a:srgbClr val="00206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9" name="مربع نص 16"/>
          <p:cNvSpPr txBox="1"/>
          <p:nvPr/>
        </p:nvSpPr>
        <p:spPr>
          <a:xfrm>
            <a:off x="1142976" y="6488692"/>
            <a:ext cx="7500958" cy="369332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76200" dist="50800" dir="5400000" rotWithShape="0">
              <a:srgbClr val="4E3B30">
                <a:alpha val="60000"/>
              </a:srgbClr>
            </a:outerShdw>
            <a:reflection blurRad="6350" stA="50000" endA="300" endPos="55000" dir="5400000" sy="-100000" algn="bl" rotWithShape="0"/>
            <a:softEdge rad="12700"/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 rtl="0">
              <a:defRPr/>
            </a:pPr>
            <a:r>
              <a:rPr lang="ar-EG" i="1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ea typeface="Adobe Fan Heiti Std B" pitchFamily="34" charset="-128"/>
                <a:cs typeface="Arabic Typesetting" panose="03020402040406030203" pitchFamily="66" charset="-78"/>
              </a:rPr>
              <a:t>&amp;</a:t>
            </a:r>
            <a:r>
              <a:rPr lang="en-US" i="1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ea typeface="Adobe Fan Heiti Std B" pitchFamily="34" charset="-128"/>
                <a:cs typeface="Arabic Typesetting" panose="03020402040406030203" pitchFamily="66" charset="-78"/>
              </a:rPr>
              <a:t> </a:t>
            </a:r>
            <a:r>
              <a:rPr lang="ar-EG" i="1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ea typeface="Adobe Fan Heiti Std B" pitchFamily="34" charset="-128"/>
                <a:cs typeface="Arabic Typesetting" panose="03020402040406030203" pitchFamily="66" charset="-78"/>
              </a:rPr>
              <a:t>المادة : علوم الصف السادس الابتدائي الموضوع الحفاظ على البيئة </a:t>
            </a:r>
            <a:endParaRPr lang="ar-EG" dirty="0">
              <a:solidFill>
                <a:srgbClr val="002060"/>
              </a:solidFill>
              <a:latin typeface="Arabic Typesetting" panose="03020402040406030203" pitchFamily="66" charset="-78"/>
              <a:ea typeface="Adobe Fan Heiti Std B" pitchFamily="34" charset="-128"/>
              <a:cs typeface="Arabic Typesetting" panose="03020402040406030203" pitchFamily="66" charset="-78"/>
            </a:endParaRPr>
          </a:p>
        </p:txBody>
      </p:sp>
      <p:sp>
        <p:nvSpPr>
          <p:cNvPr id="14" name="عنصر نائب لرقم الشريحة 8"/>
          <p:cNvSpPr>
            <a:spLocks noGrp="1"/>
          </p:cNvSpPr>
          <p:nvPr>
            <p:ph type="sldNum" sz="quarter" idx="12"/>
          </p:nvPr>
        </p:nvSpPr>
        <p:spPr>
          <a:xfrm>
            <a:off x="8572528" y="6429396"/>
            <a:ext cx="571472" cy="428604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fld id="{598F3B8C-1A87-407E-A458-8606F5C36CC6}" type="slidenum">
              <a:rPr lang="ar-SA" sz="2400" smtClean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pPr/>
              <a:t>51</a:t>
            </a:fld>
            <a:endParaRPr lang="ar-SA" sz="2400" dirty="0">
              <a:solidFill>
                <a:srgbClr val="00206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توازي أضلاع 2"/>
          <p:cNvSpPr/>
          <p:nvPr/>
        </p:nvSpPr>
        <p:spPr>
          <a:xfrm>
            <a:off x="2214546" y="1785926"/>
            <a:ext cx="6500858" cy="2857520"/>
          </a:xfrm>
          <a:prstGeom prst="parallelogram">
            <a:avLst/>
          </a:prstGeom>
          <a:solidFill>
            <a:srgbClr val="92D050"/>
          </a:solidFill>
          <a:effectLst>
            <a:glow rad="2286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6000" b="1" dirty="0">
                <a:solidFill>
                  <a:srgbClr val="FFFF00"/>
                </a:solidFill>
                <a:latin typeface="Arabic Typesetting" panose="03020402040406030203" pitchFamily="66" charset="-78"/>
                <a:ea typeface="GE Jarida Heavy" pitchFamily="18" charset="-78"/>
                <a:cs typeface="Arabic Typesetting" panose="03020402040406030203" pitchFamily="66" charset="-78"/>
              </a:rPr>
              <a:t>أذكر إيجابيات هذا الحل ..</a:t>
            </a: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0" y="0"/>
            <a:ext cx="9144000" cy="11430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b"/>
          <a:lstStyle/>
          <a:p>
            <a:pPr algn="ctr"/>
            <a:r>
              <a:rPr lang="ar-SA" sz="4400" b="1" dirty="0">
                <a:solidFill>
                  <a:srgbClr val="C00000"/>
                </a:solidFill>
                <a:latin typeface="Arabic Typesetting" panose="03020402040406030203" pitchFamily="66" charset="-78"/>
                <a:ea typeface="GE East" pitchFamily="18" charset="-78"/>
                <a:cs typeface="Arabic Typesetting" panose="03020402040406030203" pitchFamily="66" charset="-78"/>
              </a:rPr>
              <a:t>أذكر إيجابيات هذا الحل ..</a:t>
            </a:r>
          </a:p>
        </p:txBody>
      </p:sp>
      <p:pic>
        <p:nvPicPr>
          <p:cNvPr id="39937" name="Picture 1" descr="D:\a.s.a\برشورات\png\س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3" y="3557176"/>
            <a:ext cx="3071835" cy="2849980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</p:pic>
      <p:pic>
        <p:nvPicPr>
          <p:cNvPr id="10" name="Picture 1" descr="D:\a.s.a\برشورات\png\صورة4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39081" y="0"/>
            <a:ext cx="1304919" cy="1304919"/>
          </a:xfrm>
          <a:prstGeom prst="rect">
            <a:avLst/>
          </a:prstGeom>
          <a:noFill/>
        </p:spPr>
      </p:pic>
      <p:sp>
        <p:nvSpPr>
          <p:cNvPr id="13" name="مستطيل مستدير الزوايا 7"/>
          <p:cNvSpPr/>
          <p:nvPr/>
        </p:nvSpPr>
        <p:spPr>
          <a:xfrm>
            <a:off x="1928794" y="6643710"/>
            <a:ext cx="6072230" cy="21429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r>
              <a:rPr lang="ar-EG" sz="2000" i="1" cap="all" dirty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دورة القبعات الست  &amp;&amp; </a:t>
            </a:r>
            <a:r>
              <a:rPr lang="ar-EG" sz="2000" i="1" cap="all" dirty="0" err="1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أ</a:t>
            </a:r>
            <a:r>
              <a:rPr lang="ar-EG" sz="2000" i="1" cap="all" dirty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.فاطمة </a:t>
            </a:r>
            <a:r>
              <a:rPr lang="ar-EG" sz="2000" i="1" cap="all" dirty="0" err="1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زيو</a:t>
            </a:r>
            <a:endParaRPr lang="ar-SA" sz="2000" i="1" cap="all" dirty="0"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4" name="مستطيل 13"/>
          <p:cNvSpPr/>
          <p:nvPr/>
        </p:nvSpPr>
        <p:spPr>
          <a:xfrm>
            <a:off x="1287597" y="6448032"/>
            <a:ext cx="1250663" cy="338554"/>
          </a:xfrm>
          <a:prstGeom prst="rect">
            <a:avLst/>
          </a:prstGeom>
        </p:spPr>
        <p:txBody>
          <a:bodyPr wrap="none">
            <a:spAutoFit/>
            <a:scene3d>
              <a:camera prst="isometricOffAxis1Right"/>
              <a:lightRig rig="threePt" dir="t"/>
            </a:scene3d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Sensual experience</a:t>
            </a:r>
            <a:endParaRPr lang="ar-EG" sz="1600" b="1" dirty="0">
              <a:solidFill>
                <a:srgbClr val="00206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9" name="مربع نص 16"/>
          <p:cNvSpPr txBox="1"/>
          <p:nvPr/>
        </p:nvSpPr>
        <p:spPr>
          <a:xfrm>
            <a:off x="1142976" y="6488692"/>
            <a:ext cx="7500958" cy="369332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76200" dist="50800" dir="5400000" rotWithShape="0">
              <a:srgbClr val="4E3B30">
                <a:alpha val="60000"/>
              </a:srgbClr>
            </a:outerShdw>
            <a:reflection blurRad="6350" stA="50000" endA="300" endPos="55000" dir="5400000" sy="-100000" algn="bl" rotWithShape="0"/>
            <a:softEdge rad="12700"/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 rtl="0">
              <a:defRPr/>
            </a:pPr>
            <a:r>
              <a:rPr lang="ar-EG" i="1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ea typeface="Adobe Fan Heiti Std B" pitchFamily="34" charset="-128"/>
                <a:cs typeface="Arabic Typesetting" panose="03020402040406030203" pitchFamily="66" charset="-78"/>
              </a:rPr>
              <a:t>&amp;</a:t>
            </a:r>
            <a:r>
              <a:rPr lang="en-US" i="1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ea typeface="Adobe Fan Heiti Std B" pitchFamily="34" charset="-128"/>
                <a:cs typeface="Arabic Typesetting" panose="03020402040406030203" pitchFamily="66" charset="-78"/>
              </a:rPr>
              <a:t> </a:t>
            </a:r>
            <a:r>
              <a:rPr lang="ar-EG" i="1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ea typeface="Adobe Fan Heiti Std B" pitchFamily="34" charset="-128"/>
                <a:cs typeface="Arabic Typesetting" panose="03020402040406030203" pitchFamily="66" charset="-78"/>
              </a:rPr>
              <a:t>المادة : علوم الصف السادس الابتدائي الموضوع الحفاظ على البيئة </a:t>
            </a:r>
            <a:endParaRPr lang="ar-EG" dirty="0">
              <a:solidFill>
                <a:srgbClr val="002060"/>
              </a:solidFill>
              <a:latin typeface="Arabic Typesetting" panose="03020402040406030203" pitchFamily="66" charset="-78"/>
              <a:ea typeface="Adobe Fan Heiti Std B" pitchFamily="34" charset="-128"/>
              <a:cs typeface="Arabic Typesetting" panose="03020402040406030203" pitchFamily="66" charset="-78"/>
            </a:endParaRPr>
          </a:p>
        </p:txBody>
      </p:sp>
      <p:sp>
        <p:nvSpPr>
          <p:cNvPr id="12" name="عنصر نائب لرقم الشريحة 8"/>
          <p:cNvSpPr>
            <a:spLocks noGrp="1"/>
          </p:cNvSpPr>
          <p:nvPr>
            <p:ph type="sldNum" sz="quarter" idx="12"/>
          </p:nvPr>
        </p:nvSpPr>
        <p:spPr>
          <a:xfrm>
            <a:off x="8572528" y="6429396"/>
            <a:ext cx="571472" cy="428604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fld id="{598F3B8C-1A87-407E-A458-8606F5C36CC6}" type="slidenum">
              <a:rPr lang="ar-SA" sz="2400" smtClean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pPr/>
              <a:t>52</a:t>
            </a:fld>
            <a:endParaRPr lang="ar-SA" sz="2400" dirty="0">
              <a:solidFill>
                <a:srgbClr val="00206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جسم مشطوف الحواف 3"/>
          <p:cNvSpPr/>
          <p:nvPr/>
        </p:nvSpPr>
        <p:spPr>
          <a:xfrm>
            <a:off x="2714612" y="1857364"/>
            <a:ext cx="5929354" cy="2357454"/>
          </a:xfrm>
          <a:prstGeom prst="bevel">
            <a:avLst/>
          </a:prstGeom>
          <a:solidFill>
            <a:schemeClr val="tx1"/>
          </a:solidFill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6000" b="1" dirty="0">
                <a:solidFill>
                  <a:schemeClr val="bg1"/>
                </a:solidFill>
                <a:latin typeface="Arabic Typesetting" panose="03020402040406030203" pitchFamily="66" charset="-78"/>
                <a:ea typeface="GE Jarida Heavy" pitchFamily="18" charset="-78"/>
                <a:cs typeface="Arabic Typesetting" panose="03020402040406030203" pitchFamily="66" charset="-78"/>
              </a:rPr>
              <a:t>أذكر المعوقات لهذا الحل </a:t>
            </a:r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0" y="0"/>
            <a:ext cx="9144000" cy="11430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b"/>
          <a:lstStyle/>
          <a:p>
            <a:pPr algn="ctr"/>
            <a:r>
              <a:rPr lang="ar-SA" sz="4400" b="1" dirty="0">
                <a:solidFill>
                  <a:srgbClr val="C00000"/>
                </a:solidFill>
                <a:latin typeface="Arabic Typesetting" panose="03020402040406030203" pitchFamily="66" charset="-78"/>
                <a:ea typeface="GE East" pitchFamily="18" charset="-78"/>
                <a:cs typeface="Arabic Typesetting" panose="03020402040406030203" pitchFamily="66" charset="-78"/>
              </a:rPr>
              <a:t>أذكر المعوقات لهذا الحل </a:t>
            </a:r>
          </a:p>
        </p:txBody>
      </p:sp>
      <p:pic>
        <p:nvPicPr>
          <p:cNvPr id="38913" name="Picture 1" descr="D:\a.s.a\برشورات\png\صورة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91413" y="-285776"/>
            <a:ext cx="1652587" cy="1660525"/>
          </a:xfrm>
          <a:prstGeom prst="rect">
            <a:avLst/>
          </a:prstGeom>
          <a:noFill/>
        </p:spPr>
      </p:pic>
      <p:pic>
        <p:nvPicPr>
          <p:cNvPr id="38914" name="Picture 2" descr="D:\a.s.a\برشورات\png\ؤر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857496"/>
            <a:ext cx="2298700" cy="3530600"/>
          </a:xfrm>
          <a:prstGeom prst="rect">
            <a:avLst/>
          </a:prstGeom>
          <a:noFill/>
        </p:spPr>
      </p:pic>
      <p:sp>
        <p:nvSpPr>
          <p:cNvPr id="9" name="مستطيل مستدير الزوايا 7"/>
          <p:cNvSpPr/>
          <p:nvPr/>
        </p:nvSpPr>
        <p:spPr>
          <a:xfrm>
            <a:off x="1928794" y="6643710"/>
            <a:ext cx="6072230" cy="21429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r>
              <a:rPr lang="ar-EG" sz="2000" i="1" cap="all" dirty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دورة القبعات الست  &amp;&amp; </a:t>
            </a:r>
            <a:r>
              <a:rPr lang="ar-EG" sz="2000" i="1" cap="all" dirty="0" err="1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أ</a:t>
            </a:r>
            <a:r>
              <a:rPr lang="ar-EG" sz="2000" i="1" cap="all" dirty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.فاطمة </a:t>
            </a:r>
            <a:r>
              <a:rPr lang="ar-EG" sz="2000" i="1" cap="all" dirty="0" err="1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زيو</a:t>
            </a:r>
            <a:endParaRPr lang="ar-SA" sz="2000" i="1" cap="all" dirty="0"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3" name="مستطيل 12"/>
          <p:cNvSpPr/>
          <p:nvPr/>
        </p:nvSpPr>
        <p:spPr>
          <a:xfrm>
            <a:off x="1287597" y="6305156"/>
            <a:ext cx="1250663" cy="338554"/>
          </a:xfrm>
          <a:prstGeom prst="rect">
            <a:avLst/>
          </a:prstGeom>
        </p:spPr>
        <p:txBody>
          <a:bodyPr wrap="none">
            <a:spAutoFit/>
            <a:scene3d>
              <a:camera prst="isometricOffAxis1Right"/>
              <a:lightRig rig="threePt" dir="t"/>
            </a:scene3d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Sensual experience</a:t>
            </a:r>
            <a:endParaRPr lang="ar-EG" sz="1600" b="1" dirty="0">
              <a:solidFill>
                <a:srgbClr val="00206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0" name="مربع نص 16"/>
          <p:cNvSpPr txBox="1"/>
          <p:nvPr/>
        </p:nvSpPr>
        <p:spPr>
          <a:xfrm>
            <a:off x="1142976" y="6488692"/>
            <a:ext cx="7500958" cy="369332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76200" dist="50800" dir="5400000" rotWithShape="0">
              <a:srgbClr val="4E3B30">
                <a:alpha val="60000"/>
              </a:srgbClr>
            </a:outerShdw>
            <a:reflection blurRad="6350" stA="50000" endA="300" endPos="55000" dir="5400000" sy="-100000" algn="bl" rotWithShape="0"/>
            <a:softEdge rad="12700"/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 rtl="0">
              <a:defRPr/>
            </a:pPr>
            <a:r>
              <a:rPr lang="ar-EG" i="1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ea typeface="Adobe Fan Heiti Std B" pitchFamily="34" charset="-128"/>
                <a:cs typeface="Arabic Typesetting" panose="03020402040406030203" pitchFamily="66" charset="-78"/>
              </a:rPr>
              <a:t>&amp;</a:t>
            </a:r>
            <a:r>
              <a:rPr lang="en-US" i="1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ea typeface="Adobe Fan Heiti Std B" pitchFamily="34" charset="-128"/>
                <a:cs typeface="Arabic Typesetting" panose="03020402040406030203" pitchFamily="66" charset="-78"/>
              </a:rPr>
              <a:t> </a:t>
            </a:r>
            <a:r>
              <a:rPr lang="ar-EG" i="1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ea typeface="Adobe Fan Heiti Std B" pitchFamily="34" charset="-128"/>
                <a:cs typeface="Arabic Typesetting" panose="03020402040406030203" pitchFamily="66" charset="-78"/>
              </a:rPr>
              <a:t>المادة : علوم الصف السادس الابتدائي الموضوع الحفاظ على البيئة </a:t>
            </a:r>
            <a:endParaRPr lang="ar-EG" dirty="0">
              <a:solidFill>
                <a:srgbClr val="002060"/>
              </a:solidFill>
              <a:latin typeface="Arabic Typesetting" panose="03020402040406030203" pitchFamily="66" charset="-78"/>
              <a:ea typeface="Adobe Fan Heiti Std B" pitchFamily="34" charset="-128"/>
              <a:cs typeface="Arabic Typesetting" panose="03020402040406030203" pitchFamily="66" charset="-78"/>
            </a:endParaRPr>
          </a:p>
        </p:txBody>
      </p:sp>
      <p:sp>
        <p:nvSpPr>
          <p:cNvPr id="14" name="عنصر نائب لرقم الشريحة 8"/>
          <p:cNvSpPr>
            <a:spLocks noGrp="1"/>
          </p:cNvSpPr>
          <p:nvPr>
            <p:ph type="sldNum" sz="quarter" idx="12"/>
          </p:nvPr>
        </p:nvSpPr>
        <p:spPr>
          <a:xfrm>
            <a:off x="8572528" y="6429396"/>
            <a:ext cx="571472" cy="428604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fld id="{598F3B8C-1A87-407E-A458-8606F5C36CC6}" type="slidenum">
              <a:rPr lang="ar-SA" sz="2400" smtClean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pPr/>
              <a:t>53</a:t>
            </a:fld>
            <a:endParaRPr lang="ar-SA" sz="2400" dirty="0">
              <a:solidFill>
                <a:srgbClr val="00206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جسم مشطوف الحواف 3"/>
          <p:cNvSpPr/>
          <p:nvPr/>
        </p:nvSpPr>
        <p:spPr>
          <a:xfrm>
            <a:off x="2500298" y="1785926"/>
            <a:ext cx="6286544" cy="2571768"/>
          </a:xfrm>
          <a:prstGeom prst="bevel">
            <a:avLst/>
          </a:prstGeom>
          <a:solidFill>
            <a:schemeClr val="tx1"/>
          </a:solidFill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7200" b="1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أذكر سلبيات هذا الحل</a:t>
            </a:r>
            <a:endParaRPr lang="ar-SA" sz="4800" b="1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0" name="Subtitle 2"/>
          <p:cNvSpPr txBox="1">
            <a:spLocks/>
          </p:cNvSpPr>
          <p:nvPr/>
        </p:nvSpPr>
        <p:spPr>
          <a:xfrm>
            <a:off x="0" y="0"/>
            <a:ext cx="9144000" cy="11430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b"/>
          <a:lstStyle/>
          <a:p>
            <a:pPr algn="ctr"/>
            <a:r>
              <a:rPr lang="ar-SA" sz="4400" b="1" dirty="0">
                <a:solidFill>
                  <a:srgbClr val="C00000"/>
                </a:solidFill>
                <a:latin typeface="Arabic Typesetting" panose="03020402040406030203" pitchFamily="66" charset="-78"/>
                <a:ea typeface="GE East" pitchFamily="18" charset="-78"/>
                <a:cs typeface="Arabic Typesetting" panose="03020402040406030203" pitchFamily="66" charset="-78"/>
              </a:rPr>
              <a:t>أذكر</a:t>
            </a:r>
            <a:r>
              <a:rPr lang="ar-EG" sz="4400" b="1" dirty="0">
                <a:solidFill>
                  <a:srgbClr val="C00000"/>
                </a:solidFill>
                <a:latin typeface="Arabic Typesetting" panose="03020402040406030203" pitchFamily="66" charset="-78"/>
                <a:ea typeface="GE East" pitchFamily="18" charset="-78"/>
                <a:cs typeface="Arabic Typesetting" panose="03020402040406030203" pitchFamily="66" charset="-78"/>
              </a:rPr>
              <a:t>المعوقات</a:t>
            </a:r>
            <a:r>
              <a:rPr lang="ar-SA" sz="4400" b="1" dirty="0">
                <a:solidFill>
                  <a:srgbClr val="C00000"/>
                </a:solidFill>
                <a:latin typeface="Arabic Typesetting" panose="03020402040406030203" pitchFamily="66" charset="-78"/>
                <a:ea typeface="GE East" pitchFamily="18" charset="-78"/>
                <a:cs typeface="Arabic Typesetting" panose="03020402040406030203" pitchFamily="66" charset="-78"/>
              </a:rPr>
              <a:t> لهذا الحل </a:t>
            </a:r>
          </a:p>
        </p:txBody>
      </p:sp>
      <p:pic>
        <p:nvPicPr>
          <p:cNvPr id="12" name="Picture 2" descr="D:\a.s.a\برشورات\png\ؤر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857496"/>
            <a:ext cx="2298700" cy="3530600"/>
          </a:xfrm>
          <a:prstGeom prst="rect">
            <a:avLst/>
          </a:prstGeom>
          <a:noFill/>
        </p:spPr>
      </p:pic>
      <p:pic>
        <p:nvPicPr>
          <p:cNvPr id="13" name="Picture 1" descr="D:\a.s.a\برشورات\png\صورة5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91413" y="-285776"/>
            <a:ext cx="1652587" cy="1660525"/>
          </a:xfrm>
          <a:prstGeom prst="rect">
            <a:avLst/>
          </a:prstGeom>
          <a:noFill/>
        </p:spPr>
      </p:pic>
      <p:sp>
        <p:nvSpPr>
          <p:cNvPr id="9" name="مستطيل مستدير الزوايا 7"/>
          <p:cNvSpPr/>
          <p:nvPr/>
        </p:nvSpPr>
        <p:spPr>
          <a:xfrm>
            <a:off x="1928794" y="6643710"/>
            <a:ext cx="6072230" cy="21429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r>
              <a:rPr lang="ar-EG" sz="2000" i="1" cap="all" dirty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دورة القبعات الست  &amp;&amp; </a:t>
            </a:r>
            <a:r>
              <a:rPr lang="ar-EG" sz="2000" i="1" cap="all" dirty="0" err="1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أ</a:t>
            </a:r>
            <a:r>
              <a:rPr lang="ar-EG" sz="2000" i="1" cap="all" dirty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.فاطمة </a:t>
            </a:r>
            <a:r>
              <a:rPr lang="ar-EG" sz="2000" i="1" cap="all" dirty="0" err="1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زيو</a:t>
            </a:r>
            <a:endParaRPr lang="ar-SA" sz="2000" i="1" cap="all" dirty="0"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5" name="مستطيل 14"/>
          <p:cNvSpPr/>
          <p:nvPr/>
        </p:nvSpPr>
        <p:spPr>
          <a:xfrm>
            <a:off x="1287597" y="6305156"/>
            <a:ext cx="1250663" cy="338554"/>
          </a:xfrm>
          <a:prstGeom prst="rect">
            <a:avLst/>
          </a:prstGeom>
        </p:spPr>
        <p:txBody>
          <a:bodyPr wrap="none">
            <a:spAutoFit/>
            <a:scene3d>
              <a:camera prst="isometricOffAxis1Right"/>
              <a:lightRig rig="threePt" dir="t"/>
            </a:scene3d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Sensual experience</a:t>
            </a:r>
            <a:endParaRPr lang="ar-EG" sz="1600" b="1" dirty="0">
              <a:solidFill>
                <a:srgbClr val="00206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4" name="مربع نص 16"/>
          <p:cNvSpPr txBox="1"/>
          <p:nvPr/>
        </p:nvSpPr>
        <p:spPr>
          <a:xfrm>
            <a:off x="1142976" y="6488692"/>
            <a:ext cx="7500958" cy="369332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76200" dist="50800" dir="5400000" rotWithShape="0">
              <a:srgbClr val="4E3B30">
                <a:alpha val="60000"/>
              </a:srgbClr>
            </a:outerShdw>
            <a:reflection blurRad="6350" stA="50000" endA="300" endPos="55000" dir="5400000" sy="-100000" algn="bl" rotWithShape="0"/>
            <a:softEdge rad="12700"/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 rtl="0">
              <a:defRPr/>
            </a:pPr>
            <a:r>
              <a:rPr lang="ar-EG" i="1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ea typeface="Adobe Fan Heiti Std B" pitchFamily="34" charset="-128"/>
                <a:cs typeface="Arabic Typesetting" panose="03020402040406030203" pitchFamily="66" charset="-78"/>
              </a:rPr>
              <a:t>&amp;</a:t>
            </a:r>
            <a:r>
              <a:rPr lang="en-US" i="1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ea typeface="Adobe Fan Heiti Std B" pitchFamily="34" charset="-128"/>
                <a:cs typeface="Arabic Typesetting" panose="03020402040406030203" pitchFamily="66" charset="-78"/>
              </a:rPr>
              <a:t> </a:t>
            </a:r>
            <a:r>
              <a:rPr lang="ar-EG" i="1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ea typeface="Adobe Fan Heiti Std B" pitchFamily="34" charset="-128"/>
                <a:cs typeface="Arabic Typesetting" panose="03020402040406030203" pitchFamily="66" charset="-78"/>
              </a:rPr>
              <a:t>المادة : علوم الصف السادس الابتدائي الموضوع الحفاظ على البيئة </a:t>
            </a:r>
            <a:endParaRPr lang="ar-EG" dirty="0">
              <a:solidFill>
                <a:srgbClr val="002060"/>
              </a:solidFill>
              <a:latin typeface="Arabic Typesetting" panose="03020402040406030203" pitchFamily="66" charset="-78"/>
              <a:ea typeface="Adobe Fan Heiti Std B" pitchFamily="34" charset="-128"/>
              <a:cs typeface="Arabic Typesetting" panose="03020402040406030203" pitchFamily="66" charset="-78"/>
            </a:endParaRPr>
          </a:p>
        </p:txBody>
      </p:sp>
      <p:sp>
        <p:nvSpPr>
          <p:cNvPr id="16" name="عنصر نائب لرقم الشريحة 8"/>
          <p:cNvSpPr>
            <a:spLocks noGrp="1"/>
          </p:cNvSpPr>
          <p:nvPr>
            <p:ph type="sldNum" sz="quarter" idx="12"/>
          </p:nvPr>
        </p:nvSpPr>
        <p:spPr>
          <a:xfrm>
            <a:off x="8572528" y="6429396"/>
            <a:ext cx="571472" cy="428604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fld id="{598F3B8C-1A87-407E-A458-8606F5C36CC6}" type="slidenum">
              <a:rPr lang="ar-SA" sz="2400" smtClean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pPr/>
              <a:t>54</a:t>
            </a:fld>
            <a:endParaRPr lang="ar-SA" sz="2400" dirty="0">
              <a:solidFill>
                <a:srgbClr val="00206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مستدير الزوايا 2"/>
          <p:cNvSpPr/>
          <p:nvPr/>
        </p:nvSpPr>
        <p:spPr>
          <a:xfrm>
            <a:off x="2000232" y="1571612"/>
            <a:ext cx="6643734" cy="2643206"/>
          </a:xfrm>
          <a:prstGeom prst="roundRect">
            <a:avLst/>
          </a:prstGeom>
          <a:solidFill>
            <a:srgbClr val="FF0000"/>
          </a:solidFill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6000" b="1" dirty="0">
                <a:solidFill>
                  <a:schemeClr val="bg1"/>
                </a:solidFill>
                <a:latin typeface="Arabic Typesetting" panose="03020402040406030203" pitchFamily="66" charset="-78"/>
                <a:ea typeface="GE Jarida Heavy" pitchFamily="18" charset="-78"/>
                <a:cs typeface="Arabic Typesetting" panose="03020402040406030203" pitchFamily="66" charset="-78"/>
              </a:rPr>
              <a:t>ما هي مشاعرك تجاه هذا الحل ؟؟!</a:t>
            </a:r>
          </a:p>
        </p:txBody>
      </p:sp>
      <p:pic>
        <p:nvPicPr>
          <p:cNvPr id="4" name="صورة 3" descr="0CAK5WPOFCA2FNFALCAUSOUXECAGHPP13CA63SM20CAFGS72OCAC37DMBCAPWADZYCAP4WW6RCA4Y6W1TCALNMWR8CA66SFX8CAENSK0XCAN887Y6CA2P5KWOCANV2Z9XCAGFFA2CCA1JJJZYCA6B3PSLCA3AA6Q0.jpg"/>
          <p:cNvPicPr>
            <a:picLocks noChangeAspect="1"/>
          </p:cNvPicPr>
          <p:nvPr/>
        </p:nvPicPr>
        <p:blipFill>
          <a:blip r:embed="rId2" cstate="print"/>
          <a:srcRect l="19469" r="8850" b="7894"/>
          <a:stretch>
            <a:fillRect/>
          </a:stretch>
        </p:blipFill>
        <p:spPr>
          <a:xfrm>
            <a:off x="2000232" y="4000504"/>
            <a:ext cx="5786478" cy="2500330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8" name="Subtitle 2"/>
          <p:cNvSpPr txBox="1">
            <a:spLocks/>
          </p:cNvSpPr>
          <p:nvPr/>
        </p:nvSpPr>
        <p:spPr>
          <a:xfrm>
            <a:off x="0" y="0"/>
            <a:ext cx="9144000" cy="11430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b"/>
          <a:lstStyle/>
          <a:p>
            <a:pPr algn="ctr"/>
            <a:r>
              <a:rPr lang="ar-EG" sz="4000" b="1" dirty="0">
                <a:solidFill>
                  <a:srgbClr val="C00000"/>
                </a:solidFill>
                <a:latin typeface="Arabic Typesetting" panose="03020402040406030203" pitchFamily="66" charset="-78"/>
                <a:ea typeface="GE East" pitchFamily="18" charset="-78"/>
                <a:cs typeface="Arabic Typesetting" panose="03020402040406030203" pitchFamily="66" charset="-78"/>
              </a:rPr>
              <a:t>      </a:t>
            </a:r>
            <a:r>
              <a:rPr lang="ar-SA" sz="4000" b="1" dirty="0">
                <a:solidFill>
                  <a:srgbClr val="C00000"/>
                </a:solidFill>
                <a:latin typeface="Arabic Typesetting" panose="03020402040406030203" pitchFamily="66" charset="-78"/>
                <a:ea typeface="GE East" pitchFamily="18" charset="-78"/>
                <a:cs typeface="Arabic Typesetting" panose="03020402040406030203" pitchFamily="66" charset="-78"/>
              </a:rPr>
              <a:t>ما هي مشاعرك تجاه هذا الحل ؟؟!</a:t>
            </a:r>
          </a:p>
        </p:txBody>
      </p:sp>
      <p:pic>
        <p:nvPicPr>
          <p:cNvPr id="35841" name="Picture 1" descr="D:\a.s.a\برشورات\png\صورة6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43834" y="-127005"/>
            <a:ext cx="1500166" cy="1500166"/>
          </a:xfrm>
          <a:prstGeom prst="rect">
            <a:avLst/>
          </a:prstGeom>
          <a:noFill/>
        </p:spPr>
      </p:pic>
      <p:sp>
        <p:nvSpPr>
          <p:cNvPr id="9" name="مستطيل مستدير الزوايا 7"/>
          <p:cNvSpPr/>
          <p:nvPr/>
        </p:nvSpPr>
        <p:spPr>
          <a:xfrm>
            <a:off x="1928794" y="6643710"/>
            <a:ext cx="6072230" cy="21429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r>
              <a:rPr lang="ar-EG" sz="2000" i="1" cap="all" dirty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دورة القبعات الست  &amp;&amp; </a:t>
            </a:r>
            <a:r>
              <a:rPr lang="ar-EG" sz="2000" i="1" cap="all" dirty="0" err="1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أ</a:t>
            </a:r>
            <a:r>
              <a:rPr lang="ar-EG" sz="2000" i="1" cap="all" dirty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.فاطمة </a:t>
            </a:r>
            <a:r>
              <a:rPr lang="ar-EG" sz="2000" i="1" cap="all" dirty="0" err="1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زيو</a:t>
            </a:r>
            <a:endParaRPr lang="ar-SA" sz="2000" i="1" cap="all" dirty="0"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2" name="مستطيل 11"/>
          <p:cNvSpPr/>
          <p:nvPr/>
        </p:nvSpPr>
        <p:spPr>
          <a:xfrm>
            <a:off x="1287597" y="6305156"/>
            <a:ext cx="1250663" cy="338554"/>
          </a:xfrm>
          <a:prstGeom prst="rect">
            <a:avLst/>
          </a:prstGeom>
        </p:spPr>
        <p:txBody>
          <a:bodyPr wrap="none">
            <a:spAutoFit/>
            <a:scene3d>
              <a:camera prst="isometricOffAxis1Right"/>
              <a:lightRig rig="threePt" dir="t"/>
            </a:scene3d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Sensual experience</a:t>
            </a:r>
            <a:endParaRPr lang="ar-EG" sz="1600" b="1" dirty="0">
              <a:solidFill>
                <a:srgbClr val="00206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1" name="مربع نص 16"/>
          <p:cNvSpPr txBox="1"/>
          <p:nvPr/>
        </p:nvSpPr>
        <p:spPr>
          <a:xfrm>
            <a:off x="1142976" y="6488692"/>
            <a:ext cx="7500958" cy="369332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76200" dist="50800" dir="5400000" rotWithShape="0">
              <a:srgbClr val="4E3B30">
                <a:alpha val="60000"/>
              </a:srgbClr>
            </a:outerShdw>
            <a:reflection blurRad="6350" stA="50000" endA="300" endPos="55000" dir="5400000" sy="-100000" algn="bl" rotWithShape="0"/>
            <a:softEdge rad="12700"/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 rtl="0">
              <a:defRPr/>
            </a:pPr>
            <a:r>
              <a:rPr lang="ar-EG" i="1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ea typeface="Adobe Fan Heiti Std B" pitchFamily="34" charset="-128"/>
                <a:cs typeface="Arabic Typesetting" panose="03020402040406030203" pitchFamily="66" charset="-78"/>
              </a:rPr>
              <a:t>&amp;</a:t>
            </a:r>
            <a:r>
              <a:rPr lang="en-US" i="1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ea typeface="Adobe Fan Heiti Std B" pitchFamily="34" charset="-128"/>
                <a:cs typeface="Arabic Typesetting" panose="03020402040406030203" pitchFamily="66" charset="-78"/>
              </a:rPr>
              <a:t> </a:t>
            </a:r>
            <a:r>
              <a:rPr lang="ar-EG" i="1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ea typeface="Adobe Fan Heiti Std B" pitchFamily="34" charset="-128"/>
                <a:cs typeface="Arabic Typesetting" panose="03020402040406030203" pitchFamily="66" charset="-78"/>
              </a:rPr>
              <a:t>المادة : علوم الصف السادس الابتدائي الموضوع الحفاظ على البيئة </a:t>
            </a:r>
            <a:endParaRPr lang="ar-EG" dirty="0">
              <a:solidFill>
                <a:srgbClr val="002060"/>
              </a:solidFill>
              <a:latin typeface="Arabic Typesetting" panose="03020402040406030203" pitchFamily="66" charset="-78"/>
              <a:ea typeface="Adobe Fan Heiti Std B" pitchFamily="34" charset="-128"/>
              <a:cs typeface="Arabic Typesetting" panose="03020402040406030203" pitchFamily="66" charset="-78"/>
            </a:endParaRPr>
          </a:p>
        </p:txBody>
      </p:sp>
      <p:sp>
        <p:nvSpPr>
          <p:cNvPr id="13" name="عنصر نائب لرقم الشريحة 8"/>
          <p:cNvSpPr>
            <a:spLocks noGrp="1"/>
          </p:cNvSpPr>
          <p:nvPr>
            <p:ph type="sldNum" sz="quarter" idx="12"/>
          </p:nvPr>
        </p:nvSpPr>
        <p:spPr>
          <a:xfrm>
            <a:off x="8572528" y="6429396"/>
            <a:ext cx="571472" cy="428604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fld id="{598F3B8C-1A87-407E-A458-8606F5C36CC6}" type="slidenum">
              <a:rPr lang="ar-SA" sz="2400" smtClean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pPr/>
              <a:t>55</a:t>
            </a:fld>
            <a:endParaRPr lang="ar-SA" sz="2400" dirty="0">
              <a:solidFill>
                <a:srgbClr val="00206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مستدير الزوايا 2"/>
          <p:cNvSpPr/>
          <p:nvPr/>
        </p:nvSpPr>
        <p:spPr>
          <a:xfrm>
            <a:off x="2143108" y="1714488"/>
            <a:ext cx="6643734" cy="2643206"/>
          </a:xfrm>
          <a:prstGeom prst="roundRect">
            <a:avLst/>
          </a:prstGeom>
          <a:solidFill>
            <a:srgbClr val="FF0000"/>
          </a:solidFill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6000" b="1" dirty="0">
                <a:solidFill>
                  <a:schemeClr val="bg1"/>
                </a:solidFill>
                <a:latin typeface="Arabic Typesetting" panose="03020402040406030203" pitchFamily="66" charset="-78"/>
                <a:ea typeface="GE Jarida Heavy" pitchFamily="18" charset="-78"/>
                <a:cs typeface="Arabic Typesetting" panose="03020402040406030203" pitchFamily="66" charset="-78"/>
              </a:rPr>
              <a:t>هل تشعر أنه يمكن تحقيقه ؟</a:t>
            </a:r>
          </a:p>
        </p:txBody>
      </p:sp>
      <p:pic>
        <p:nvPicPr>
          <p:cNvPr id="9" name="صورة 3" descr="0CAK5WPOFCA2FNFALCAUSOUXECAGHPP13CA63SM20CAFGS72OCAC37DMBCAPWADZYCAP4WW6RCA4Y6W1TCALNMWR8CA66SFX8CAENSK0XCAN887Y6CA2P5KWOCANV2Z9XCAGFFA2CCA1JJJZYCA6B3PSLCA3AA6Q0.jpg"/>
          <p:cNvPicPr>
            <a:picLocks noChangeAspect="1"/>
          </p:cNvPicPr>
          <p:nvPr/>
        </p:nvPicPr>
        <p:blipFill>
          <a:blip r:embed="rId2" cstate="print"/>
          <a:srcRect l="19469" r="8850" b="7894"/>
          <a:stretch>
            <a:fillRect/>
          </a:stretch>
        </p:blipFill>
        <p:spPr>
          <a:xfrm>
            <a:off x="1857356" y="4071942"/>
            <a:ext cx="5786478" cy="2500330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10" name="Subtitle 2"/>
          <p:cNvSpPr txBox="1">
            <a:spLocks/>
          </p:cNvSpPr>
          <p:nvPr/>
        </p:nvSpPr>
        <p:spPr>
          <a:xfrm>
            <a:off x="0" y="0"/>
            <a:ext cx="9144000" cy="11430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b"/>
          <a:lstStyle/>
          <a:p>
            <a:pPr algn="ctr"/>
            <a:r>
              <a:rPr lang="ar-SA" sz="4000" b="1" dirty="0">
                <a:solidFill>
                  <a:srgbClr val="C00000"/>
                </a:solidFill>
                <a:latin typeface="Arabic Typesetting" panose="03020402040406030203" pitchFamily="66" charset="-78"/>
                <a:ea typeface="GE East" pitchFamily="18" charset="-78"/>
                <a:cs typeface="Arabic Typesetting" panose="03020402040406030203" pitchFamily="66" charset="-78"/>
              </a:rPr>
              <a:t>هل تشعر أنه يمكن تحقيقه ؟</a:t>
            </a:r>
          </a:p>
        </p:txBody>
      </p:sp>
      <p:pic>
        <p:nvPicPr>
          <p:cNvPr id="34817" name="Picture 1" descr="D:\a.s.a\برشورات\png\صورة6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13625" y="-285776"/>
            <a:ext cx="1730375" cy="1730375"/>
          </a:xfrm>
          <a:prstGeom prst="rect">
            <a:avLst/>
          </a:prstGeom>
          <a:noFill/>
        </p:spPr>
      </p:pic>
      <p:sp>
        <p:nvSpPr>
          <p:cNvPr id="12" name="مستطيل مستدير الزوايا 7"/>
          <p:cNvSpPr/>
          <p:nvPr/>
        </p:nvSpPr>
        <p:spPr>
          <a:xfrm>
            <a:off x="1928794" y="6643710"/>
            <a:ext cx="6072230" cy="21429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r>
              <a:rPr lang="ar-EG" sz="2000" i="1" cap="all" dirty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دورة القبعات الست  &amp;&amp; </a:t>
            </a:r>
            <a:r>
              <a:rPr lang="ar-EG" sz="2000" i="1" cap="all" dirty="0" err="1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أ</a:t>
            </a:r>
            <a:r>
              <a:rPr lang="ar-EG" sz="2000" i="1" cap="all" dirty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.فاطمة </a:t>
            </a:r>
            <a:r>
              <a:rPr lang="ar-EG" sz="2000" i="1" cap="all" dirty="0" err="1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زيو</a:t>
            </a:r>
            <a:endParaRPr lang="ar-SA" sz="2000" i="1" cap="all" dirty="0"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4" name="مستطيل 13"/>
          <p:cNvSpPr/>
          <p:nvPr/>
        </p:nvSpPr>
        <p:spPr>
          <a:xfrm>
            <a:off x="1287597" y="6305156"/>
            <a:ext cx="1250663" cy="338554"/>
          </a:xfrm>
          <a:prstGeom prst="rect">
            <a:avLst/>
          </a:prstGeom>
        </p:spPr>
        <p:txBody>
          <a:bodyPr wrap="none">
            <a:spAutoFit/>
            <a:scene3d>
              <a:camera prst="isometricOffAxis1Right"/>
              <a:lightRig rig="threePt" dir="t"/>
            </a:scene3d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Sensual experience</a:t>
            </a:r>
            <a:endParaRPr lang="ar-EG" sz="1600" b="1" dirty="0">
              <a:solidFill>
                <a:srgbClr val="00206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3" name="مربع نص 16"/>
          <p:cNvSpPr txBox="1"/>
          <p:nvPr/>
        </p:nvSpPr>
        <p:spPr>
          <a:xfrm>
            <a:off x="1142976" y="6488692"/>
            <a:ext cx="7500958" cy="369332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76200" dist="50800" dir="5400000" rotWithShape="0">
              <a:srgbClr val="4E3B30">
                <a:alpha val="60000"/>
              </a:srgbClr>
            </a:outerShdw>
            <a:reflection blurRad="6350" stA="50000" endA="300" endPos="55000" dir="5400000" sy="-100000" algn="bl" rotWithShape="0"/>
            <a:softEdge rad="12700"/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 rtl="0">
              <a:defRPr/>
            </a:pPr>
            <a:r>
              <a:rPr lang="ar-EG" i="1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ea typeface="Adobe Fan Heiti Std B" pitchFamily="34" charset="-128"/>
                <a:cs typeface="Arabic Typesetting" panose="03020402040406030203" pitchFamily="66" charset="-78"/>
              </a:rPr>
              <a:t>&amp;</a:t>
            </a:r>
            <a:r>
              <a:rPr lang="en-US" i="1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ea typeface="Adobe Fan Heiti Std B" pitchFamily="34" charset="-128"/>
                <a:cs typeface="Arabic Typesetting" panose="03020402040406030203" pitchFamily="66" charset="-78"/>
              </a:rPr>
              <a:t> </a:t>
            </a:r>
            <a:r>
              <a:rPr lang="ar-EG" i="1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ea typeface="Adobe Fan Heiti Std B" pitchFamily="34" charset="-128"/>
                <a:cs typeface="Arabic Typesetting" panose="03020402040406030203" pitchFamily="66" charset="-78"/>
              </a:rPr>
              <a:t>المادة : علوم الصف السادس الابتدائي الموضوع الحفاظ على البيئة </a:t>
            </a:r>
            <a:endParaRPr lang="ar-EG" dirty="0">
              <a:solidFill>
                <a:srgbClr val="002060"/>
              </a:solidFill>
              <a:latin typeface="Arabic Typesetting" panose="03020402040406030203" pitchFamily="66" charset="-78"/>
              <a:ea typeface="Adobe Fan Heiti Std B" pitchFamily="34" charset="-128"/>
              <a:cs typeface="Arabic Typesetting" panose="03020402040406030203" pitchFamily="66" charset="-78"/>
            </a:endParaRPr>
          </a:p>
        </p:txBody>
      </p:sp>
      <p:sp>
        <p:nvSpPr>
          <p:cNvPr id="15" name="عنصر نائب لرقم الشريحة 8"/>
          <p:cNvSpPr>
            <a:spLocks noGrp="1"/>
          </p:cNvSpPr>
          <p:nvPr>
            <p:ph type="sldNum" sz="quarter" idx="12"/>
          </p:nvPr>
        </p:nvSpPr>
        <p:spPr>
          <a:xfrm>
            <a:off x="8572528" y="6429396"/>
            <a:ext cx="571472" cy="428604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fld id="{598F3B8C-1A87-407E-A458-8606F5C36CC6}" type="slidenum">
              <a:rPr lang="ar-SA" sz="2400" smtClean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pPr/>
              <a:t>56</a:t>
            </a:fld>
            <a:endParaRPr lang="ar-SA" sz="2400" dirty="0">
              <a:solidFill>
                <a:srgbClr val="00206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خطط انسيابي: معالجة متعاقبة 2"/>
          <p:cNvSpPr/>
          <p:nvPr/>
        </p:nvSpPr>
        <p:spPr>
          <a:xfrm>
            <a:off x="2214546" y="1428736"/>
            <a:ext cx="6643734" cy="2928958"/>
          </a:xfrm>
          <a:prstGeom prst="flowChartAlternateProcess">
            <a:avLst/>
          </a:prstGeom>
          <a:solidFill>
            <a:schemeClr val="accent2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6000" b="1" dirty="0">
                <a:solidFill>
                  <a:schemeClr val="bg1"/>
                </a:solidFill>
                <a:latin typeface="Arabic Typesetting" panose="03020402040406030203" pitchFamily="66" charset="-78"/>
                <a:ea typeface="GE Jarida Heavy" pitchFamily="18" charset="-78"/>
                <a:cs typeface="Arabic Typesetting" panose="03020402040406030203" pitchFamily="66" charset="-78"/>
              </a:rPr>
              <a:t>القرار هل نعتمد الحل أم نبحث في البدائل ؟</a:t>
            </a: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0" y="0"/>
            <a:ext cx="9144000" cy="11430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b"/>
          <a:lstStyle/>
          <a:p>
            <a:pPr algn="ctr"/>
            <a:r>
              <a:rPr lang="ar-SA" sz="3600" b="1" dirty="0">
                <a:solidFill>
                  <a:srgbClr val="C00000"/>
                </a:solidFill>
                <a:latin typeface="Arabic Typesetting" panose="03020402040406030203" pitchFamily="66" charset="-78"/>
                <a:ea typeface="GE East" pitchFamily="18" charset="-78"/>
                <a:cs typeface="Arabic Typesetting" panose="03020402040406030203" pitchFamily="66" charset="-78"/>
              </a:rPr>
              <a:t>القرار هل نعتمد الحل</a:t>
            </a:r>
            <a:endParaRPr lang="ar-EG" sz="3600" b="1" dirty="0">
              <a:solidFill>
                <a:srgbClr val="C00000"/>
              </a:solidFill>
              <a:latin typeface="Arabic Typesetting" panose="03020402040406030203" pitchFamily="66" charset="-78"/>
              <a:ea typeface="GE East" pitchFamily="18" charset="-78"/>
              <a:cs typeface="Arabic Typesetting" panose="03020402040406030203" pitchFamily="66" charset="-78"/>
            </a:endParaRPr>
          </a:p>
          <a:p>
            <a:pPr algn="ctr"/>
            <a:r>
              <a:rPr lang="ar-SA" sz="3600" b="1" dirty="0">
                <a:solidFill>
                  <a:srgbClr val="C00000"/>
                </a:solidFill>
                <a:latin typeface="Arabic Typesetting" panose="03020402040406030203" pitchFamily="66" charset="-78"/>
                <a:ea typeface="GE East" pitchFamily="18" charset="-78"/>
                <a:cs typeface="Arabic Typesetting" panose="03020402040406030203" pitchFamily="66" charset="-78"/>
              </a:rPr>
              <a:t> أم نبحث في البدائل ؟</a:t>
            </a:r>
          </a:p>
        </p:txBody>
      </p:sp>
      <p:pic>
        <p:nvPicPr>
          <p:cNvPr id="28673" name="Picture 1" descr="D:\a.s.a\برشورات\png\صورة3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29520" y="0"/>
            <a:ext cx="1428728" cy="1061736"/>
          </a:xfrm>
          <a:prstGeom prst="rect">
            <a:avLst/>
          </a:prstGeom>
          <a:noFill/>
        </p:spPr>
      </p:pic>
      <p:pic>
        <p:nvPicPr>
          <p:cNvPr id="28674" name="Picture 2" descr="D:\a.s.a\برشورات\png\صورة2 (4)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873474"/>
            <a:ext cx="3000396" cy="7969052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</p:pic>
      <p:sp>
        <p:nvSpPr>
          <p:cNvPr id="9" name="مستطيل مستدير الزوايا 7"/>
          <p:cNvSpPr/>
          <p:nvPr/>
        </p:nvSpPr>
        <p:spPr>
          <a:xfrm>
            <a:off x="1928794" y="6643710"/>
            <a:ext cx="6072230" cy="21429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r>
              <a:rPr lang="ar-EG" sz="2000" i="1" cap="all" dirty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دورة القبعات الست  &amp;&amp; </a:t>
            </a:r>
            <a:r>
              <a:rPr lang="ar-EG" sz="2000" i="1" cap="all" dirty="0" err="1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أ</a:t>
            </a:r>
            <a:r>
              <a:rPr lang="ar-EG" sz="2000" i="1" cap="all" dirty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.فاطمة </a:t>
            </a:r>
            <a:r>
              <a:rPr lang="ar-EG" sz="2000" i="1" cap="all" dirty="0" err="1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زيو</a:t>
            </a:r>
            <a:endParaRPr lang="ar-SA" sz="2000" i="1" cap="all" dirty="0"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1" name="مستطيل 10"/>
          <p:cNvSpPr/>
          <p:nvPr/>
        </p:nvSpPr>
        <p:spPr>
          <a:xfrm>
            <a:off x="1287597" y="6305156"/>
            <a:ext cx="1250663" cy="338554"/>
          </a:xfrm>
          <a:prstGeom prst="rect">
            <a:avLst/>
          </a:prstGeom>
        </p:spPr>
        <p:txBody>
          <a:bodyPr wrap="none">
            <a:spAutoFit/>
            <a:scene3d>
              <a:camera prst="isometricOffAxis1Right"/>
              <a:lightRig rig="threePt" dir="t"/>
            </a:scene3d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Sensual experience</a:t>
            </a:r>
            <a:endParaRPr lang="ar-EG" sz="1600" b="1" dirty="0">
              <a:solidFill>
                <a:srgbClr val="00206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0" name="مربع نص 16"/>
          <p:cNvSpPr txBox="1"/>
          <p:nvPr/>
        </p:nvSpPr>
        <p:spPr>
          <a:xfrm>
            <a:off x="1142976" y="6488692"/>
            <a:ext cx="7500958" cy="369332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76200" dist="50800" dir="5400000" rotWithShape="0">
              <a:srgbClr val="4E3B30">
                <a:alpha val="60000"/>
              </a:srgbClr>
            </a:outerShdw>
            <a:reflection blurRad="6350" stA="50000" endA="300" endPos="55000" dir="5400000" sy="-100000" algn="bl" rotWithShape="0"/>
            <a:softEdge rad="12700"/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 rtl="0">
              <a:defRPr/>
            </a:pPr>
            <a:r>
              <a:rPr lang="ar-EG" i="1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ea typeface="Adobe Fan Heiti Std B" pitchFamily="34" charset="-128"/>
                <a:cs typeface="Arabic Typesetting" panose="03020402040406030203" pitchFamily="66" charset="-78"/>
              </a:rPr>
              <a:t>&amp;</a:t>
            </a:r>
            <a:r>
              <a:rPr lang="en-US" i="1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ea typeface="Adobe Fan Heiti Std B" pitchFamily="34" charset="-128"/>
                <a:cs typeface="Arabic Typesetting" panose="03020402040406030203" pitchFamily="66" charset="-78"/>
              </a:rPr>
              <a:t> </a:t>
            </a:r>
            <a:r>
              <a:rPr lang="ar-EG" i="1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ea typeface="Adobe Fan Heiti Std B" pitchFamily="34" charset="-128"/>
                <a:cs typeface="Arabic Typesetting" panose="03020402040406030203" pitchFamily="66" charset="-78"/>
              </a:rPr>
              <a:t>المادة : علوم الصف السادس الابتدائي الموضوع الحفاظ على البيئة </a:t>
            </a:r>
            <a:endParaRPr lang="ar-EG" dirty="0">
              <a:solidFill>
                <a:srgbClr val="002060"/>
              </a:solidFill>
              <a:latin typeface="Arabic Typesetting" panose="03020402040406030203" pitchFamily="66" charset="-78"/>
              <a:ea typeface="Adobe Fan Heiti Std B" pitchFamily="34" charset="-128"/>
              <a:cs typeface="Arabic Typesetting" panose="03020402040406030203" pitchFamily="66" charset="-78"/>
            </a:endParaRPr>
          </a:p>
        </p:txBody>
      </p:sp>
      <p:sp>
        <p:nvSpPr>
          <p:cNvPr id="12" name="عنصر نائب لرقم الشريحة 8"/>
          <p:cNvSpPr>
            <a:spLocks noGrp="1"/>
          </p:cNvSpPr>
          <p:nvPr>
            <p:ph type="sldNum" sz="quarter" idx="12"/>
          </p:nvPr>
        </p:nvSpPr>
        <p:spPr>
          <a:xfrm>
            <a:off x="8572528" y="6429396"/>
            <a:ext cx="571472" cy="428604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fld id="{598F3B8C-1A87-407E-A458-8606F5C36CC6}" type="slidenum">
              <a:rPr lang="ar-SA" sz="2400" smtClean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pPr/>
              <a:t>57</a:t>
            </a:fld>
            <a:endParaRPr lang="ar-SA" sz="2400" dirty="0">
              <a:solidFill>
                <a:srgbClr val="00206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9" descr="C:\Users\said\Desktop\25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8200" y="1142984"/>
            <a:ext cx="4495800" cy="516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299" name="Picture 11" descr="C:\Users\said\Desktop\girls-top.net_1342390114_84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142984"/>
            <a:ext cx="4648200" cy="516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1143000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ar-EG" sz="3600" dirty="0">
                <a:ln w="1905">
                  <a:solidFill>
                    <a:srgbClr val="002060"/>
                  </a:solidFill>
                </a:ln>
                <a:solidFill>
                  <a:schemeClr val="bg1"/>
                </a:solidFill>
                <a:latin typeface="Arabic Typesetting" panose="03020402040406030203" pitchFamily="66" charset="-78"/>
                <a:ea typeface="GE MB Farah Bold" pitchFamily="50" charset="-78"/>
                <a:cs typeface="Arabic Typesetting" panose="03020402040406030203" pitchFamily="66" charset="-78"/>
              </a:rPr>
              <a:t>استراحة قصيرة </a:t>
            </a: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ar-EG" sz="3600" b="1" dirty="0">
                <a:ln w="1905">
                  <a:solidFill>
                    <a:srgbClr val="002060"/>
                  </a:solidFill>
                </a:ln>
                <a:solidFill>
                  <a:schemeClr val="tx1"/>
                </a:solidFill>
                <a:latin typeface="Arabic Typesetting" panose="03020402040406030203" pitchFamily="66" charset="-78"/>
                <a:ea typeface="GE MB Farah Bold" pitchFamily="50" charset="-78"/>
                <a:cs typeface="Arabic Typesetting" panose="03020402040406030203" pitchFamily="66" charset="-78"/>
              </a:rPr>
              <a:t>لمدة</a:t>
            </a:r>
            <a:r>
              <a:rPr lang="ar-EG" sz="3600" b="1" dirty="0">
                <a:ln w="1905">
                  <a:solidFill>
                    <a:srgbClr val="002060"/>
                  </a:solidFill>
                </a:ln>
                <a:solidFill>
                  <a:schemeClr val="bg1"/>
                </a:solidFill>
                <a:latin typeface="Arabic Typesetting" panose="03020402040406030203" pitchFamily="66" charset="-78"/>
                <a:ea typeface="GE MB Farah Bold" pitchFamily="50" charset="-78"/>
                <a:cs typeface="Arabic Typesetting" panose="03020402040406030203" pitchFamily="66" charset="-78"/>
              </a:rPr>
              <a:t>30</a:t>
            </a:r>
            <a:r>
              <a:rPr lang="ar-EG" sz="3600" b="1" dirty="0">
                <a:ln w="1905">
                  <a:solidFill>
                    <a:srgbClr val="002060"/>
                  </a:solidFill>
                </a:ln>
                <a:solidFill>
                  <a:schemeClr val="tx1"/>
                </a:solidFill>
                <a:latin typeface="Arabic Typesetting" panose="03020402040406030203" pitchFamily="66" charset="-78"/>
                <a:ea typeface="GE MB Farah Bold" pitchFamily="50" charset="-78"/>
                <a:cs typeface="Arabic Typesetting" panose="03020402040406030203" pitchFamily="66" charset="-78"/>
              </a:rPr>
              <a:t> دقيقة </a:t>
            </a:r>
            <a:endParaRPr lang="en-US" sz="3600" b="1" dirty="0">
              <a:ln w="1905">
                <a:solidFill>
                  <a:srgbClr val="002060"/>
                </a:solidFill>
              </a:ln>
              <a:solidFill>
                <a:schemeClr val="tx1"/>
              </a:solidFill>
              <a:latin typeface="Arabic Typesetting" panose="03020402040406030203" pitchFamily="66" charset="-78"/>
              <a:ea typeface="GE MB Farah Bold" pitchFamily="50" charset="-78"/>
              <a:cs typeface="Arabic Typesetting" panose="03020402040406030203" pitchFamily="66" charset="-78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2967334"/>
            <a:ext cx="9143999" cy="424731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ar-EG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ar-EG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ar-EG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ar-EG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2" name="مربع نص 11"/>
          <p:cNvSpPr txBox="1"/>
          <p:nvPr/>
        </p:nvSpPr>
        <p:spPr>
          <a:xfrm>
            <a:off x="928662" y="6429396"/>
            <a:ext cx="7500958" cy="369332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76200" dist="50800" dir="5400000" rotWithShape="0">
              <a:srgbClr val="4E3B30">
                <a:alpha val="60000"/>
              </a:srgbClr>
            </a:outerShdw>
            <a:reflection blurRad="6350" stA="50000" endA="300" endPos="55000" dir="5400000" sy="-100000" algn="bl" rotWithShape="0"/>
            <a:softEdge rad="12700"/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 rtl="0">
              <a:defRPr/>
            </a:pPr>
            <a:r>
              <a:rPr lang="ar-EG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القبعات الست &amp;&amp;المشرفة التربوية/مهره عبدالله أل طلحان&amp;&amp;جميع الحقوق محفوظة&amp;</a:t>
            </a:r>
          </a:p>
        </p:txBody>
      </p:sp>
      <p:sp>
        <p:nvSpPr>
          <p:cNvPr id="13" name="عنصر نائب لرقم الشريحة 8"/>
          <p:cNvSpPr txBox="1">
            <a:spLocks/>
          </p:cNvSpPr>
          <p:nvPr/>
        </p:nvSpPr>
        <p:spPr>
          <a:xfrm>
            <a:off x="8572528" y="6429396"/>
            <a:ext cx="571472" cy="42860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anchor="ctr" anchorCtr="0"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98F3B8C-1A87-407E-A458-8606F5C36CC6}" type="slidenum">
              <a:rPr kumimoji="0" lang="ar-SA" sz="24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abic Typesetting" panose="03020402040406030203" pitchFamily="66" charset="-78"/>
                <a:cs typeface="Arabic Typesetting" panose="03020402040406030203" pitchFamily="66" charset="-78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58</a:t>
            </a:fld>
            <a:endParaRPr kumimoji="0" lang="ar-SA" sz="2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مستدير الزوايا 1"/>
          <p:cNvSpPr/>
          <p:nvPr/>
        </p:nvSpPr>
        <p:spPr>
          <a:xfrm>
            <a:off x="571472" y="357166"/>
            <a:ext cx="8001056" cy="2928958"/>
          </a:xfrm>
          <a:prstGeom prst="round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 sz="4800" b="1" dirty="0">
              <a:solidFill>
                <a:srgbClr val="002060"/>
              </a:solidFill>
              <a:latin typeface="Arabic Typesetting" panose="03020402040406030203" pitchFamily="66" charset="-78"/>
              <a:ea typeface="GE Jarida Heavy" pitchFamily="18" charset="-78"/>
              <a:cs typeface="Arabic Typesetting" panose="03020402040406030203" pitchFamily="66" charset="-78"/>
            </a:endParaRPr>
          </a:p>
          <a:p>
            <a:pPr algn="ctr"/>
            <a:r>
              <a:rPr lang="ar-EG" sz="4800" b="1" dirty="0">
                <a:solidFill>
                  <a:schemeClr val="bg1"/>
                </a:solidFill>
                <a:latin typeface="Arabic Typesetting" panose="03020402040406030203" pitchFamily="66" charset="-78"/>
                <a:ea typeface="GE Jarida Heavy" pitchFamily="18" charset="-78"/>
                <a:cs typeface="Arabic Typesetting" panose="03020402040406030203" pitchFamily="66" charset="-78"/>
              </a:rPr>
              <a:t>كل مجموعة تعيين قائد وتتفق على موضوع لشرحه باستراتيجية القبعات الست  </a:t>
            </a:r>
            <a:endParaRPr lang="ar-SA" sz="4800" b="1" dirty="0">
              <a:solidFill>
                <a:schemeClr val="bg1"/>
              </a:solidFill>
              <a:latin typeface="Arabic Typesetting" panose="03020402040406030203" pitchFamily="66" charset="-78"/>
              <a:ea typeface="GE Jarida Heavy" pitchFamily="18" charset="-78"/>
              <a:cs typeface="Arabic Typesetting" panose="03020402040406030203" pitchFamily="66" charset="-78"/>
            </a:endParaRPr>
          </a:p>
        </p:txBody>
      </p:sp>
      <p:pic>
        <p:nvPicPr>
          <p:cNvPr id="41986" name="Picture 2" descr="http://4.bp.blogspot.com/-KUOu_fIw0MY/Ti1HIw1KnGI/AAAAAAAAAB4/kPSFixI25bM/s1600/%25D8%25A7%25D9%2584%25D9%2582%25D8%25A8%25D8%25B9%25D8%25A7%25D8%25AA%252B%25D8%25A7%25D9%2584%25D8%25B3%25D8%25AA%255B1%255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3357562"/>
            <a:ext cx="7715232" cy="3014675"/>
          </a:xfrm>
          <a:prstGeom prst="rect">
            <a:avLst/>
          </a:prstGeom>
          <a:noFill/>
        </p:spPr>
      </p:pic>
      <p:sp>
        <p:nvSpPr>
          <p:cNvPr id="7" name="Oval 9"/>
          <p:cNvSpPr/>
          <p:nvPr/>
        </p:nvSpPr>
        <p:spPr>
          <a:xfrm>
            <a:off x="7429552" y="71438"/>
            <a:ext cx="1500166" cy="1071546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EG" sz="2400" b="1" dirty="0">
                <a:solidFill>
                  <a:schemeClr val="bg1"/>
                </a:solidFill>
                <a:latin typeface="Arabic Typesetting" panose="03020402040406030203" pitchFamily="66" charset="-78"/>
                <a:ea typeface="GE Jarida Heavy" pitchFamily="18" charset="-78"/>
                <a:cs typeface="Arabic Typesetting" panose="03020402040406030203" pitchFamily="66" charset="-78"/>
              </a:rPr>
              <a:t>نشاط9   حواري 60 د</a:t>
            </a:r>
            <a:endParaRPr lang="en-US" sz="2400" b="1" dirty="0">
              <a:solidFill>
                <a:schemeClr val="bg1"/>
              </a:solidFill>
              <a:latin typeface="Arabic Typesetting" panose="03020402040406030203" pitchFamily="66" charset="-78"/>
              <a:ea typeface="GE Jarida Heavy" pitchFamily="18" charset="-78"/>
              <a:cs typeface="Arabic Typesetting" panose="03020402040406030203" pitchFamily="66" charset="-78"/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785786" y="6429396"/>
            <a:ext cx="7500958" cy="369332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76200" dist="50800" dir="5400000" rotWithShape="0">
              <a:srgbClr val="4E3B30">
                <a:alpha val="60000"/>
              </a:srgbClr>
            </a:outerShdw>
            <a:reflection blurRad="6350" stA="50000" endA="300" endPos="55000" dir="5400000" sy="-100000" algn="bl" rotWithShape="0"/>
            <a:softEdge rad="12700"/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 rtl="0">
              <a:defRPr/>
            </a:pPr>
            <a:r>
              <a:rPr lang="ar-EG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القبعات الست &amp;&amp;المشرفة التربوية/مهره عبدالله أل طلحان&amp;&amp;جميع الحقوق محفوظة&amp;&amp;</a:t>
            </a:r>
          </a:p>
        </p:txBody>
      </p:sp>
      <p:sp>
        <p:nvSpPr>
          <p:cNvPr id="11" name="عنصر نائب لرقم الشريحة 8"/>
          <p:cNvSpPr txBox="1">
            <a:spLocks/>
          </p:cNvSpPr>
          <p:nvPr/>
        </p:nvSpPr>
        <p:spPr>
          <a:xfrm>
            <a:off x="8358214" y="6429396"/>
            <a:ext cx="785786" cy="42860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anchor="ctr" anchorCtr="0"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98F3B8C-1A87-407E-A458-8606F5C36CC6}" type="slidenum">
              <a:rPr kumimoji="0" lang="ar-SA" sz="24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abic Typesetting" panose="03020402040406030203" pitchFamily="66" charset="-78"/>
                <a:cs typeface="Arabic Typesetting" panose="03020402040406030203" pitchFamily="66" charset="-78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59</a:t>
            </a:fld>
            <a:endParaRPr kumimoji="0" lang="ar-SA" sz="2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9" name="مستطيل 8"/>
          <p:cNvSpPr/>
          <p:nvPr/>
        </p:nvSpPr>
        <p:spPr>
          <a:xfrm>
            <a:off x="0" y="5572140"/>
            <a:ext cx="1870676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extend</a:t>
            </a:r>
            <a:endParaRPr lang="ar-SA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2" name="مستطيل 11"/>
          <p:cNvSpPr/>
          <p:nvPr/>
        </p:nvSpPr>
        <p:spPr>
          <a:xfrm>
            <a:off x="3459888" y="302105"/>
            <a:ext cx="203292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ar-EG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ea typeface="GE East" pitchFamily="18" charset="-78"/>
                <a:cs typeface="Arabic Typesetting" panose="03020402040406030203" pitchFamily="66" charset="-78"/>
              </a:rPr>
              <a:t>مشروع الدورة </a:t>
            </a:r>
            <a:endParaRPr lang="ar-SA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anose="03020402040406030203" pitchFamily="66" charset="-78"/>
              <a:ea typeface="GE East" pitchFamily="18" charset="-78"/>
              <a:cs typeface="Arabic Typesetting" panose="03020402040406030203" pitchFamily="66" charset="-78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0"/>
            <a:ext cx="6858024" cy="1285860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r">
              <a:defRPr/>
            </a:pPr>
            <a:endParaRPr lang="ar-EG" sz="4000" i="1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algn="r">
              <a:defRPr/>
            </a:pPr>
            <a:endParaRPr lang="ar-EG" sz="4000" i="1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algn="r">
              <a:defRPr/>
            </a:pPr>
            <a:endParaRPr lang="ar-EG" sz="4000" i="1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algn="r">
              <a:defRPr/>
            </a:pPr>
            <a:endParaRPr lang="ar-EG" sz="4000" i="1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algn="r">
              <a:defRPr/>
            </a:pPr>
            <a:endParaRPr lang="ar-EG" sz="4000" i="1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algn="r">
              <a:defRPr/>
            </a:pPr>
            <a:endParaRPr lang="ar-EG" sz="4000" i="1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algn="r">
              <a:defRPr/>
            </a:pPr>
            <a:endParaRPr lang="ar-EG" sz="4000" i="1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algn="r">
              <a:defRPr/>
            </a:pPr>
            <a:endParaRPr lang="ar-EG" sz="4000" i="1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algn="r">
              <a:defRPr/>
            </a:pPr>
            <a:endParaRPr lang="ar-EG" sz="4000" i="1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algn="r">
              <a:defRPr/>
            </a:pPr>
            <a:endParaRPr lang="ar-EG" sz="4000" i="1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algn="r">
              <a:defRPr/>
            </a:pPr>
            <a:endParaRPr lang="ar-EG" sz="4000" i="1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algn="r">
              <a:defRPr/>
            </a:pPr>
            <a:endParaRPr lang="ar-EG" sz="4000" i="1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algn="r">
              <a:defRPr/>
            </a:pPr>
            <a:endParaRPr lang="ar-EG" sz="4000" i="1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algn="r">
              <a:defRPr/>
            </a:pPr>
            <a:endParaRPr lang="ar-EG" sz="4000" i="1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algn="r">
              <a:defRPr/>
            </a:pPr>
            <a:endParaRPr lang="ar-EG" sz="4000" i="1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algn="r">
              <a:defRPr/>
            </a:pPr>
            <a:endParaRPr lang="ar-EG" sz="4000" i="1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algn="r">
              <a:defRPr/>
            </a:pPr>
            <a:endParaRPr lang="ar-EG" sz="4000" i="1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algn="r">
              <a:defRPr/>
            </a:pPr>
            <a:endParaRPr lang="ar-EG" sz="4000" i="1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5" name="مستطيل مستدير الزوايا 14"/>
          <p:cNvSpPr/>
          <p:nvPr/>
        </p:nvSpPr>
        <p:spPr>
          <a:xfrm>
            <a:off x="5072066" y="3333656"/>
            <a:ext cx="2929155" cy="12383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EG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ea typeface="GE Jarida Heavy" pitchFamily="18" charset="-78"/>
                <a:cs typeface="Arabic Typesetting" panose="03020402040406030203" pitchFamily="66" charset="-78"/>
              </a:rPr>
              <a:t>هل ستلتزم بحياتك المهنية والشخصية بما تتعلم؟</a:t>
            </a:r>
            <a:endParaRPr lang="ar-SA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anose="03020402040406030203" pitchFamily="66" charset="-78"/>
              <a:ea typeface="GE Jarida Heavy" pitchFamily="18" charset="-78"/>
              <a:cs typeface="Arabic Typesetting" panose="03020402040406030203" pitchFamily="66" charset="-78"/>
            </a:endParaRPr>
          </a:p>
        </p:txBody>
      </p:sp>
      <p:sp>
        <p:nvSpPr>
          <p:cNvPr id="16" name="مستطيل مستدير الزوايا 15"/>
          <p:cNvSpPr/>
          <p:nvPr/>
        </p:nvSpPr>
        <p:spPr>
          <a:xfrm>
            <a:off x="1316254" y="4876506"/>
            <a:ext cx="2827117" cy="112426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EG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ea typeface="GE Jarida Heavy" pitchFamily="18" charset="-78"/>
                <a:cs typeface="Arabic Typesetting" panose="03020402040406030203" pitchFamily="66" charset="-78"/>
              </a:rPr>
              <a:t>ماذا ستفعل بما تتعلمه وكيف ستطبق ما تعلمت ؟</a:t>
            </a:r>
            <a:endParaRPr lang="ar-SA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anose="03020402040406030203" pitchFamily="66" charset="-78"/>
              <a:ea typeface="GE Jarida Heavy" pitchFamily="18" charset="-78"/>
              <a:cs typeface="Arabic Typesetting" panose="03020402040406030203" pitchFamily="66" charset="-78"/>
            </a:endParaRPr>
          </a:p>
        </p:txBody>
      </p:sp>
      <p:sp>
        <p:nvSpPr>
          <p:cNvPr id="17" name="مستطيل مستدير الزوايا 16"/>
          <p:cNvSpPr/>
          <p:nvPr/>
        </p:nvSpPr>
        <p:spPr>
          <a:xfrm>
            <a:off x="1265846" y="3319150"/>
            <a:ext cx="2877526" cy="125285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EG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ea typeface="GE Jarida Heavy" pitchFamily="18" charset="-78"/>
                <a:cs typeface="Arabic Typesetting" panose="03020402040406030203" pitchFamily="66" charset="-78"/>
              </a:rPr>
              <a:t>كيف تعتقد بأننا نصبح متميزين في عملنا </a:t>
            </a:r>
            <a:endParaRPr lang="ar-SA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anose="03020402040406030203" pitchFamily="66" charset="-78"/>
              <a:ea typeface="GE Jarida Heavy" pitchFamily="18" charset="-78"/>
              <a:cs typeface="Arabic Typesetting" panose="03020402040406030203" pitchFamily="66" charset="-78"/>
            </a:endParaRPr>
          </a:p>
        </p:txBody>
      </p:sp>
      <p:sp>
        <p:nvSpPr>
          <p:cNvPr id="18" name="مستطيل مستدير الزوايا 17"/>
          <p:cNvSpPr/>
          <p:nvPr/>
        </p:nvSpPr>
        <p:spPr>
          <a:xfrm>
            <a:off x="5072066" y="4875456"/>
            <a:ext cx="2856923" cy="11253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EG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ea typeface="GE Jarida Heavy" pitchFamily="18" charset="-78"/>
                <a:cs typeface="Arabic Typesetting" panose="03020402040406030203" pitchFamily="66" charset="-78"/>
              </a:rPr>
              <a:t>ماذا تتوقع الحصول عليه من البرنامج؟</a:t>
            </a:r>
            <a:endParaRPr lang="ar-SA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anose="03020402040406030203" pitchFamily="66" charset="-78"/>
              <a:ea typeface="GE Jarida Heavy" pitchFamily="18" charset="-78"/>
              <a:cs typeface="Arabic Typesetting" panose="03020402040406030203" pitchFamily="66" charset="-78"/>
            </a:endParaRPr>
          </a:p>
        </p:txBody>
      </p:sp>
      <p:sp>
        <p:nvSpPr>
          <p:cNvPr id="19" name="مستطيل مستدير الزوايا 18"/>
          <p:cNvSpPr/>
          <p:nvPr/>
        </p:nvSpPr>
        <p:spPr>
          <a:xfrm>
            <a:off x="1367028" y="1805872"/>
            <a:ext cx="2761488" cy="9753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EG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ea typeface="GE Jarida Heavy" pitchFamily="18" charset="-78"/>
                <a:cs typeface="Arabic Typesetting" panose="03020402040406030203" pitchFamily="66" charset="-78"/>
              </a:rPr>
              <a:t>لماذا نحن بحاجة إلى هذا البرنامج</a:t>
            </a:r>
            <a:endParaRPr lang="ar-SA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anose="03020402040406030203" pitchFamily="66" charset="-78"/>
              <a:ea typeface="GE Jarida Heavy" pitchFamily="18" charset="-78"/>
              <a:cs typeface="Arabic Typesetting" panose="03020402040406030203" pitchFamily="66" charset="-78"/>
            </a:endParaRPr>
          </a:p>
        </p:txBody>
      </p:sp>
      <p:sp>
        <p:nvSpPr>
          <p:cNvPr id="20" name="مستطيل مستدير الزوايا 19"/>
          <p:cNvSpPr/>
          <p:nvPr/>
        </p:nvSpPr>
        <p:spPr>
          <a:xfrm>
            <a:off x="5194978" y="1791058"/>
            <a:ext cx="2761488" cy="9753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EG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ea typeface="GE Jarida Heavy" pitchFamily="18" charset="-78"/>
                <a:cs typeface="Arabic Typesetting" panose="03020402040406030203" pitchFamily="66" charset="-78"/>
              </a:rPr>
              <a:t>لماذا التحقت بالبرنامج بصدق؟</a:t>
            </a:r>
            <a:endParaRPr lang="ar-SA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anose="03020402040406030203" pitchFamily="66" charset="-78"/>
              <a:ea typeface="GE Jarida Heavy" pitchFamily="18" charset="-78"/>
              <a:cs typeface="Arabic Typesetting" panose="03020402040406030203" pitchFamily="66" charset="-78"/>
            </a:endParaRPr>
          </a:p>
        </p:txBody>
      </p:sp>
      <p:sp>
        <p:nvSpPr>
          <p:cNvPr id="13" name="Oval 9"/>
          <p:cNvSpPr/>
          <p:nvPr/>
        </p:nvSpPr>
        <p:spPr>
          <a:xfrm>
            <a:off x="7572396" y="0"/>
            <a:ext cx="1347948" cy="1197697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EG" sz="2400" b="1" dirty="0">
                <a:solidFill>
                  <a:schemeClr val="bg1"/>
                </a:solidFill>
                <a:latin typeface="Arabic Typesetting" panose="03020402040406030203" pitchFamily="66" charset="-78"/>
                <a:ea typeface="GE Jarida Heavy" pitchFamily="18" charset="-78"/>
                <a:cs typeface="Arabic Typesetting" panose="03020402040406030203" pitchFamily="66" charset="-78"/>
              </a:rPr>
              <a:t>نشاط2 جماعي 10 د</a:t>
            </a:r>
            <a:endParaRPr lang="en-US" sz="2400" b="1" dirty="0">
              <a:solidFill>
                <a:schemeClr val="bg1"/>
              </a:solidFill>
              <a:latin typeface="Arabic Typesetting" panose="03020402040406030203" pitchFamily="66" charset="-78"/>
              <a:ea typeface="GE Jarida Heavy" pitchFamily="18" charset="-78"/>
              <a:cs typeface="Arabic Typesetting" panose="03020402040406030203" pitchFamily="66" charset="-78"/>
            </a:endParaRPr>
          </a:p>
        </p:txBody>
      </p:sp>
      <p:sp>
        <p:nvSpPr>
          <p:cNvPr id="22" name="مربع نص 21"/>
          <p:cNvSpPr txBox="1"/>
          <p:nvPr/>
        </p:nvSpPr>
        <p:spPr>
          <a:xfrm>
            <a:off x="928662" y="6429396"/>
            <a:ext cx="7500958" cy="369332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76200" dist="50800" dir="5400000" rotWithShape="0">
              <a:srgbClr val="4E3B30">
                <a:alpha val="60000"/>
              </a:srgbClr>
            </a:outerShdw>
            <a:reflection blurRad="6350" stA="50000" endA="300" endPos="55000" dir="5400000" sy="-100000" algn="bl" rotWithShape="0"/>
            <a:softEdge rad="12700"/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 rtl="0">
              <a:defRPr/>
            </a:pPr>
            <a:r>
              <a:rPr lang="ar-EG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القبعات الست &amp;&amp;المشرفة التربوية/مهره عبدالله أل طلحان&amp;&amp;جميع الحقوق محفوظة&amp;&amp;</a:t>
            </a:r>
          </a:p>
        </p:txBody>
      </p:sp>
      <p:sp>
        <p:nvSpPr>
          <p:cNvPr id="23" name="عنصر نائب لرقم الشريحة 8"/>
          <p:cNvSpPr txBox="1">
            <a:spLocks/>
          </p:cNvSpPr>
          <p:nvPr/>
        </p:nvSpPr>
        <p:spPr>
          <a:xfrm>
            <a:off x="8572528" y="6429396"/>
            <a:ext cx="571472" cy="42860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anchor="ctr" anchorCtr="0"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98F3B8C-1A87-407E-A458-8606F5C36CC6}" type="slidenum">
              <a:rPr kumimoji="0" lang="ar-SA" sz="24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abic Typesetting" panose="03020402040406030203" pitchFamily="66" charset="-78"/>
                <a:cs typeface="Arabic Typesetting" panose="03020402040406030203" pitchFamily="66" charset="-78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ar-SA" sz="2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4" name="مربع نص 13"/>
          <p:cNvSpPr txBox="1"/>
          <p:nvPr/>
        </p:nvSpPr>
        <p:spPr>
          <a:xfrm>
            <a:off x="1643042" y="-71462"/>
            <a:ext cx="5643602" cy="144655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EG" sz="4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Arabic Typesetting" panose="03020402040406030203" pitchFamily="66" charset="-78"/>
                <a:ea typeface="GE East" pitchFamily="18" charset="-78"/>
                <a:cs typeface="Arabic Typesetting" panose="03020402040406030203" pitchFamily="66" charset="-78"/>
              </a:rPr>
              <a:t>ماذا تتوقع أن تكتسب من معارف </a:t>
            </a:r>
            <a:r>
              <a:rPr lang="ar-EG" sz="44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Arabic Typesetting" panose="03020402040406030203" pitchFamily="66" charset="-78"/>
                <a:ea typeface="GE East" pitchFamily="18" charset="-78"/>
                <a:cs typeface="Arabic Typesetting" panose="03020402040406030203" pitchFamily="66" charset="-78"/>
              </a:rPr>
              <a:t>و</a:t>
            </a:r>
            <a:r>
              <a:rPr lang="ar-EG" sz="4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Arabic Typesetting" panose="03020402040406030203" pitchFamily="66" charset="-78"/>
                <a:ea typeface="GE East" pitchFamily="18" charset="-78"/>
                <a:cs typeface="Arabic Typesetting" panose="03020402040406030203" pitchFamily="66" charset="-78"/>
              </a:rPr>
              <a:t> مهارات</a:t>
            </a:r>
            <a:endParaRPr lang="en-US" sz="4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latin typeface="Arabic Typesetting" panose="03020402040406030203" pitchFamily="66" charset="-78"/>
              <a:ea typeface="GE East" pitchFamily="18" charset="-78"/>
              <a:cs typeface="Arabic Typesetting" panose="03020402040406030203" pitchFamily="66" charset="-78"/>
            </a:endParaRPr>
          </a:p>
          <a:p>
            <a:pPr algn="ctr"/>
            <a:endParaRPr lang="ar-SA" sz="4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latin typeface="Arabic Typesetting" panose="03020402040406030203" pitchFamily="66" charset="-78"/>
              <a:ea typeface="GE East" pitchFamily="18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789580797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325939" y="6335218"/>
            <a:ext cx="114326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refine</a:t>
            </a:r>
            <a:endParaRPr lang="ar-SA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0" y="0"/>
            <a:ext cx="8001000" cy="121442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b"/>
          <a:lstStyle/>
          <a:p>
            <a:pPr algn="ctr"/>
            <a:r>
              <a:rPr lang="ar-SA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ea typeface="GE East" pitchFamily="18" charset="-78"/>
                <a:cs typeface="Arabic Typesetting" panose="03020402040406030203" pitchFamily="66" charset="-78"/>
              </a:rPr>
              <a:t>قيم </a:t>
            </a:r>
            <a:r>
              <a:rPr lang="ar-EG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ea typeface="GE East" pitchFamily="18" charset="-78"/>
                <a:cs typeface="Arabic Typesetting" panose="03020402040406030203" pitchFamily="66" charset="-78"/>
              </a:rPr>
              <a:t>أعمالك</a:t>
            </a:r>
          </a:p>
          <a:p>
            <a:pPr algn="ctr"/>
            <a:r>
              <a:rPr lang="ar-EG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ea typeface="GE East" pitchFamily="18" charset="-78"/>
                <a:cs typeface="Arabic Typesetting" panose="03020402040406030203" pitchFamily="66" charset="-78"/>
              </a:rPr>
              <a:t> في مشروع الدورة </a:t>
            </a:r>
            <a:endParaRPr lang="ar-SA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anose="03020402040406030203" pitchFamily="66" charset="-78"/>
              <a:ea typeface="GE East" pitchFamily="18" charset="-78"/>
              <a:cs typeface="Arabic Typesetting" panose="03020402040406030203" pitchFamily="66" charset="-78"/>
            </a:endParaRPr>
          </a:p>
        </p:txBody>
      </p:sp>
      <p:pic>
        <p:nvPicPr>
          <p:cNvPr id="52226" name="Picture 2" descr="http://blog.sambet.com/wp-content/uploads/2011/11/Smiley-Fac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61160" y="1785926"/>
            <a:ext cx="5739321" cy="4202551"/>
          </a:xfrm>
          <a:prstGeom prst="ellipse">
            <a:avLst/>
          </a:prstGeom>
          <a:ln w="190500" cap="rnd">
            <a:solidFill>
              <a:srgbClr val="002060"/>
            </a:solidFill>
            <a:prstDash val="solid"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sp>
        <p:nvSpPr>
          <p:cNvPr id="8" name="مستطيل مستدير الزوايا 6"/>
          <p:cNvSpPr/>
          <p:nvPr/>
        </p:nvSpPr>
        <p:spPr>
          <a:xfrm>
            <a:off x="1143000" y="6629400"/>
            <a:ext cx="6858000" cy="2286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>
              <a:defRPr/>
            </a:pPr>
            <a:r>
              <a:rPr lang="ar-EG" i="1" cap="all" dirty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المشرفة التربوية/مهره عبدالله أل </a:t>
            </a:r>
            <a:r>
              <a:rPr lang="ar-EG" i="1" cap="all" dirty="0" err="1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طلحانللتدريب</a:t>
            </a:r>
            <a:r>
              <a:rPr lang="ar-EG" i="1" cap="all" dirty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 والتنمية البشرية &amp;&amp; ....................................</a:t>
            </a:r>
            <a:endParaRPr lang="ar-SA" i="1" cap="all" dirty="0"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0" name="Oval 9"/>
          <p:cNvSpPr/>
          <p:nvPr/>
        </p:nvSpPr>
        <p:spPr>
          <a:xfrm>
            <a:off x="7682530" y="15224"/>
            <a:ext cx="1461470" cy="1163638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EG" sz="2400" b="1" dirty="0">
                <a:solidFill>
                  <a:schemeClr val="bg1"/>
                </a:solidFill>
                <a:latin typeface="Arabic Typesetting" panose="03020402040406030203" pitchFamily="66" charset="-78"/>
                <a:ea typeface="GE Jarida Heavy" pitchFamily="18" charset="-78"/>
                <a:cs typeface="Arabic Typesetting" panose="03020402040406030203" pitchFamily="66" charset="-78"/>
              </a:rPr>
              <a:t>نشاط10   جماعي</a:t>
            </a:r>
          </a:p>
          <a:p>
            <a:pPr algn="ctr"/>
            <a:r>
              <a:rPr lang="ar-EG" sz="2400" b="1" dirty="0">
                <a:solidFill>
                  <a:schemeClr val="bg1"/>
                </a:solidFill>
                <a:latin typeface="Arabic Typesetting" panose="03020402040406030203" pitchFamily="66" charset="-78"/>
                <a:ea typeface="GE Jarida Heavy" pitchFamily="18" charset="-78"/>
                <a:cs typeface="Arabic Typesetting" panose="03020402040406030203" pitchFamily="66" charset="-78"/>
              </a:rPr>
              <a:t>20 د</a:t>
            </a:r>
            <a:endParaRPr lang="en-US" sz="2400" b="1" dirty="0">
              <a:solidFill>
                <a:schemeClr val="bg1"/>
              </a:solidFill>
              <a:latin typeface="Arabic Typesetting" panose="03020402040406030203" pitchFamily="66" charset="-78"/>
              <a:ea typeface="GE Jarida Heavy" pitchFamily="18" charset="-78"/>
              <a:cs typeface="Arabic Typesetting" panose="03020402040406030203" pitchFamily="66" charset="-78"/>
            </a:endParaRPr>
          </a:p>
        </p:txBody>
      </p:sp>
      <p:sp>
        <p:nvSpPr>
          <p:cNvPr id="9" name="مربع نص 16"/>
          <p:cNvSpPr txBox="1"/>
          <p:nvPr/>
        </p:nvSpPr>
        <p:spPr>
          <a:xfrm>
            <a:off x="1142976" y="6488692"/>
            <a:ext cx="7500958" cy="369332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76200" dist="50800" dir="5400000" rotWithShape="0">
              <a:srgbClr val="4E3B30">
                <a:alpha val="60000"/>
              </a:srgbClr>
            </a:outerShdw>
            <a:reflection blurRad="6350" stA="50000" endA="300" endPos="55000" dir="5400000" sy="-100000" algn="bl" rotWithShape="0"/>
            <a:softEdge rad="12700"/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 rtl="0">
              <a:defRPr/>
            </a:pPr>
            <a:r>
              <a:rPr lang="ar-EG" i="1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ea typeface="Adobe Fan Heiti Std B" pitchFamily="34" charset="-128"/>
                <a:cs typeface="Arabic Typesetting" panose="03020402040406030203" pitchFamily="66" charset="-78"/>
              </a:rPr>
              <a:t>&amp;</a:t>
            </a:r>
            <a:r>
              <a:rPr lang="en-US" i="1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ea typeface="Adobe Fan Heiti Std B" pitchFamily="34" charset="-128"/>
                <a:cs typeface="Arabic Typesetting" panose="03020402040406030203" pitchFamily="66" charset="-78"/>
              </a:rPr>
              <a:t> </a:t>
            </a:r>
            <a:r>
              <a:rPr lang="ar-EG" i="1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ea typeface="Adobe Fan Heiti Std B" pitchFamily="34" charset="-128"/>
                <a:cs typeface="Arabic Typesetting" panose="03020402040406030203" pitchFamily="66" charset="-78"/>
              </a:rPr>
              <a:t>المادة : علوم الصف السادس الابتدائي الموضوع الحفاظ على البيئة </a:t>
            </a:r>
            <a:endParaRPr lang="ar-EG" dirty="0">
              <a:solidFill>
                <a:srgbClr val="002060"/>
              </a:solidFill>
              <a:latin typeface="Arabic Typesetting" panose="03020402040406030203" pitchFamily="66" charset="-78"/>
              <a:ea typeface="Adobe Fan Heiti Std B" pitchFamily="34" charset="-128"/>
              <a:cs typeface="Arabic Typesetting" panose="03020402040406030203" pitchFamily="66" charset="-78"/>
            </a:endParaRPr>
          </a:p>
        </p:txBody>
      </p:sp>
      <p:sp>
        <p:nvSpPr>
          <p:cNvPr id="12" name="عنصر نائب لرقم الشريحة 8"/>
          <p:cNvSpPr>
            <a:spLocks noGrp="1"/>
          </p:cNvSpPr>
          <p:nvPr>
            <p:ph type="sldNum" sz="quarter" idx="12"/>
          </p:nvPr>
        </p:nvSpPr>
        <p:spPr>
          <a:xfrm>
            <a:off x="8572528" y="6429396"/>
            <a:ext cx="571472" cy="428604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fld id="{598F3B8C-1A87-407E-A458-8606F5C36CC6}" type="slidenum">
              <a:rPr lang="ar-SA" sz="2400" smtClean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pPr/>
              <a:t>60</a:t>
            </a:fld>
            <a:endParaRPr lang="ar-SA" sz="2400" dirty="0">
              <a:solidFill>
                <a:srgbClr val="00206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277413653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287151" y="6419215"/>
            <a:ext cx="1154483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perform</a:t>
            </a:r>
            <a:endParaRPr lang="ar-SA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1143000" y="246047"/>
            <a:ext cx="6858000" cy="11430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b"/>
          <a:lstStyle/>
          <a:p>
            <a:pPr algn="ctr"/>
            <a:r>
              <a:rPr lang="ar-SA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ea typeface="GE East" pitchFamily="18" charset="-78"/>
                <a:cs typeface="Arabic Typesetting" panose="03020402040406030203" pitchFamily="66" charset="-78"/>
              </a:rPr>
              <a:t>تفضل بتقديم</a:t>
            </a:r>
            <a:endParaRPr lang="ar-EG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anose="03020402040406030203" pitchFamily="66" charset="-78"/>
              <a:ea typeface="GE East" pitchFamily="18" charset="-78"/>
              <a:cs typeface="Arabic Typesetting" panose="03020402040406030203" pitchFamily="66" charset="-78"/>
            </a:endParaRPr>
          </a:p>
          <a:p>
            <a:pPr algn="ctr"/>
            <a:r>
              <a:rPr lang="ar-SA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ea typeface="GE East" pitchFamily="18" charset="-78"/>
                <a:cs typeface="Arabic Typesetting" panose="03020402040406030203" pitchFamily="66" charset="-78"/>
              </a:rPr>
              <a:t> مشروعك الجديد</a:t>
            </a:r>
          </a:p>
        </p:txBody>
      </p:sp>
      <p:pic>
        <p:nvPicPr>
          <p:cNvPr id="130051" name="Picture 3" descr="C:\Users\Al-Kady\Desktop\graduation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07695" y="1755859"/>
            <a:ext cx="4991978" cy="4424677"/>
          </a:xfrm>
          <a:prstGeom prst="rect">
            <a:avLst/>
          </a:prstGeom>
          <a:noFill/>
        </p:spPr>
      </p:pic>
      <p:sp>
        <p:nvSpPr>
          <p:cNvPr id="8" name="مستطيل مستدير الزوايا 6"/>
          <p:cNvSpPr/>
          <p:nvPr/>
        </p:nvSpPr>
        <p:spPr>
          <a:xfrm>
            <a:off x="1143000" y="6629400"/>
            <a:ext cx="6858000" cy="2286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>
              <a:defRPr/>
            </a:pPr>
            <a:r>
              <a:rPr lang="ar-EG" i="1" cap="all" dirty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المشرفة التربوية/مهره عبدالله أل </a:t>
            </a:r>
            <a:r>
              <a:rPr lang="ar-EG" i="1" cap="all" dirty="0" err="1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طلحانللتدريب</a:t>
            </a:r>
            <a:r>
              <a:rPr lang="ar-EG" i="1" cap="all" dirty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 والتنمية البشرية &amp;&amp; ....................................</a:t>
            </a:r>
            <a:endParaRPr lang="ar-SA" i="1" cap="all" dirty="0"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0" name="Oval 9"/>
          <p:cNvSpPr/>
          <p:nvPr/>
        </p:nvSpPr>
        <p:spPr>
          <a:xfrm>
            <a:off x="7682530" y="15224"/>
            <a:ext cx="1461470" cy="1163638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EG" sz="2400" b="1" dirty="0">
                <a:solidFill>
                  <a:schemeClr val="bg1"/>
                </a:solidFill>
                <a:latin typeface="Arabic Typesetting" panose="03020402040406030203" pitchFamily="66" charset="-78"/>
                <a:ea typeface="GE Jarida Heavy" pitchFamily="18" charset="-78"/>
                <a:cs typeface="Arabic Typesetting" panose="03020402040406030203" pitchFamily="66" charset="-78"/>
              </a:rPr>
              <a:t>نشاط11   جماعي</a:t>
            </a:r>
          </a:p>
          <a:p>
            <a:pPr algn="ctr"/>
            <a:r>
              <a:rPr lang="ar-EG" sz="2400" b="1" dirty="0">
                <a:solidFill>
                  <a:schemeClr val="bg1"/>
                </a:solidFill>
                <a:latin typeface="Arabic Typesetting" panose="03020402040406030203" pitchFamily="66" charset="-78"/>
                <a:ea typeface="GE Jarida Heavy" pitchFamily="18" charset="-78"/>
                <a:cs typeface="Arabic Typesetting" panose="03020402040406030203" pitchFamily="66" charset="-78"/>
              </a:rPr>
              <a:t>20 د</a:t>
            </a:r>
            <a:endParaRPr lang="en-US" sz="2400" b="1" dirty="0">
              <a:solidFill>
                <a:schemeClr val="bg1"/>
              </a:solidFill>
              <a:latin typeface="Arabic Typesetting" panose="03020402040406030203" pitchFamily="66" charset="-78"/>
              <a:ea typeface="GE Jarida Heavy" pitchFamily="18" charset="-78"/>
              <a:cs typeface="Arabic Typesetting" panose="03020402040406030203" pitchFamily="66" charset="-78"/>
            </a:endParaRPr>
          </a:p>
        </p:txBody>
      </p:sp>
      <p:sp>
        <p:nvSpPr>
          <p:cNvPr id="9" name="مربع نص 16"/>
          <p:cNvSpPr txBox="1"/>
          <p:nvPr/>
        </p:nvSpPr>
        <p:spPr>
          <a:xfrm>
            <a:off x="1142976" y="6488692"/>
            <a:ext cx="7500958" cy="369332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76200" dist="50800" dir="5400000" rotWithShape="0">
              <a:srgbClr val="4E3B30">
                <a:alpha val="60000"/>
              </a:srgbClr>
            </a:outerShdw>
            <a:reflection blurRad="6350" stA="50000" endA="300" endPos="55000" dir="5400000" sy="-100000" algn="bl" rotWithShape="0"/>
            <a:softEdge rad="12700"/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 rtl="0">
              <a:defRPr/>
            </a:pPr>
            <a:r>
              <a:rPr lang="ar-EG" i="1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ea typeface="Adobe Fan Heiti Std B" pitchFamily="34" charset="-128"/>
                <a:cs typeface="Arabic Typesetting" panose="03020402040406030203" pitchFamily="66" charset="-78"/>
              </a:rPr>
              <a:t>&amp;</a:t>
            </a:r>
            <a:r>
              <a:rPr lang="en-US" i="1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ea typeface="Adobe Fan Heiti Std B" pitchFamily="34" charset="-128"/>
                <a:cs typeface="Arabic Typesetting" panose="03020402040406030203" pitchFamily="66" charset="-78"/>
              </a:rPr>
              <a:t> </a:t>
            </a:r>
            <a:r>
              <a:rPr lang="ar-EG" i="1" cap="all" dirty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Arabic Typesetting" panose="03020402040406030203" pitchFamily="66" charset="-78"/>
                <a:ea typeface="Adobe Fan Heiti Std B" pitchFamily="34" charset="-128"/>
                <a:cs typeface="Arabic Typesetting" panose="03020402040406030203" pitchFamily="66" charset="-78"/>
              </a:rPr>
              <a:t>المادة : علوم الصف السادس الابتدائي الموضوع الحفاظ على البيئة </a:t>
            </a:r>
            <a:endParaRPr lang="ar-EG" dirty="0">
              <a:solidFill>
                <a:srgbClr val="002060"/>
              </a:solidFill>
              <a:latin typeface="Arabic Typesetting" panose="03020402040406030203" pitchFamily="66" charset="-78"/>
              <a:ea typeface="Adobe Fan Heiti Std B" pitchFamily="34" charset="-128"/>
              <a:cs typeface="Arabic Typesetting" panose="03020402040406030203" pitchFamily="66" charset="-78"/>
            </a:endParaRPr>
          </a:p>
        </p:txBody>
      </p:sp>
      <p:sp>
        <p:nvSpPr>
          <p:cNvPr id="11" name="عنصر نائب لرقم الشريحة 8"/>
          <p:cNvSpPr>
            <a:spLocks noGrp="1"/>
          </p:cNvSpPr>
          <p:nvPr>
            <p:ph type="sldNum" sz="quarter" idx="12"/>
          </p:nvPr>
        </p:nvSpPr>
        <p:spPr>
          <a:xfrm>
            <a:off x="8572528" y="6429396"/>
            <a:ext cx="571472" cy="428604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fld id="{598F3B8C-1A87-407E-A458-8606F5C36CC6}" type="slidenum">
              <a:rPr lang="ar-SA" sz="2400" smtClean="0">
                <a:solidFill>
                  <a:srgbClr val="00206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pPr/>
              <a:t>61</a:t>
            </a:fld>
            <a:endParaRPr lang="ar-SA" sz="2400" dirty="0">
              <a:solidFill>
                <a:srgbClr val="00206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543659502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2"/>
          <p:cNvSpPr txBox="1">
            <a:spLocks/>
          </p:cNvSpPr>
          <p:nvPr/>
        </p:nvSpPr>
        <p:spPr>
          <a:xfrm>
            <a:off x="214282" y="0"/>
            <a:ext cx="8929718" cy="11430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b"/>
          <a:lstStyle/>
          <a:p>
            <a:pPr rtl="0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defRPr/>
            </a:pPr>
            <a:endParaRPr lang="en-US" sz="4400" b="1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82949" name="Rounded Rectangle 2"/>
          <p:cNvSpPr>
            <a:spLocks noChangeArrowheads="1"/>
          </p:cNvSpPr>
          <p:nvPr/>
        </p:nvSpPr>
        <p:spPr bwMode="auto">
          <a:xfrm>
            <a:off x="4505527" y="3847386"/>
            <a:ext cx="204383" cy="387191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endParaRPr lang="ar-EG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85852" y="214290"/>
            <a:ext cx="6581775" cy="1815882"/>
          </a:xfrm>
          <a:prstGeom prst="rect">
            <a:avLst/>
          </a:prstGeom>
          <a:noFill/>
        </p:spPr>
        <p:txBody>
          <a:bodyPr rtlCol="1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EG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ea typeface="GE East" pitchFamily="18" charset="-78"/>
                <a:cs typeface="Arabic Typesetting" panose="03020402040406030203" pitchFamily="66" charset="-78"/>
              </a:rPr>
              <a:t> ما الذي تعلمناه ؟</a:t>
            </a:r>
            <a:endParaRPr lang="en-US" sz="4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anose="03020402040406030203" pitchFamily="66" charset="-78"/>
              <a:ea typeface="GE East" pitchFamily="18" charset="-78"/>
              <a:cs typeface="Arabic Typesetting" panose="03020402040406030203" pitchFamily="66" charset="-78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anose="03020402040406030203" pitchFamily="66" charset="-78"/>
              <a:ea typeface="GE SS Text Bold" pitchFamily="18" charset="-78"/>
              <a:cs typeface="Arabic Typesetting" panose="03020402040406030203" pitchFamily="66" charset="-78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ar-EG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9" name="مستطيل 7"/>
          <p:cNvSpPr/>
          <p:nvPr/>
        </p:nvSpPr>
        <p:spPr>
          <a:xfrm>
            <a:off x="-571536" y="5784195"/>
            <a:ext cx="3500430" cy="430887"/>
          </a:xfrm>
          <a:prstGeom prst="rect">
            <a:avLst/>
          </a:prstGeom>
          <a:noFill/>
        </p:spPr>
        <p:txBody>
          <a:bodyPr>
            <a:spAutoFit/>
            <a:scene3d>
              <a:camera prst="isometricOffAxis1Righ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final</a:t>
            </a:r>
            <a:r>
              <a:rPr lang="en-US" dirty="0">
                <a:ln w="50800"/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reflection blurRad="6350" stA="50000" endA="300" endPos="50000" dist="29997" dir="5400000" sy="-100000" algn="bl" rotWithShape="0"/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en-US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Summary</a:t>
            </a:r>
            <a:endParaRPr lang="ar-EG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ar-SA" sz="400" dirty="0">
              <a:ln w="50800"/>
              <a:effectLst>
                <a:glow rad="63500">
                  <a:schemeClr val="accent1">
                    <a:satMod val="175000"/>
                    <a:alpha val="40000"/>
                  </a:schemeClr>
                </a:glow>
                <a:reflection blurRad="6350" stA="50000" endA="300" endPos="50000" dist="29997" dir="5400000" sy="-100000" algn="bl" rotWithShape="0"/>
              </a:effectLst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graphicFrame>
        <p:nvGraphicFramePr>
          <p:cNvPr id="11" name="جدول 10"/>
          <p:cNvGraphicFramePr>
            <a:graphicFrameLocks noGrp="1"/>
          </p:cNvGraphicFramePr>
          <p:nvPr/>
        </p:nvGraphicFramePr>
        <p:xfrm>
          <a:off x="1524000" y="1397000"/>
          <a:ext cx="6096000" cy="4032266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76038">
                <a:tc>
                  <a:txBody>
                    <a:bodyPr/>
                    <a:lstStyle/>
                    <a:p>
                      <a:pPr rtl="1"/>
                      <a:endParaRPr lang="ar-EG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6038">
                <a:tc>
                  <a:txBody>
                    <a:bodyPr/>
                    <a:lstStyle/>
                    <a:p>
                      <a:pPr rtl="1"/>
                      <a:endParaRPr lang="ar-EG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6038">
                <a:tc>
                  <a:txBody>
                    <a:bodyPr/>
                    <a:lstStyle/>
                    <a:p>
                      <a:pPr rtl="1"/>
                      <a:endParaRPr lang="ar-EG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6038">
                <a:tc>
                  <a:txBody>
                    <a:bodyPr/>
                    <a:lstStyle/>
                    <a:p>
                      <a:pPr rtl="1"/>
                      <a:endParaRPr lang="ar-EG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76038">
                <a:tc>
                  <a:txBody>
                    <a:bodyPr/>
                    <a:lstStyle/>
                    <a:p>
                      <a:pPr rtl="1"/>
                      <a:endParaRPr lang="ar-EG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76038">
                <a:tc>
                  <a:txBody>
                    <a:bodyPr/>
                    <a:lstStyle/>
                    <a:p>
                      <a:pPr rtl="1"/>
                      <a:endParaRPr lang="ar-EG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76038">
                <a:tc>
                  <a:txBody>
                    <a:bodyPr/>
                    <a:lstStyle/>
                    <a:p>
                      <a:pPr rtl="1"/>
                      <a:endParaRPr lang="ar-EG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2" name="مربع نص 11"/>
          <p:cNvSpPr txBox="1"/>
          <p:nvPr/>
        </p:nvSpPr>
        <p:spPr>
          <a:xfrm>
            <a:off x="928662" y="6429396"/>
            <a:ext cx="7500958" cy="369332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76200" dist="50800" dir="5400000" rotWithShape="0">
              <a:srgbClr val="4E3B30">
                <a:alpha val="60000"/>
              </a:srgbClr>
            </a:outerShdw>
            <a:reflection blurRad="6350" stA="50000" endA="300" endPos="55000" dir="5400000" sy="-100000" algn="bl" rotWithShape="0"/>
            <a:softEdge rad="12700"/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 rtl="0">
              <a:defRPr/>
            </a:pPr>
            <a:r>
              <a:rPr lang="ar-EG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القبعات الست &amp;&amp;المشرفة التربوية/مهره عبدالله أل طلحان&amp;&amp;جميع الحقوق محفوظة&amp;</a:t>
            </a:r>
          </a:p>
        </p:txBody>
      </p:sp>
      <p:sp>
        <p:nvSpPr>
          <p:cNvPr id="14" name="عنصر نائب لرقم الشريحة 8"/>
          <p:cNvSpPr txBox="1">
            <a:spLocks/>
          </p:cNvSpPr>
          <p:nvPr/>
        </p:nvSpPr>
        <p:spPr>
          <a:xfrm>
            <a:off x="8358214" y="6429396"/>
            <a:ext cx="785786" cy="42860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anchor="ctr" anchorCtr="0"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98F3B8C-1A87-407E-A458-8606F5C36CC6}" type="slidenum">
              <a:rPr kumimoji="0" lang="ar-SA" sz="24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abic Typesetting" panose="03020402040406030203" pitchFamily="66" charset="-78"/>
                <a:cs typeface="Arabic Typesetting" panose="03020402040406030203" pitchFamily="66" charset="-78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62</a:t>
            </a:fld>
            <a:endParaRPr kumimoji="0" lang="ar-SA" sz="2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5" name="Oval 9"/>
          <p:cNvSpPr/>
          <p:nvPr/>
        </p:nvSpPr>
        <p:spPr>
          <a:xfrm>
            <a:off x="7682530" y="0"/>
            <a:ext cx="1461470" cy="1163638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EG" sz="2400" b="1" dirty="0">
                <a:solidFill>
                  <a:schemeClr val="bg1"/>
                </a:solidFill>
                <a:latin typeface="Arabic Typesetting" panose="03020402040406030203" pitchFamily="66" charset="-78"/>
                <a:ea typeface="GE Jarida Heavy" pitchFamily="18" charset="-78"/>
                <a:cs typeface="Arabic Typesetting" panose="03020402040406030203" pitchFamily="66" charset="-78"/>
              </a:rPr>
              <a:t>نشاط12   جماعي</a:t>
            </a:r>
          </a:p>
          <a:p>
            <a:pPr algn="ctr"/>
            <a:r>
              <a:rPr lang="ar-EG" sz="2400" b="1" dirty="0">
                <a:solidFill>
                  <a:schemeClr val="bg1"/>
                </a:solidFill>
                <a:latin typeface="Arabic Typesetting" panose="03020402040406030203" pitchFamily="66" charset="-78"/>
                <a:ea typeface="GE Jarida Heavy" pitchFamily="18" charset="-78"/>
                <a:cs typeface="Arabic Typesetting" panose="03020402040406030203" pitchFamily="66" charset="-78"/>
              </a:rPr>
              <a:t>10 د</a:t>
            </a:r>
            <a:endParaRPr lang="en-US" sz="2400" b="1" dirty="0">
              <a:solidFill>
                <a:schemeClr val="bg1"/>
              </a:solidFill>
              <a:latin typeface="Arabic Typesetting" panose="03020402040406030203" pitchFamily="66" charset="-78"/>
              <a:ea typeface="GE Jarida Heavy" pitchFamily="18" charset="-78"/>
              <a:cs typeface="Arabic Typesetting" panose="03020402040406030203" pitchFamily="66" charset="-78"/>
            </a:endParaRP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ubtitle 2"/>
          <p:cNvSpPr txBox="1">
            <a:spLocks/>
          </p:cNvSpPr>
          <p:nvPr/>
        </p:nvSpPr>
        <p:spPr>
          <a:xfrm>
            <a:off x="0" y="0"/>
            <a:ext cx="9144000" cy="11430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b"/>
          <a:lstStyle/>
          <a:p>
            <a:pPr algn="ctr" rtl="0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defRPr/>
            </a:pPr>
            <a:r>
              <a:rPr lang="en-US" sz="6600" b="1" dirty="0">
                <a:ln w="1905">
                  <a:solidFill>
                    <a:srgbClr val="00206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Check list 2</a:t>
            </a:r>
          </a:p>
        </p:txBody>
      </p:sp>
      <p:sp>
        <p:nvSpPr>
          <p:cNvPr id="19461" name="TextBox 13"/>
          <p:cNvSpPr txBox="1">
            <a:spLocks noChangeArrowheads="1"/>
          </p:cNvSpPr>
          <p:nvPr/>
        </p:nvSpPr>
        <p:spPr bwMode="auto">
          <a:xfrm>
            <a:off x="0" y="1219200"/>
            <a:ext cx="9144000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ar-EG" sz="320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endParaRPr lang="ar-EG" sz="320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endParaRPr lang="ar-EG" sz="320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endParaRPr lang="ar-EG" sz="320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3" name="مربع نص 12"/>
          <p:cNvSpPr txBox="1"/>
          <p:nvPr/>
        </p:nvSpPr>
        <p:spPr>
          <a:xfrm>
            <a:off x="928662" y="6429396"/>
            <a:ext cx="7500958" cy="369332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76200" dist="50800" dir="5400000" rotWithShape="0">
              <a:srgbClr val="4E3B30">
                <a:alpha val="60000"/>
              </a:srgbClr>
            </a:outerShdw>
            <a:reflection blurRad="6350" stA="50000" endA="300" endPos="55000" dir="5400000" sy="-100000" algn="bl" rotWithShape="0"/>
            <a:softEdge rad="12700"/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 rtl="0">
              <a:defRPr/>
            </a:pPr>
            <a:r>
              <a:rPr lang="ar-EG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القبعات الست &amp;&amp;المشرفة التربوية/مهره عبدالله أل طلحان&amp;&amp;جميع الحقوق محفوظة&amp;&amp;</a:t>
            </a:r>
          </a:p>
        </p:txBody>
      </p:sp>
      <p:sp>
        <p:nvSpPr>
          <p:cNvPr id="14" name="عنصر نائب لرقم الشريحة 8"/>
          <p:cNvSpPr txBox="1">
            <a:spLocks/>
          </p:cNvSpPr>
          <p:nvPr/>
        </p:nvSpPr>
        <p:spPr>
          <a:xfrm>
            <a:off x="8358214" y="6429396"/>
            <a:ext cx="785786" cy="42860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anchor="ctr" anchorCtr="0"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98F3B8C-1A87-407E-A458-8606F5C36CC6}" type="slidenum">
              <a:rPr kumimoji="0" lang="ar-SA" sz="24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abic Typesetting" panose="03020402040406030203" pitchFamily="66" charset="-78"/>
                <a:cs typeface="Arabic Typesetting" panose="03020402040406030203" pitchFamily="66" charset="-78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63</a:t>
            </a:fld>
            <a:endParaRPr kumimoji="0" lang="ar-SA" sz="2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9" name="Oval 9"/>
          <p:cNvSpPr/>
          <p:nvPr/>
        </p:nvSpPr>
        <p:spPr>
          <a:xfrm>
            <a:off x="7289637" y="-41574"/>
            <a:ext cx="1461470" cy="1163638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EG" sz="2400" b="1" dirty="0">
                <a:solidFill>
                  <a:schemeClr val="bg1"/>
                </a:solidFill>
                <a:latin typeface="Arabic Typesetting" panose="03020402040406030203" pitchFamily="66" charset="-78"/>
                <a:ea typeface="GE Jarida Heavy" pitchFamily="18" charset="-78"/>
                <a:cs typeface="Arabic Typesetting" panose="03020402040406030203" pitchFamily="66" charset="-78"/>
              </a:rPr>
              <a:t>نشاط13   جماعى10 د</a:t>
            </a:r>
            <a:endParaRPr lang="en-US" sz="2400" b="1" dirty="0">
              <a:solidFill>
                <a:schemeClr val="bg1"/>
              </a:solidFill>
              <a:latin typeface="Arabic Typesetting" panose="03020402040406030203" pitchFamily="66" charset="-78"/>
              <a:ea typeface="GE Jarida Heavy" pitchFamily="18" charset="-78"/>
              <a:cs typeface="Arabic Typesetting" panose="03020402040406030203" pitchFamily="66" charset="-78"/>
            </a:endParaRPr>
          </a:p>
        </p:txBody>
      </p:sp>
      <p:graphicFrame>
        <p:nvGraphicFramePr>
          <p:cNvPr id="11" name="جدول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8633422"/>
              </p:ext>
            </p:extLst>
          </p:nvPr>
        </p:nvGraphicFramePr>
        <p:xfrm>
          <a:off x="164857" y="1183612"/>
          <a:ext cx="8820473" cy="5165766"/>
        </p:xfrm>
        <a:graphic>
          <a:graphicData uri="http://schemas.openxmlformats.org/drawingml/2006/table">
            <a:tbl>
              <a:tblPr rtl="1">
                <a:tableStyleId>{775DCB02-9BB8-47FD-8907-85C794F793BA}</a:tableStyleId>
              </a:tblPr>
              <a:tblGrid>
                <a:gridCol w="9742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292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691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691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8691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5860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9760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587985">
                <a:tc rowSpan="3"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م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 marL="56795" marR="56795" marT="0" marB="0" horzOverflow="overflow">
                    <a:gradFill>
                      <a:gsLst>
                        <a:gs pos="1000">
                          <a:schemeClr val="accent2">
                            <a:tint val="50000"/>
                            <a:satMod val="300000"/>
                            <a:alpha val="0"/>
                          </a:schemeClr>
                        </a:gs>
                        <a:gs pos="35000">
                          <a:schemeClr val="accent2">
                            <a:tint val="37000"/>
                            <a:satMod val="300000"/>
                          </a:schemeClr>
                        </a:gs>
                        <a:gs pos="100000">
                          <a:schemeClr val="accent2">
                            <a:tint val="15000"/>
                            <a:satMod val="350000"/>
                          </a:schemeClr>
                        </a:gs>
                      </a:gsLst>
                      <a:lin ang="16200000" scaled="1"/>
                    </a:gra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u="none" strike="noStrike" cap="none" normalizeH="0" baseline="0" dirty="0">
                        <a:ln>
                          <a:noFill/>
                        </a:ln>
                        <a:effectLst/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أعرف عن هذه الموضوعات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 marL="56795" marR="56795" marT="0" marB="0" horzOverflow="overflow">
                    <a:gradFill>
                      <a:gsLst>
                        <a:gs pos="1000">
                          <a:schemeClr val="accent2">
                            <a:tint val="50000"/>
                            <a:satMod val="300000"/>
                            <a:alpha val="0"/>
                          </a:schemeClr>
                        </a:gs>
                        <a:gs pos="35000">
                          <a:schemeClr val="accent2">
                            <a:tint val="37000"/>
                            <a:satMod val="300000"/>
                          </a:schemeClr>
                        </a:gs>
                        <a:gs pos="100000">
                          <a:schemeClr val="accent2">
                            <a:tint val="15000"/>
                            <a:satMod val="350000"/>
                          </a:schemeClr>
                        </a:gs>
                      </a:gsLst>
                      <a:lin ang="16200000" scaled="1"/>
                    </a:gra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1" u="none" strike="noStrike" cap="none" normalizeH="0" baseline="0">
                          <a:ln>
                            <a:noFill/>
                          </a:ln>
                          <a:effectLst/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قبل التدريب</a:t>
                      </a:r>
                      <a:endParaRPr kumimoji="0" lang="en-US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 marL="56795" marR="56795" marT="0" marB="0" horzOverflow="overflow">
                    <a:gradFill>
                      <a:gsLst>
                        <a:gs pos="1000">
                          <a:schemeClr val="accent2">
                            <a:tint val="50000"/>
                            <a:satMod val="300000"/>
                            <a:alpha val="0"/>
                          </a:schemeClr>
                        </a:gs>
                        <a:gs pos="35000">
                          <a:schemeClr val="accent2">
                            <a:tint val="37000"/>
                            <a:satMod val="300000"/>
                          </a:schemeClr>
                        </a:gs>
                        <a:gs pos="100000">
                          <a:schemeClr val="accent2">
                            <a:tint val="15000"/>
                            <a:satMod val="350000"/>
                          </a:schemeClr>
                        </a:gs>
                      </a:gsLst>
                      <a:lin ang="162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u="none" strike="noStrike" cap="none" normalizeH="0" baseline="0" dirty="0">
                        <a:ln>
                          <a:noFill/>
                        </a:ln>
                        <a:effectLst/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بعد التدريب</a:t>
                      </a:r>
                      <a:endParaRPr kumimoji="0" lang="en-US" sz="1400" b="1" u="none" strike="noStrike" cap="none" normalizeH="0" baseline="0" dirty="0">
                        <a:ln>
                          <a:noFill/>
                        </a:ln>
                        <a:effectLst/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0</a:t>
                      </a:r>
                      <a:r>
                        <a:rPr kumimoji="0" lang="ar-SA" sz="28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 -</a:t>
                      </a:r>
                      <a:r>
                        <a:rPr kumimoji="0" lang="en-US" sz="28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3 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 marL="56795" marR="56795" marT="0" marB="0" horzOverflow="overflow">
                    <a:gradFill>
                      <a:gsLst>
                        <a:gs pos="1000">
                          <a:schemeClr val="accent2">
                            <a:tint val="50000"/>
                            <a:satMod val="300000"/>
                            <a:alpha val="0"/>
                          </a:schemeClr>
                        </a:gs>
                        <a:gs pos="35000">
                          <a:schemeClr val="accent2">
                            <a:tint val="37000"/>
                            <a:satMod val="300000"/>
                          </a:schemeClr>
                        </a:gs>
                        <a:gs pos="100000">
                          <a:schemeClr val="accent2">
                            <a:tint val="15000"/>
                            <a:satMod val="350000"/>
                          </a:schemeClr>
                        </a:gs>
                      </a:gsLst>
                      <a:lin ang="162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34707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لا أعرف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 marL="56795" marR="56795" marT="0" marB="0" horzOverflow="overflow">
                    <a:gradFill>
                      <a:gsLst>
                        <a:gs pos="1000">
                          <a:schemeClr val="accent2">
                            <a:tint val="50000"/>
                            <a:satMod val="300000"/>
                            <a:alpha val="0"/>
                          </a:schemeClr>
                        </a:gs>
                        <a:gs pos="35000">
                          <a:schemeClr val="accent2">
                            <a:tint val="37000"/>
                            <a:satMod val="300000"/>
                          </a:schemeClr>
                        </a:gs>
                        <a:gs pos="100000">
                          <a:schemeClr val="accent2">
                            <a:tint val="15000"/>
                            <a:satMod val="35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1" u="none" strike="noStrike" cap="none" normalizeH="0" baseline="0">
                          <a:ln>
                            <a:noFill/>
                          </a:ln>
                          <a:effectLst/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قليلاً</a:t>
                      </a:r>
                      <a:endParaRPr kumimoji="0" lang="en-US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 marL="56795" marR="56795" marT="0" marB="0" horzOverflow="overflow">
                    <a:gradFill>
                      <a:gsLst>
                        <a:gs pos="1000">
                          <a:schemeClr val="accent2">
                            <a:tint val="50000"/>
                            <a:satMod val="300000"/>
                            <a:alpha val="0"/>
                          </a:schemeClr>
                        </a:gs>
                        <a:gs pos="35000">
                          <a:schemeClr val="accent2">
                            <a:tint val="37000"/>
                            <a:satMod val="300000"/>
                          </a:schemeClr>
                        </a:gs>
                        <a:gs pos="100000">
                          <a:schemeClr val="accent2">
                            <a:tint val="15000"/>
                            <a:satMod val="35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1" u="none" strike="noStrike" cap="none" normalizeH="0" baseline="0">
                          <a:ln>
                            <a:noFill/>
                          </a:ln>
                          <a:effectLst/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متوسط</a:t>
                      </a:r>
                      <a:endParaRPr kumimoji="0" lang="en-US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 marL="56795" marR="56795" marT="0" marB="0" horzOverflow="overflow">
                    <a:gradFill>
                      <a:gsLst>
                        <a:gs pos="1000">
                          <a:schemeClr val="accent2">
                            <a:tint val="50000"/>
                            <a:satMod val="300000"/>
                            <a:alpha val="0"/>
                          </a:schemeClr>
                        </a:gs>
                        <a:gs pos="35000">
                          <a:schemeClr val="accent2">
                            <a:tint val="37000"/>
                            <a:satMod val="300000"/>
                          </a:schemeClr>
                        </a:gs>
                        <a:gs pos="100000">
                          <a:schemeClr val="accent2">
                            <a:tint val="15000"/>
                            <a:satMod val="35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1" u="none" strike="noStrike" cap="none" normalizeH="0" baseline="0">
                          <a:ln>
                            <a:noFill/>
                          </a:ln>
                          <a:effectLst/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كثيراً</a:t>
                      </a:r>
                      <a:endParaRPr kumimoji="0" lang="en-US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 marL="56795" marR="56795" marT="0" marB="0" horzOverflow="overflow">
                    <a:gradFill>
                      <a:gsLst>
                        <a:gs pos="1000">
                          <a:schemeClr val="accent2">
                            <a:tint val="50000"/>
                            <a:satMod val="300000"/>
                            <a:alpha val="0"/>
                          </a:schemeClr>
                        </a:gs>
                        <a:gs pos="35000">
                          <a:schemeClr val="accent2">
                            <a:tint val="37000"/>
                            <a:satMod val="300000"/>
                          </a:schemeClr>
                        </a:gs>
                        <a:gs pos="100000">
                          <a:schemeClr val="accent2">
                            <a:tint val="15000"/>
                            <a:satMod val="350000"/>
                          </a:schemeClr>
                        </a:gs>
                      </a:gsLst>
                      <a:lin ang="16200000" scaled="1"/>
                    </a:gra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7985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0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 marL="56795" marR="56795" marT="0" marB="0" horzOverflow="overflow">
                    <a:gradFill>
                      <a:gsLst>
                        <a:gs pos="1000">
                          <a:schemeClr val="accent2">
                            <a:tint val="50000"/>
                            <a:satMod val="300000"/>
                            <a:alpha val="0"/>
                          </a:schemeClr>
                        </a:gs>
                        <a:gs pos="35000">
                          <a:schemeClr val="accent2">
                            <a:tint val="37000"/>
                            <a:satMod val="300000"/>
                          </a:schemeClr>
                        </a:gs>
                        <a:gs pos="100000">
                          <a:schemeClr val="accent2">
                            <a:tint val="15000"/>
                            <a:satMod val="35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1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 marL="56795" marR="56795" marT="0" marB="0" horzOverflow="overflow">
                    <a:gradFill>
                      <a:gsLst>
                        <a:gs pos="1000">
                          <a:schemeClr val="accent2">
                            <a:tint val="50000"/>
                            <a:satMod val="300000"/>
                            <a:alpha val="0"/>
                          </a:schemeClr>
                        </a:gs>
                        <a:gs pos="35000">
                          <a:schemeClr val="accent2">
                            <a:tint val="37000"/>
                            <a:satMod val="300000"/>
                          </a:schemeClr>
                        </a:gs>
                        <a:gs pos="100000">
                          <a:schemeClr val="accent2">
                            <a:tint val="15000"/>
                            <a:satMod val="35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2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 marL="56795" marR="56795" marT="0" marB="0" horzOverflow="overflow">
                    <a:gradFill>
                      <a:gsLst>
                        <a:gs pos="1000">
                          <a:schemeClr val="accent2">
                            <a:tint val="50000"/>
                            <a:satMod val="300000"/>
                            <a:alpha val="0"/>
                          </a:schemeClr>
                        </a:gs>
                        <a:gs pos="35000">
                          <a:schemeClr val="accent2">
                            <a:tint val="37000"/>
                            <a:satMod val="300000"/>
                          </a:schemeClr>
                        </a:gs>
                        <a:gs pos="100000">
                          <a:schemeClr val="accent2">
                            <a:tint val="15000"/>
                            <a:satMod val="35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3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 marL="56795" marR="56795" marT="0" marB="0" horzOverflow="overflow">
                    <a:gradFill>
                      <a:gsLst>
                        <a:gs pos="1000">
                          <a:schemeClr val="accent2">
                            <a:tint val="50000"/>
                            <a:satMod val="300000"/>
                            <a:alpha val="0"/>
                          </a:schemeClr>
                        </a:gs>
                        <a:gs pos="35000">
                          <a:schemeClr val="accent2">
                            <a:tint val="37000"/>
                            <a:satMod val="300000"/>
                          </a:schemeClr>
                        </a:gs>
                        <a:gs pos="100000">
                          <a:schemeClr val="accent2">
                            <a:tint val="15000"/>
                            <a:satMod val="350000"/>
                          </a:schemeClr>
                        </a:gs>
                      </a:gsLst>
                      <a:lin ang="16200000" scaled="1"/>
                    </a:gra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559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u="none" strike="noStrike" cap="none" normalizeH="0" baseline="0">
                          <a:ln>
                            <a:noFill/>
                          </a:ln>
                          <a:effectLst/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1</a:t>
                      </a:r>
                      <a:endParaRPr kumimoji="0" lang="en-US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 marL="56795" marR="56795" marT="0" marB="0" horzOverflow="overflow">
                    <a:gradFill>
                      <a:gsLst>
                        <a:gs pos="1000">
                          <a:schemeClr val="accent2">
                            <a:tint val="50000"/>
                            <a:satMod val="300000"/>
                            <a:alpha val="0"/>
                          </a:schemeClr>
                        </a:gs>
                        <a:gs pos="35000">
                          <a:schemeClr val="accent2">
                            <a:tint val="37000"/>
                            <a:satMod val="300000"/>
                          </a:schemeClr>
                        </a:gs>
                        <a:gs pos="100000">
                          <a:schemeClr val="accent2">
                            <a:tint val="15000"/>
                            <a:satMod val="35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EG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تطبيق لدرس وفق إستراتيجية القبعات الست</a:t>
                      </a:r>
                      <a:endParaRPr kumimoji="0" lang="ar-SA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 marL="56795" marR="56795" marT="0" marB="0" horzOverflow="overflow">
                    <a:gradFill>
                      <a:gsLst>
                        <a:gs pos="1000">
                          <a:schemeClr val="accent2">
                            <a:tint val="50000"/>
                            <a:satMod val="300000"/>
                            <a:alpha val="0"/>
                          </a:schemeClr>
                        </a:gs>
                        <a:gs pos="35000">
                          <a:schemeClr val="accent2">
                            <a:tint val="37000"/>
                            <a:satMod val="300000"/>
                          </a:schemeClr>
                        </a:gs>
                        <a:gs pos="100000">
                          <a:schemeClr val="accent2">
                            <a:tint val="15000"/>
                            <a:satMod val="35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 marL="56795" marR="56795" marT="0" marB="0" horzOverflow="overflow">
                    <a:gradFill>
                      <a:gsLst>
                        <a:gs pos="1000">
                          <a:schemeClr val="accent2">
                            <a:tint val="50000"/>
                            <a:satMod val="300000"/>
                            <a:alpha val="0"/>
                          </a:schemeClr>
                        </a:gs>
                        <a:gs pos="35000">
                          <a:schemeClr val="accent2">
                            <a:tint val="37000"/>
                            <a:satMod val="300000"/>
                          </a:schemeClr>
                        </a:gs>
                        <a:gs pos="100000">
                          <a:schemeClr val="accent2">
                            <a:tint val="15000"/>
                            <a:satMod val="35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 marL="56795" marR="56795" marT="0" marB="0" horzOverflow="overflow">
                    <a:gradFill>
                      <a:gsLst>
                        <a:gs pos="1000">
                          <a:schemeClr val="accent2">
                            <a:tint val="50000"/>
                            <a:satMod val="300000"/>
                            <a:alpha val="0"/>
                          </a:schemeClr>
                        </a:gs>
                        <a:gs pos="35000">
                          <a:schemeClr val="accent2">
                            <a:tint val="37000"/>
                            <a:satMod val="300000"/>
                          </a:schemeClr>
                        </a:gs>
                        <a:gs pos="100000">
                          <a:schemeClr val="accent2">
                            <a:tint val="15000"/>
                            <a:satMod val="35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 marL="56795" marR="56795" marT="0" marB="0" horzOverflow="overflow">
                    <a:gradFill>
                      <a:gsLst>
                        <a:gs pos="1000">
                          <a:schemeClr val="accent2">
                            <a:tint val="50000"/>
                            <a:satMod val="300000"/>
                            <a:alpha val="0"/>
                          </a:schemeClr>
                        </a:gs>
                        <a:gs pos="35000">
                          <a:schemeClr val="accent2">
                            <a:tint val="37000"/>
                            <a:satMod val="300000"/>
                          </a:schemeClr>
                        </a:gs>
                        <a:gs pos="100000">
                          <a:schemeClr val="accent2">
                            <a:tint val="15000"/>
                            <a:satMod val="35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 marL="56795" marR="56795" marT="0" marB="0" horzOverflow="overflow">
                    <a:gradFill>
                      <a:gsLst>
                        <a:gs pos="1000">
                          <a:schemeClr val="accent2">
                            <a:tint val="50000"/>
                            <a:satMod val="300000"/>
                            <a:alpha val="0"/>
                          </a:schemeClr>
                        </a:gs>
                        <a:gs pos="35000">
                          <a:schemeClr val="accent2">
                            <a:tint val="37000"/>
                            <a:satMod val="300000"/>
                          </a:schemeClr>
                        </a:gs>
                        <a:gs pos="100000">
                          <a:schemeClr val="accent2">
                            <a:tint val="15000"/>
                            <a:satMod val="35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 marL="56795" marR="56795" marT="0" marB="0" horzOverflow="overflow">
                    <a:gradFill>
                      <a:gsLst>
                        <a:gs pos="1000">
                          <a:schemeClr val="accent2">
                            <a:tint val="50000"/>
                            <a:satMod val="300000"/>
                            <a:alpha val="0"/>
                          </a:schemeClr>
                        </a:gs>
                        <a:gs pos="35000">
                          <a:schemeClr val="accent2">
                            <a:tint val="37000"/>
                            <a:satMod val="300000"/>
                          </a:schemeClr>
                        </a:gs>
                        <a:gs pos="100000">
                          <a:schemeClr val="accent2">
                            <a:tint val="15000"/>
                            <a:satMod val="350000"/>
                          </a:schemeClr>
                        </a:gs>
                      </a:gsLst>
                      <a:lin ang="162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8798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2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 marL="56795" marR="56795" marT="0" marB="0" horzOverflow="overflow">
                    <a:gradFill>
                      <a:gsLst>
                        <a:gs pos="1000">
                          <a:schemeClr val="accent2">
                            <a:tint val="50000"/>
                            <a:satMod val="300000"/>
                            <a:alpha val="0"/>
                          </a:schemeClr>
                        </a:gs>
                        <a:gs pos="35000">
                          <a:schemeClr val="accent2">
                            <a:tint val="37000"/>
                            <a:satMod val="300000"/>
                          </a:schemeClr>
                        </a:gs>
                        <a:gs pos="100000">
                          <a:schemeClr val="accent2">
                            <a:tint val="15000"/>
                            <a:satMod val="35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EG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مميزات القبعات الست في التدريس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 marL="56795" marR="56795" marT="0" marB="0" horzOverflow="overflow">
                    <a:gradFill>
                      <a:gsLst>
                        <a:gs pos="1000">
                          <a:schemeClr val="accent2">
                            <a:tint val="50000"/>
                            <a:satMod val="300000"/>
                            <a:alpha val="0"/>
                          </a:schemeClr>
                        </a:gs>
                        <a:gs pos="35000">
                          <a:schemeClr val="accent2">
                            <a:tint val="37000"/>
                            <a:satMod val="300000"/>
                          </a:schemeClr>
                        </a:gs>
                        <a:gs pos="100000">
                          <a:schemeClr val="accent2">
                            <a:tint val="15000"/>
                            <a:satMod val="35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 marL="56795" marR="56795" marT="0" marB="0" horzOverflow="overflow">
                    <a:gradFill>
                      <a:gsLst>
                        <a:gs pos="1000">
                          <a:schemeClr val="accent2">
                            <a:tint val="50000"/>
                            <a:satMod val="300000"/>
                            <a:alpha val="0"/>
                          </a:schemeClr>
                        </a:gs>
                        <a:gs pos="35000">
                          <a:schemeClr val="accent2">
                            <a:tint val="37000"/>
                            <a:satMod val="300000"/>
                          </a:schemeClr>
                        </a:gs>
                        <a:gs pos="100000">
                          <a:schemeClr val="accent2">
                            <a:tint val="15000"/>
                            <a:satMod val="35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 marL="56795" marR="56795" marT="0" marB="0" horzOverflow="overflow">
                    <a:gradFill>
                      <a:gsLst>
                        <a:gs pos="1000">
                          <a:schemeClr val="accent2">
                            <a:tint val="50000"/>
                            <a:satMod val="300000"/>
                            <a:alpha val="0"/>
                          </a:schemeClr>
                        </a:gs>
                        <a:gs pos="35000">
                          <a:schemeClr val="accent2">
                            <a:tint val="37000"/>
                            <a:satMod val="300000"/>
                          </a:schemeClr>
                        </a:gs>
                        <a:gs pos="100000">
                          <a:schemeClr val="accent2">
                            <a:tint val="15000"/>
                            <a:satMod val="35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 marL="56795" marR="56795" marT="0" marB="0" horzOverflow="overflow">
                    <a:gradFill>
                      <a:gsLst>
                        <a:gs pos="1000">
                          <a:schemeClr val="accent2">
                            <a:tint val="50000"/>
                            <a:satMod val="300000"/>
                            <a:alpha val="0"/>
                          </a:schemeClr>
                        </a:gs>
                        <a:gs pos="35000">
                          <a:schemeClr val="accent2">
                            <a:tint val="37000"/>
                            <a:satMod val="300000"/>
                          </a:schemeClr>
                        </a:gs>
                        <a:gs pos="100000">
                          <a:schemeClr val="accent2">
                            <a:tint val="15000"/>
                            <a:satMod val="35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 marL="56795" marR="56795" marT="0" marB="0" horzOverflow="overflow">
                    <a:gradFill>
                      <a:gsLst>
                        <a:gs pos="1000">
                          <a:schemeClr val="accent2">
                            <a:tint val="50000"/>
                            <a:satMod val="300000"/>
                            <a:alpha val="0"/>
                          </a:schemeClr>
                        </a:gs>
                        <a:gs pos="35000">
                          <a:schemeClr val="accent2">
                            <a:tint val="37000"/>
                            <a:satMod val="300000"/>
                          </a:schemeClr>
                        </a:gs>
                        <a:gs pos="100000">
                          <a:schemeClr val="accent2">
                            <a:tint val="15000"/>
                            <a:satMod val="35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 marL="56795" marR="56795" marT="0" marB="0" horzOverflow="overflow">
                    <a:gradFill>
                      <a:gsLst>
                        <a:gs pos="1000">
                          <a:schemeClr val="accent2">
                            <a:tint val="50000"/>
                            <a:satMod val="300000"/>
                            <a:alpha val="0"/>
                          </a:schemeClr>
                        </a:gs>
                        <a:gs pos="35000">
                          <a:schemeClr val="accent2">
                            <a:tint val="37000"/>
                            <a:satMod val="300000"/>
                          </a:schemeClr>
                        </a:gs>
                        <a:gs pos="100000">
                          <a:schemeClr val="accent2">
                            <a:tint val="15000"/>
                            <a:satMod val="350000"/>
                          </a:schemeClr>
                        </a:gs>
                      </a:gsLst>
                      <a:lin ang="162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8798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u="none" strike="noStrike" cap="none" normalizeH="0" baseline="0">
                          <a:ln>
                            <a:noFill/>
                          </a:ln>
                          <a:effectLst/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3</a:t>
                      </a:r>
                      <a:endParaRPr kumimoji="0" lang="en-US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 marL="56795" marR="56795" marT="0" marB="0" horzOverflow="overflow">
                    <a:gradFill>
                      <a:gsLst>
                        <a:gs pos="1000">
                          <a:schemeClr val="accent2">
                            <a:tint val="50000"/>
                            <a:satMod val="300000"/>
                            <a:alpha val="0"/>
                          </a:schemeClr>
                        </a:gs>
                        <a:gs pos="35000">
                          <a:schemeClr val="accent2">
                            <a:tint val="37000"/>
                            <a:satMod val="300000"/>
                          </a:schemeClr>
                        </a:gs>
                        <a:gs pos="100000">
                          <a:schemeClr val="accent2">
                            <a:tint val="15000"/>
                            <a:satMod val="35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EG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تحضير كتابي وفق القبعات الست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 marL="56795" marR="56795" marT="0" marB="0" horzOverflow="overflow">
                    <a:gradFill>
                      <a:gsLst>
                        <a:gs pos="1000">
                          <a:schemeClr val="accent2">
                            <a:tint val="50000"/>
                            <a:satMod val="300000"/>
                            <a:alpha val="0"/>
                          </a:schemeClr>
                        </a:gs>
                        <a:gs pos="35000">
                          <a:schemeClr val="accent2">
                            <a:tint val="37000"/>
                            <a:satMod val="300000"/>
                          </a:schemeClr>
                        </a:gs>
                        <a:gs pos="100000">
                          <a:schemeClr val="accent2">
                            <a:tint val="15000"/>
                            <a:satMod val="35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 marL="56795" marR="56795" marT="0" marB="0" horzOverflow="overflow">
                    <a:gradFill>
                      <a:gsLst>
                        <a:gs pos="1000">
                          <a:schemeClr val="accent2">
                            <a:tint val="50000"/>
                            <a:satMod val="300000"/>
                            <a:alpha val="0"/>
                          </a:schemeClr>
                        </a:gs>
                        <a:gs pos="35000">
                          <a:schemeClr val="accent2">
                            <a:tint val="37000"/>
                            <a:satMod val="300000"/>
                          </a:schemeClr>
                        </a:gs>
                        <a:gs pos="100000">
                          <a:schemeClr val="accent2">
                            <a:tint val="15000"/>
                            <a:satMod val="35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 marL="56795" marR="56795" marT="0" marB="0" horzOverflow="overflow">
                    <a:gradFill>
                      <a:gsLst>
                        <a:gs pos="1000">
                          <a:schemeClr val="accent2">
                            <a:tint val="50000"/>
                            <a:satMod val="300000"/>
                            <a:alpha val="0"/>
                          </a:schemeClr>
                        </a:gs>
                        <a:gs pos="35000">
                          <a:schemeClr val="accent2">
                            <a:tint val="37000"/>
                            <a:satMod val="300000"/>
                          </a:schemeClr>
                        </a:gs>
                        <a:gs pos="100000">
                          <a:schemeClr val="accent2">
                            <a:tint val="15000"/>
                            <a:satMod val="35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 marL="56795" marR="56795" marT="0" marB="0" horzOverflow="overflow">
                    <a:gradFill>
                      <a:gsLst>
                        <a:gs pos="1000">
                          <a:schemeClr val="accent2">
                            <a:tint val="50000"/>
                            <a:satMod val="300000"/>
                            <a:alpha val="0"/>
                          </a:schemeClr>
                        </a:gs>
                        <a:gs pos="35000">
                          <a:schemeClr val="accent2">
                            <a:tint val="37000"/>
                            <a:satMod val="300000"/>
                          </a:schemeClr>
                        </a:gs>
                        <a:gs pos="100000">
                          <a:schemeClr val="accent2">
                            <a:tint val="15000"/>
                            <a:satMod val="35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 marL="56795" marR="56795" marT="0" marB="0" horzOverflow="overflow">
                    <a:gradFill>
                      <a:gsLst>
                        <a:gs pos="1000">
                          <a:schemeClr val="accent2">
                            <a:tint val="50000"/>
                            <a:satMod val="300000"/>
                            <a:alpha val="0"/>
                          </a:schemeClr>
                        </a:gs>
                        <a:gs pos="35000">
                          <a:schemeClr val="accent2">
                            <a:tint val="37000"/>
                            <a:satMod val="300000"/>
                          </a:schemeClr>
                        </a:gs>
                        <a:gs pos="100000">
                          <a:schemeClr val="accent2">
                            <a:tint val="15000"/>
                            <a:satMod val="35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 marL="56795" marR="56795" marT="0" marB="0" horzOverflow="overflow">
                    <a:gradFill>
                      <a:gsLst>
                        <a:gs pos="1000">
                          <a:schemeClr val="accent2">
                            <a:tint val="50000"/>
                            <a:satMod val="300000"/>
                            <a:alpha val="0"/>
                          </a:schemeClr>
                        </a:gs>
                        <a:gs pos="35000">
                          <a:schemeClr val="accent2">
                            <a:tint val="37000"/>
                            <a:satMod val="300000"/>
                          </a:schemeClr>
                        </a:gs>
                        <a:gs pos="100000">
                          <a:schemeClr val="accent2">
                            <a:tint val="15000"/>
                            <a:satMod val="350000"/>
                          </a:schemeClr>
                        </a:gs>
                      </a:gsLst>
                      <a:lin ang="162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23139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 marL="56795" marR="56795" marT="0" marB="0" horzOverflow="overflow">
                    <a:gradFill>
                      <a:gsLst>
                        <a:gs pos="1000">
                          <a:schemeClr val="accent2">
                            <a:tint val="50000"/>
                            <a:satMod val="300000"/>
                            <a:alpha val="0"/>
                          </a:schemeClr>
                        </a:gs>
                        <a:gs pos="35000">
                          <a:schemeClr val="accent2">
                            <a:tint val="37000"/>
                            <a:satMod val="300000"/>
                          </a:schemeClr>
                        </a:gs>
                        <a:gs pos="100000">
                          <a:schemeClr val="accent2">
                            <a:tint val="15000"/>
                            <a:satMod val="35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المجمـــــــــــــوع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 marL="56795" marR="56795" marT="0" marB="0" horzOverflow="overflow">
                    <a:gradFill>
                      <a:gsLst>
                        <a:gs pos="1000">
                          <a:schemeClr val="accent2">
                            <a:tint val="50000"/>
                            <a:satMod val="300000"/>
                            <a:alpha val="0"/>
                          </a:schemeClr>
                        </a:gs>
                        <a:gs pos="35000">
                          <a:schemeClr val="accent2">
                            <a:tint val="37000"/>
                            <a:satMod val="300000"/>
                          </a:schemeClr>
                        </a:gs>
                        <a:gs pos="100000">
                          <a:schemeClr val="accent2">
                            <a:tint val="15000"/>
                            <a:satMod val="35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 marL="56795" marR="56795" marT="0" marB="0" horzOverflow="overflow">
                    <a:gradFill>
                      <a:gsLst>
                        <a:gs pos="1000">
                          <a:schemeClr val="accent2">
                            <a:tint val="50000"/>
                            <a:satMod val="300000"/>
                            <a:alpha val="0"/>
                          </a:schemeClr>
                        </a:gs>
                        <a:gs pos="35000">
                          <a:schemeClr val="accent2">
                            <a:tint val="37000"/>
                            <a:satMod val="300000"/>
                          </a:schemeClr>
                        </a:gs>
                        <a:gs pos="100000">
                          <a:schemeClr val="accent2">
                            <a:tint val="15000"/>
                            <a:satMod val="35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 marL="56795" marR="56795" marT="0" marB="0" horzOverflow="overflow">
                    <a:gradFill>
                      <a:gsLst>
                        <a:gs pos="1000">
                          <a:schemeClr val="accent2">
                            <a:tint val="50000"/>
                            <a:satMod val="300000"/>
                            <a:alpha val="0"/>
                          </a:schemeClr>
                        </a:gs>
                        <a:gs pos="35000">
                          <a:schemeClr val="accent2">
                            <a:tint val="37000"/>
                            <a:satMod val="300000"/>
                          </a:schemeClr>
                        </a:gs>
                        <a:gs pos="100000">
                          <a:schemeClr val="accent2">
                            <a:tint val="15000"/>
                            <a:satMod val="35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 marL="56795" marR="56795" marT="0" marB="0" horzOverflow="overflow">
                    <a:gradFill>
                      <a:gsLst>
                        <a:gs pos="1000">
                          <a:schemeClr val="accent2">
                            <a:tint val="50000"/>
                            <a:satMod val="300000"/>
                            <a:alpha val="0"/>
                          </a:schemeClr>
                        </a:gs>
                        <a:gs pos="35000">
                          <a:schemeClr val="accent2">
                            <a:tint val="37000"/>
                            <a:satMod val="300000"/>
                          </a:schemeClr>
                        </a:gs>
                        <a:gs pos="100000">
                          <a:schemeClr val="accent2">
                            <a:tint val="15000"/>
                            <a:satMod val="35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 marL="56795" marR="56795" marT="0" marB="0" horzOverflow="overflow">
                    <a:gradFill>
                      <a:gsLst>
                        <a:gs pos="1000">
                          <a:schemeClr val="accent2">
                            <a:tint val="50000"/>
                            <a:satMod val="300000"/>
                            <a:alpha val="0"/>
                          </a:schemeClr>
                        </a:gs>
                        <a:gs pos="35000">
                          <a:schemeClr val="accent2">
                            <a:tint val="37000"/>
                            <a:satMod val="300000"/>
                          </a:schemeClr>
                        </a:gs>
                        <a:gs pos="100000">
                          <a:schemeClr val="accent2">
                            <a:tint val="15000"/>
                            <a:satMod val="35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 marL="56795" marR="56795" marT="0" marB="0" horzOverflow="overflow">
                    <a:gradFill>
                      <a:gsLst>
                        <a:gs pos="1000">
                          <a:schemeClr val="accent2">
                            <a:tint val="50000"/>
                            <a:satMod val="300000"/>
                            <a:alpha val="0"/>
                          </a:schemeClr>
                        </a:gs>
                        <a:gs pos="35000">
                          <a:schemeClr val="accent2">
                            <a:tint val="37000"/>
                            <a:satMod val="300000"/>
                          </a:schemeClr>
                        </a:gs>
                        <a:gs pos="100000">
                          <a:schemeClr val="accent2">
                            <a:tint val="15000"/>
                            <a:satMod val="350000"/>
                          </a:schemeClr>
                        </a:gs>
                      </a:gsLst>
                      <a:lin ang="162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1142984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ar-EG" sz="7200" b="1" dirty="0">
                <a:ln w="1905">
                  <a:solidFill>
                    <a:srgbClr val="002060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المراجع</a:t>
            </a:r>
            <a:endParaRPr lang="en-US" sz="7200" b="1" dirty="0">
              <a:ln w="1905">
                <a:solidFill>
                  <a:srgbClr val="002060"/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2967334"/>
            <a:ext cx="9143999" cy="424731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ar-EG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ar-EG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ar-EG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ar-EG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05478" name="TextBox 9"/>
          <p:cNvSpPr txBox="1">
            <a:spLocks noChangeArrowheads="1"/>
          </p:cNvSpPr>
          <p:nvPr/>
        </p:nvSpPr>
        <p:spPr bwMode="auto">
          <a:xfrm>
            <a:off x="0" y="0"/>
            <a:ext cx="9144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rtl="0"/>
            <a:r>
              <a:rPr lang="ar-EG" sz="2400" b="1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endParaRPr lang="en-US" sz="2400" b="1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1" name="مستطيل مستدير الزوايا 10"/>
          <p:cNvSpPr/>
          <p:nvPr/>
        </p:nvSpPr>
        <p:spPr>
          <a:xfrm>
            <a:off x="2643174" y="5572140"/>
            <a:ext cx="4357718" cy="92869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ar-SA" sz="3200" b="1" dirty="0">
                <a:solidFill>
                  <a:schemeClr val="tx1"/>
                </a:solidFill>
                <a:latin typeface="Arabic Typesetting" panose="03020402040406030203" pitchFamily="66" charset="-78"/>
                <a:ea typeface="GE Jarida Heavy" pitchFamily="18" charset="-78"/>
                <a:cs typeface="Arabic Typesetting" panose="03020402040406030203" pitchFamily="66" charset="-78"/>
              </a:rPr>
              <a:t>بعض مواقع الانترنت.</a:t>
            </a:r>
            <a:endParaRPr lang="en-US" sz="2400" dirty="0">
              <a:solidFill>
                <a:schemeClr val="tx1"/>
              </a:solidFill>
              <a:latin typeface="Arabic Typesetting" panose="03020402040406030203" pitchFamily="66" charset="-78"/>
              <a:ea typeface="GE Jarida Heavy" pitchFamily="18" charset="-78"/>
              <a:cs typeface="Arabic Typesetting" panose="03020402040406030203" pitchFamily="66" charset="-78"/>
            </a:endParaRPr>
          </a:p>
        </p:txBody>
      </p:sp>
      <p:sp>
        <p:nvSpPr>
          <p:cNvPr id="12" name="مستطيل مستدير الزوايا 11"/>
          <p:cNvSpPr/>
          <p:nvPr/>
        </p:nvSpPr>
        <p:spPr>
          <a:xfrm>
            <a:off x="2643174" y="3929066"/>
            <a:ext cx="4357718" cy="92869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ar-SA" sz="3200" b="1" dirty="0">
                <a:solidFill>
                  <a:schemeClr val="tx1"/>
                </a:solidFill>
                <a:latin typeface="Arabic Typesetting" panose="03020402040406030203" pitchFamily="66" charset="-78"/>
                <a:ea typeface="GE Jarida Heavy" pitchFamily="18" charset="-78"/>
                <a:cs typeface="Arabic Typesetting" panose="03020402040406030203" pitchFamily="66" charset="-78"/>
              </a:rPr>
              <a:t>بعض الدورات عن الموضوع.</a:t>
            </a:r>
            <a:endParaRPr lang="en-US" sz="2400" dirty="0">
              <a:solidFill>
                <a:schemeClr val="tx1"/>
              </a:solidFill>
              <a:latin typeface="Arabic Typesetting" panose="03020402040406030203" pitchFamily="66" charset="-78"/>
              <a:ea typeface="GE Jarida Heavy" pitchFamily="18" charset="-78"/>
              <a:cs typeface="Arabic Typesetting" panose="03020402040406030203" pitchFamily="66" charset="-78"/>
            </a:endParaRPr>
          </a:p>
        </p:txBody>
      </p:sp>
      <p:sp>
        <p:nvSpPr>
          <p:cNvPr id="13" name="مستطيل مستدير الزوايا 12"/>
          <p:cNvSpPr/>
          <p:nvPr/>
        </p:nvSpPr>
        <p:spPr>
          <a:xfrm>
            <a:off x="2285984" y="1428736"/>
            <a:ext cx="4857784" cy="107157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600" b="1" dirty="0">
                <a:solidFill>
                  <a:schemeClr val="tx1"/>
                </a:solidFill>
                <a:latin typeface="Arabic Typesetting" panose="03020402040406030203" pitchFamily="66" charset="-78"/>
                <a:ea typeface="GE Jarida Heavy" pitchFamily="18" charset="-78"/>
                <a:cs typeface="Arabic Typesetting" panose="03020402040406030203" pitchFamily="66" charset="-78"/>
              </a:rPr>
              <a:t>قبعات التفكير الست </a:t>
            </a:r>
            <a:endParaRPr lang="ar-SA" sz="3600" dirty="0">
              <a:solidFill>
                <a:schemeClr val="tx1"/>
              </a:solidFill>
              <a:latin typeface="Arabic Typesetting" panose="03020402040406030203" pitchFamily="66" charset="-78"/>
              <a:ea typeface="GE Jarida Heavy" pitchFamily="18" charset="-78"/>
              <a:cs typeface="Arabic Typesetting" panose="03020402040406030203" pitchFamily="66" charset="-78"/>
            </a:endParaRPr>
          </a:p>
        </p:txBody>
      </p:sp>
      <p:sp>
        <p:nvSpPr>
          <p:cNvPr id="15" name="شكل بيضاوي 14"/>
          <p:cNvSpPr/>
          <p:nvPr/>
        </p:nvSpPr>
        <p:spPr>
          <a:xfrm>
            <a:off x="2714612" y="2428868"/>
            <a:ext cx="3857652" cy="1000132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ar-EG" sz="2800" b="1" dirty="0">
                <a:solidFill>
                  <a:schemeClr val="bg1"/>
                </a:solidFill>
                <a:latin typeface="Arabic Typesetting" panose="03020402040406030203" pitchFamily="66" charset="-78"/>
                <a:ea typeface="GE MB Farah Bold" pitchFamily="50" charset="-78"/>
                <a:cs typeface="Arabic Typesetting" panose="03020402040406030203" pitchFamily="66" charset="-78"/>
              </a:rPr>
              <a:t> </a:t>
            </a:r>
            <a:r>
              <a:rPr lang="ar-SA" sz="2800" b="1" dirty="0">
                <a:solidFill>
                  <a:schemeClr val="bg1"/>
                </a:solidFill>
                <a:latin typeface="Arabic Typesetting" panose="03020402040406030203" pitchFamily="66" charset="-78"/>
                <a:ea typeface="GE MB Farah Bold" pitchFamily="50" charset="-78"/>
                <a:cs typeface="Arabic Typesetting" panose="03020402040406030203" pitchFamily="66" charset="-78"/>
              </a:rPr>
              <a:t>إدوارد دي</a:t>
            </a:r>
            <a:r>
              <a:rPr lang="ar-EG" sz="2800" b="1" dirty="0">
                <a:solidFill>
                  <a:schemeClr val="bg1"/>
                </a:solidFill>
                <a:latin typeface="Arabic Typesetting" panose="03020402040406030203" pitchFamily="66" charset="-78"/>
                <a:ea typeface="GE MB Farah Bold" pitchFamily="50" charset="-78"/>
                <a:cs typeface="Arabic Typesetting" panose="03020402040406030203" pitchFamily="66" charset="-78"/>
              </a:rPr>
              <a:t>  بونو</a:t>
            </a:r>
            <a:r>
              <a:rPr lang="ar-SA" sz="2800" b="1" dirty="0">
                <a:solidFill>
                  <a:schemeClr val="bg1"/>
                </a:solidFill>
                <a:latin typeface="Arabic Typesetting" panose="03020402040406030203" pitchFamily="66" charset="-78"/>
                <a:ea typeface="GE MB Farah Bold" pitchFamily="50" charset="-78"/>
                <a:cs typeface="Arabic Typesetting" panose="03020402040406030203" pitchFamily="66" charset="-78"/>
              </a:rPr>
              <a:t> </a:t>
            </a:r>
            <a:r>
              <a:rPr lang="ar-EG" sz="2800" b="1" dirty="0">
                <a:solidFill>
                  <a:schemeClr val="bg1"/>
                </a:solidFill>
                <a:latin typeface="Arabic Typesetting" panose="03020402040406030203" pitchFamily="66" charset="-78"/>
                <a:ea typeface="GE MB Farah Bold" pitchFamily="50" charset="-78"/>
                <a:cs typeface="Arabic Typesetting" panose="03020402040406030203" pitchFamily="66" charset="-78"/>
              </a:rPr>
              <a:t>                 </a:t>
            </a:r>
          </a:p>
        </p:txBody>
      </p:sp>
      <p:sp>
        <p:nvSpPr>
          <p:cNvPr id="14" name="مربع نص 13"/>
          <p:cNvSpPr txBox="1"/>
          <p:nvPr/>
        </p:nvSpPr>
        <p:spPr>
          <a:xfrm>
            <a:off x="821520" y="6459032"/>
            <a:ext cx="7500958" cy="369332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76200" dist="50800" dir="5400000" rotWithShape="0">
              <a:srgbClr val="4E3B30">
                <a:alpha val="60000"/>
              </a:srgbClr>
            </a:outerShdw>
            <a:reflection blurRad="6350" stA="50000" endA="300" endPos="55000" dir="5400000" sy="-100000" algn="bl" rotWithShape="0"/>
            <a:softEdge rad="12700"/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 rtl="0">
              <a:defRPr/>
            </a:pPr>
            <a:r>
              <a:rPr lang="ar-EG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القبعات الست &amp;&amp;المشرفة التربوية/مهره عبدالله أل طلحان&amp;&amp;جميع الحقوق محفوظة&amp;&amp;</a:t>
            </a:r>
          </a:p>
        </p:txBody>
      </p:sp>
      <p:sp>
        <p:nvSpPr>
          <p:cNvPr id="16" name="عنصر نائب لرقم الشريحة 8"/>
          <p:cNvSpPr txBox="1">
            <a:spLocks/>
          </p:cNvSpPr>
          <p:nvPr/>
        </p:nvSpPr>
        <p:spPr>
          <a:xfrm>
            <a:off x="8358214" y="6429396"/>
            <a:ext cx="785786" cy="42860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anchor="ctr" anchorCtr="0"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98F3B8C-1A87-407E-A458-8606F5C36CC6}" type="slidenum">
              <a:rPr kumimoji="0" lang="ar-SA" sz="24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abic Typesetting" panose="03020402040406030203" pitchFamily="66" charset="-78"/>
                <a:cs typeface="Arabic Typesetting" panose="03020402040406030203" pitchFamily="66" charset="-78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64</a:t>
            </a:fld>
            <a:endParaRPr kumimoji="0" lang="ar-SA" sz="2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106502" name="Picture 2" descr="C:\Users\said\Desktop\79955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مربع نص 7"/>
          <p:cNvSpPr txBox="1"/>
          <p:nvPr/>
        </p:nvSpPr>
        <p:spPr>
          <a:xfrm>
            <a:off x="928662" y="6429396"/>
            <a:ext cx="7500958" cy="369332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76200" dist="50800" dir="5400000" rotWithShape="0">
              <a:srgbClr val="4E3B30">
                <a:alpha val="60000"/>
              </a:srgbClr>
            </a:outerShdw>
            <a:reflection blurRad="6350" stA="50000" endA="300" endPos="55000" dir="5400000" sy="-100000" algn="bl" rotWithShape="0"/>
            <a:softEdge rad="12700"/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 rtl="0">
              <a:defRPr/>
            </a:pPr>
            <a:r>
              <a:rPr lang="ar-EG" dirty="0"/>
              <a:t>القبعات الست &amp;&amp;المشرفة التربوية/مهره عبدالله أل طلحان&amp;&amp;جميع الحقوق محفوظة</a:t>
            </a:r>
          </a:p>
        </p:txBody>
      </p:sp>
      <p:sp>
        <p:nvSpPr>
          <p:cNvPr id="9" name="عنصر نائب لرقم الشريحة 8"/>
          <p:cNvSpPr txBox="1">
            <a:spLocks/>
          </p:cNvSpPr>
          <p:nvPr/>
        </p:nvSpPr>
        <p:spPr>
          <a:xfrm>
            <a:off x="8358214" y="6429396"/>
            <a:ext cx="785786" cy="42860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anchor="ctr" anchorCtr="0"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98F3B8C-1A87-407E-A458-8606F5C36CC6}" type="slidenum">
              <a:rPr kumimoji="0" lang="ar-SA" sz="24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65</a:t>
            </a:fld>
            <a:endParaRPr kumimoji="0" lang="ar-SA" sz="2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ubtitle 2"/>
          <p:cNvSpPr txBox="1">
            <a:spLocks/>
          </p:cNvSpPr>
          <p:nvPr/>
        </p:nvSpPr>
        <p:spPr>
          <a:xfrm>
            <a:off x="0" y="0"/>
            <a:ext cx="9144000" cy="11430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b"/>
          <a:lstStyle/>
          <a:p>
            <a:pPr algn="ctr" rtl="0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defRPr/>
            </a:pPr>
            <a:r>
              <a:rPr lang="ar-SA" sz="5400" b="1" dirty="0">
                <a:solidFill>
                  <a:srgbClr val="C00000"/>
                </a:solidFill>
                <a:latin typeface="Arabic Typesetting" panose="03020402040406030203" pitchFamily="66" charset="-78"/>
                <a:ea typeface="GE East" pitchFamily="18" charset="-78"/>
                <a:cs typeface="Arabic Typesetting" panose="03020402040406030203" pitchFamily="66" charset="-78"/>
              </a:rPr>
              <a:t>الهدف العام للبرنامج</a:t>
            </a:r>
            <a:endParaRPr lang="en-US" sz="5400" b="1" dirty="0">
              <a:solidFill>
                <a:srgbClr val="C00000"/>
              </a:solidFill>
              <a:latin typeface="Arabic Typesetting" panose="03020402040406030203" pitchFamily="66" charset="-78"/>
              <a:ea typeface="GE East" pitchFamily="18" charset="-78"/>
              <a:cs typeface="Arabic Typesetting" panose="03020402040406030203" pitchFamily="66" charset="-78"/>
            </a:endParaRPr>
          </a:p>
        </p:txBody>
      </p:sp>
      <p:sp>
        <p:nvSpPr>
          <p:cNvPr id="16389" name="TextBox 13"/>
          <p:cNvSpPr txBox="1">
            <a:spLocks noChangeArrowheads="1"/>
          </p:cNvSpPr>
          <p:nvPr/>
        </p:nvSpPr>
        <p:spPr bwMode="auto">
          <a:xfrm>
            <a:off x="1835696" y="2929440"/>
            <a:ext cx="7500926" cy="1938992"/>
          </a:xfrm>
          <a:prstGeom prst="rect">
            <a:avLst/>
          </a:prstGeom>
          <a:ln>
            <a:noFill/>
            <a:headEnd/>
            <a:tailEnd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endParaRPr lang="ar-EG" sz="4000" b="1" dirty="0">
              <a:latin typeface="Arabic Typesetting" panose="03020402040406030203" pitchFamily="66" charset="-78"/>
              <a:ea typeface="GE MB Farah Bold" pitchFamily="50" charset="-78"/>
              <a:cs typeface="Arabic Typesetting" panose="03020402040406030203" pitchFamily="66" charset="-78"/>
            </a:endParaRPr>
          </a:p>
          <a:p>
            <a:pPr algn="ctr"/>
            <a:r>
              <a:rPr lang="ar-SA" sz="4000" b="1" dirty="0">
                <a:latin typeface="Arabic Typesetting" panose="03020402040406030203" pitchFamily="66" charset="-78"/>
                <a:ea typeface="GE MB Farah Bold" pitchFamily="50" charset="-78"/>
                <a:cs typeface="Arabic Typesetting" panose="03020402040406030203" pitchFamily="66" charset="-78"/>
              </a:rPr>
              <a:t>يتوقع بعد الانتهاء من البرنامج أن:</a:t>
            </a:r>
          </a:p>
          <a:p>
            <a:pPr algn="ctr"/>
            <a:r>
              <a:rPr lang="ar-EG" sz="4000" b="1" dirty="0">
                <a:latin typeface="Arabic Typesetting" panose="03020402040406030203" pitchFamily="66" charset="-78"/>
                <a:ea typeface="GE MB Farah Bold" pitchFamily="50" charset="-78"/>
                <a:cs typeface="Arabic Typesetting" panose="03020402040406030203" pitchFamily="66" charset="-78"/>
              </a:rPr>
              <a:t>ي</a:t>
            </a:r>
            <a:r>
              <a:rPr lang="ar-SA" sz="4000" b="1" dirty="0">
                <a:latin typeface="Arabic Typesetting" panose="03020402040406030203" pitchFamily="66" charset="-78"/>
                <a:ea typeface="GE MB Farah Bold" pitchFamily="50" charset="-78"/>
                <a:cs typeface="Arabic Typesetting" panose="03020402040406030203" pitchFamily="66" charset="-78"/>
              </a:rPr>
              <a:t>ستخدم إستراتيجية القبعات الست بمهارة</a:t>
            </a:r>
            <a:r>
              <a:rPr lang="ar-EG" sz="4000" b="1" dirty="0">
                <a:latin typeface="Arabic Typesetting" panose="03020402040406030203" pitchFamily="66" charset="-78"/>
                <a:ea typeface="GE MB Farah Bold" pitchFamily="50" charset="-78"/>
                <a:cs typeface="Arabic Typesetting" panose="03020402040406030203" pitchFamily="66" charset="-78"/>
              </a:rPr>
              <a:t> </a:t>
            </a:r>
            <a:endParaRPr lang="ar-SA" sz="4000" b="1" dirty="0">
              <a:latin typeface="Arabic Typesetting" panose="03020402040406030203" pitchFamily="66" charset="-78"/>
              <a:ea typeface="GE MB Farah Bold" pitchFamily="50" charset="-78"/>
              <a:cs typeface="Arabic Typesetting" panose="03020402040406030203" pitchFamily="66" charset="-78"/>
            </a:endParaRPr>
          </a:p>
        </p:txBody>
      </p:sp>
      <p:pic>
        <p:nvPicPr>
          <p:cNvPr id="60417" name="Picture 1" descr="D:\a.s.a\برشورات\png\رر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285860"/>
            <a:ext cx="3403600" cy="2387600"/>
          </a:xfrm>
          <a:prstGeom prst="rect">
            <a:avLst/>
          </a:prstGeom>
          <a:noFill/>
          <a:effectLst>
            <a:innerShdw blurRad="63500" dist="508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 prstMaterial="matte"/>
        </p:spPr>
      </p:pic>
      <p:sp>
        <p:nvSpPr>
          <p:cNvPr id="9" name="مربع نص 8"/>
          <p:cNvSpPr txBox="1"/>
          <p:nvPr/>
        </p:nvSpPr>
        <p:spPr>
          <a:xfrm>
            <a:off x="928662" y="6429396"/>
            <a:ext cx="7500958" cy="369332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76200" dist="50800" dir="5400000" rotWithShape="0">
              <a:srgbClr val="4E3B30">
                <a:alpha val="60000"/>
              </a:srgbClr>
            </a:outerShdw>
            <a:reflection blurRad="6350" stA="50000" endA="300" endPos="55000" dir="5400000" sy="-100000" algn="bl" rotWithShape="0"/>
            <a:softEdge rad="12700"/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 rtl="0">
              <a:defRPr/>
            </a:pPr>
            <a:r>
              <a:rPr lang="ar-EG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القبعات الست &amp;&amp;المشرفة التربوية/مهره عبدالله أل طلحان&amp;&amp;جميع الحقوق محفوظة&amp;&amp;</a:t>
            </a:r>
          </a:p>
        </p:txBody>
      </p:sp>
      <p:sp>
        <p:nvSpPr>
          <p:cNvPr id="11" name="عنصر نائب لرقم الشريحة 8"/>
          <p:cNvSpPr txBox="1">
            <a:spLocks/>
          </p:cNvSpPr>
          <p:nvPr/>
        </p:nvSpPr>
        <p:spPr>
          <a:xfrm>
            <a:off x="8572528" y="6429396"/>
            <a:ext cx="571472" cy="42860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anchor="ctr" anchorCtr="0"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98F3B8C-1A87-407E-A458-8606F5C36CC6}" type="slidenum">
              <a:rPr kumimoji="0" lang="ar-SA" sz="24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abic Typesetting" panose="03020402040406030203" pitchFamily="66" charset="-78"/>
                <a:cs typeface="Arabic Typesetting" panose="03020402040406030203" pitchFamily="66" charset="-78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ar-SA" sz="2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ubtitle 2"/>
          <p:cNvSpPr txBox="1">
            <a:spLocks/>
          </p:cNvSpPr>
          <p:nvPr/>
        </p:nvSpPr>
        <p:spPr>
          <a:xfrm>
            <a:off x="32" y="0"/>
            <a:ext cx="9144000" cy="11430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b"/>
          <a:lstStyle/>
          <a:p>
            <a:pPr algn="ctr" rtl="0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defRPr/>
            </a:pPr>
            <a:r>
              <a:rPr lang="ar-SA" sz="4800" b="1" dirty="0">
                <a:solidFill>
                  <a:srgbClr val="C00000"/>
                </a:solidFill>
                <a:latin typeface="Arabic Typesetting" panose="03020402040406030203" pitchFamily="66" charset="-78"/>
                <a:ea typeface="GE East" pitchFamily="18" charset="-78"/>
                <a:cs typeface="Arabic Typesetting" panose="03020402040406030203" pitchFamily="66" charset="-78"/>
              </a:rPr>
              <a:t>الأهداف التفصيلية للبرنامج</a:t>
            </a:r>
            <a:r>
              <a:rPr lang="en-US" sz="4800" b="1" dirty="0">
                <a:solidFill>
                  <a:srgbClr val="C00000"/>
                </a:solidFill>
                <a:latin typeface="Arabic Typesetting" panose="03020402040406030203" pitchFamily="66" charset="-78"/>
                <a:ea typeface="GE East" pitchFamily="18" charset="-78"/>
                <a:cs typeface="Arabic Typesetting" panose="03020402040406030203" pitchFamily="66" charset="-78"/>
              </a:rPr>
              <a:t>   </a:t>
            </a:r>
          </a:p>
        </p:txBody>
      </p:sp>
      <p:sp>
        <p:nvSpPr>
          <p:cNvPr id="17413" name="TextBox 13"/>
          <p:cNvSpPr txBox="1">
            <a:spLocks noChangeArrowheads="1"/>
          </p:cNvSpPr>
          <p:nvPr/>
        </p:nvSpPr>
        <p:spPr bwMode="auto">
          <a:xfrm>
            <a:off x="32" y="1219200"/>
            <a:ext cx="9144000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ar-EG" sz="320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endParaRPr lang="ar-EG" sz="320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endParaRPr lang="ar-EG" sz="320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endParaRPr lang="ar-EG" sz="320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17414" name="مستطيل 7"/>
          <p:cNvSpPr>
            <a:spLocks noChangeArrowheads="1"/>
          </p:cNvSpPr>
          <p:nvPr/>
        </p:nvSpPr>
        <p:spPr bwMode="auto">
          <a:xfrm>
            <a:off x="32" y="1219200"/>
            <a:ext cx="9144000" cy="532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ar-SA" sz="2000" b="1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endParaRPr lang="ar-SA" sz="2000" b="1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endParaRPr lang="ar-SA" sz="2000" b="1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endParaRPr lang="ar-SA" sz="2000" b="1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endParaRPr lang="ar-SA" sz="2000" b="1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endParaRPr lang="ar-SA" sz="2000" b="1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endParaRPr lang="ar-SA" sz="2000" b="1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endParaRPr lang="ar-SA" sz="2000" b="1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endParaRPr lang="ar-SA" sz="2000" b="1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endParaRPr lang="ar-SA" sz="2000" b="1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endParaRPr lang="ar-SA" sz="2000" b="1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endParaRPr lang="ar-SA" sz="2000" b="1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endParaRPr lang="ar-SA" sz="2000" b="1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endParaRPr lang="ar-SA" sz="2000" b="1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endParaRPr lang="ar-SA" sz="2000" b="1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endParaRPr lang="ar-SA" sz="2000" b="1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endParaRPr lang="ar-SA" sz="2000" b="1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graphicFrame>
        <p:nvGraphicFramePr>
          <p:cNvPr id="8" name="جدول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9513476"/>
              </p:ext>
            </p:extLst>
          </p:nvPr>
        </p:nvGraphicFramePr>
        <p:xfrm>
          <a:off x="0" y="1857364"/>
          <a:ext cx="9036496" cy="3691220"/>
        </p:xfrm>
        <a:graphic>
          <a:graphicData uri="http://schemas.openxmlformats.org/drawingml/2006/table">
            <a:tbl>
              <a:tblPr rtl="1">
                <a:effectLst>
                  <a:innerShdw blurRad="114300">
                    <a:srgbClr val="C00000"/>
                  </a:innerShdw>
                </a:effectLst>
                <a:tableStyleId>{775DCB02-9BB8-47FD-8907-85C794F793BA}</a:tableStyleId>
              </a:tblPr>
              <a:tblGrid>
                <a:gridCol w="90364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35809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EG" sz="3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abic Typesetting" panose="03020402040406030203" pitchFamily="66" charset="-78"/>
                          <a:ea typeface="GE MB Farah Bold" pitchFamily="50" charset="-78"/>
                          <a:cs typeface="Arabic Typesetting" panose="03020402040406030203" pitchFamily="66" charset="-78"/>
                        </a:rPr>
                        <a:t>1- أن يعدد المتدرب مميزات القبعات الست في التدريس</a:t>
                      </a:r>
                      <a:endParaRPr kumimoji="0" lang="ar-SA" sz="3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abic Typesetting" panose="03020402040406030203" pitchFamily="66" charset="-78"/>
                        <a:ea typeface="GE MB Farah Bold" pitchFamily="50" charset="-78"/>
                        <a:cs typeface="Arabic Typesetting" panose="03020402040406030203" pitchFamily="66" charset="-78"/>
                      </a:endParaRPr>
                    </a:p>
                  </a:txBody>
                  <a:tcPr marL="56795" marR="56795" marT="0" marB="0" horzOverflow="overflow">
                    <a:cell3D prstMaterial="dkEdge">
                      <a:bevel/>
                      <a:lightRig rig="flood" dir="t"/>
                    </a:cell3D>
                    <a:blipFill>
                      <a:blip r:embed="rId3"/>
                      <a:tile tx="0" ty="0" sx="100000" sy="100000" flip="none" algn="tl"/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66565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EG" sz="3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abic Typesetting" panose="03020402040406030203" pitchFamily="66" charset="-78"/>
                          <a:ea typeface="GE MB Farah Bold" pitchFamily="50" charset="-78"/>
                          <a:cs typeface="Arabic Typesetting" panose="03020402040406030203" pitchFamily="66" charset="-78"/>
                        </a:rPr>
                        <a:t>2- أن يطبق المتدرب درس وفق إستراتيجية القبعات الست</a:t>
                      </a:r>
                      <a:endParaRPr kumimoji="0" lang="en-US" sz="3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abic Typesetting" panose="03020402040406030203" pitchFamily="66" charset="-78"/>
                        <a:ea typeface="GE MB Farah Bold" pitchFamily="50" charset="-78"/>
                        <a:cs typeface="Arabic Typesetting" panose="03020402040406030203" pitchFamily="66" charset="-78"/>
                      </a:endParaRPr>
                    </a:p>
                  </a:txBody>
                  <a:tcPr marL="56795" marR="56795" marT="0" marB="0" horzOverflow="overflow">
                    <a:cell3D prstMaterial="dkEdge">
                      <a:bevel/>
                      <a:lightRig rig="flood" dir="t"/>
                    </a:cell3D>
                    <a:blipFill>
                      <a:blip r:embed="rId3"/>
                      <a:tile tx="0" ty="0" sx="100000" sy="100000" flip="none" algn="tl"/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66565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EG" sz="3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abic Typesetting" panose="03020402040406030203" pitchFamily="66" charset="-78"/>
                          <a:ea typeface="GE MB Farah Bold" pitchFamily="50" charset="-78"/>
                          <a:cs typeface="Arabic Typesetting" panose="03020402040406030203" pitchFamily="66" charset="-78"/>
                        </a:rPr>
                        <a:t>3- أن يعد المتدرب تحضير كتابي وفق استراتيجية القبعات الست</a:t>
                      </a:r>
                      <a:endParaRPr kumimoji="0" lang="en-US" sz="3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abic Typesetting" panose="03020402040406030203" pitchFamily="66" charset="-78"/>
                        <a:ea typeface="GE MB Farah Bold" pitchFamily="50" charset="-78"/>
                        <a:cs typeface="Arabic Typesetting" panose="03020402040406030203" pitchFamily="66" charset="-78"/>
                      </a:endParaRPr>
                    </a:p>
                  </a:txBody>
                  <a:tcPr marL="56795" marR="56795" marT="0" marB="0" horzOverflow="overflow">
                    <a:cell3D prstMaterial="dkEdge">
                      <a:bevel/>
                      <a:lightRig rig="flood" dir="t"/>
                    </a:cell3D>
                    <a:blipFill>
                      <a:blip r:embed="rId3"/>
                      <a:tile tx="0" ty="0" sx="100000" sy="100000" flip="none" algn="tl"/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1" name="مربع نص 10"/>
          <p:cNvSpPr txBox="1"/>
          <p:nvPr/>
        </p:nvSpPr>
        <p:spPr>
          <a:xfrm>
            <a:off x="928662" y="6429396"/>
            <a:ext cx="7500958" cy="369332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76200" dist="50800" dir="5400000" rotWithShape="0">
              <a:srgbClr val="4E3B30">
                <a:alpha val="60000"/>
              </a:srgbClr>
            </a:outerShdw>
            <a:reflection blurRad="6350" stA="50000" endA="300" endPos="55000" dir="5400000" sy="-100000" algn="bl" rotWithShape="0"/>
            <a:softEdge rad="12700"/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 rtl="0">
              <a:defRPr/>
            </a:pPr>
            <a:r>
              <a:rPr lang="ar-EG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القبعات الست &amp;&amp;المشرفة التربوية/مهره عبدالله أل طلحان&amp;&amp;جميع الحقوق محفوظة&amp;&amp;</a:t>
            </a:r>
          </a:p>
        </p:txBody>
      </p:sp>
      <p:sp>
        <p:nvSpPr>
          <p:cNvPr id="12" name="عنصر نائب لرقم الشريحة 8"/>
          <p:cNvSpPr txBox="1">
            <a:spLocks/>
          </p:cNvSpPr>
          <p:nvPr/>
        </p:nvSpPr>
        <p:spPr>
          <a:xfrm>
            <a:off x="8572528" y="6429396"/>
            <a:ext cx="571472" cy="42860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anchor="ctr" anchorCtr="0"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98F3B8C-1A87-407E-A458-8606F5C36CC6}" type="slidenum">
              <a:rPr kumimoji="0" lang="ar-SA" sz="24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abic Typesetting" panose="03020402040406030203" pitchFamily="66" charset="-78"/>
                <a:cs typeface="Arabic Typesetting" panose="03020402040406030203" pitchFamily="66" charset="-78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ar-SA" sz="2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ubtitle 2"/>
          <p:cNvSpPr txBox="1">
            <a:spLocks/>
          </p:cNvSpPr>
          <p:nvPr/>
        </p:nvSpPr>
        <p:spPr>
          <a:xfrm>
            <a:off x="0" y="0"/>
            <a:ext cx="9144000" cy="11430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b"/>
          <a:lstStyle/>
          <a:p>
            <a:pPr algn="ctr" rtl="0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defRPr/>
            </a:pPr>
            <a:r>
              <a:rPr lang="ar-SA" sz="5400" b="1" dirty="0">
                <a:solidFill>
                  <a:srgbClr val="C00000"/>
                </a:solidFill>
                <a:latin typeface="Arabic Typesetting" panose="03020402040406030203" pitchFamily="66" charset="-78"/>
                <a:ea typeface="GE East" pitchFamily="18" charset="-78"/>
                <a:cs typeface="Arabic Typesetting" panose="03020402040406030203" pitchFamily="66" charset="-78"/>
              </a:rPr>
              <a:t>برنامج اليوم </a:t>
            </a:r>
            <a:r>
              <a:rPr lang="ar-EG" sz="5400" b="1" dirty="0" err="1">
                <a:solidFill>
                  <a:srgbClr val="C00000"/>
                </a:solidFill>
                <a:latin typeface="Arabic Typesetting" panose="03020402040406030203" pitchFamily="66" charset="-78"/>
                <a:ea typeface="GE East" pitchFamily="18" charset="-78"/>
                <a:cs typeface="Arabic Typesetting" panose="03020402040406030203" pitchFamily="66" charset="-78"/>
              </a:rPr>
              <a:t>الثاتي</a:t>
            </a:r>
            <a:endParaRPr lang="en-US" sz="5400" b="1" dirty="0">
              <a:solidFill>
                <a:srgbClr val="C00000"/>
              </a:solidFill>
              <a:latin typeface="Arabic Typesetting" panose="03020402040406030203" pitchFamily="66" charset="-78"/>
              <a:ea typeface="GE East" pitchFamily="18" charset="-78"/>
              <a:cs typeface="Arabic Typesetting" panose="03020402040406030203" pitchFamily="66" charset="-78"/>
            </a:endParaRPr>
          </a:p>
        </p:txBody>
      </p:sp>
      <p:sp>
        <p:nvSpPr>
          <p:cNvPr id="18437" name="TextBox 13"/>
          <p:cNvSpPr txBox="1">
            <a:spLocks noChangeArrowheads="1"/>
          </p:cNvSpPr>
          <p:nvPr/>
        </p:nvSpPr>
        <p:spPr bwMode="auto">
          <a:xfrm>
            <a:off x="0" y="1219200"/>
            <a:ext cx="9144000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ar-EG" sz="320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endParaRPr lang="ar-EG" sz="320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endParaRPr lang="ar-EG" sz="320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endParaRPr lang="ar-EG" sz="320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graphicFrame>
        <p:nvGraphicFramePr>
          <p:cNvPr id="7" name="جدول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076522"/>
              </p:ext>
            </p:extLst>
          </p:nvPr>
        </p:nvGraphicFramePr>
        <p:xfrm>
          <a:off x="250348" y="1142984"/>
          <a:ext cx="8893652" cy="5072096"/>
        </p:xfrm>
        <a:graphic>
          <a:graphicData uri="http://schemas.openxmlformats.org/drawingml/2006/table">
            <a:tbl>
              <a:tblPr rtl="1" firstRow="1" bandRow="1">
                <a:tableStyleId>{3C2FFA5D-87B4-456A-9821-1D502468CF0F}</a:tableStyleId>
              </a:tblPr>
              <a:tblGrid>
                <a:gridCol w="6338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298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2994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34012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baseline="0" dirty="0"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م </a:t>
                      </a:r>
                      <a:endParaRPr lang="ar-SA" sz="2400" b="1" dirty="0"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المحاور</a:t>
                      </a:r>
                      <a:endParaRPr lang="ar-SA" sz="2400" b="1" dirty="0"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الزمن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4012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مقدمة وتعارف وكسر جليد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10</a:t>
                      </a:r>
                      <a:endParaRPr lang="ar-SA" sz="2400" b="1" dirty="0"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34012"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2</a:t>
                      </a:r>
                      <a:endParaRPr lang="ar-SA" sz="2400" b="1" dirty="0"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جمع التوقعات </a:t>
                      </a:r>
                      <a:endParaRPr lang="ar-SA" sz="2400" b="1" dirty="0"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10</a:t>
                      </a:r>
                      <a:endParaRPr lang="ar-SA" sz="2400" b="1" dirty="0"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34012"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3</a:t>
                      </a:r>
                      <a:endParaRPr lang="ar-SA" sz="2400" b="1" dirty="0"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kern="1200" dirty="0"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Check list 1</a:t>
                      </a:r>
                      <a:endParaRPr kumimoji="0" lang="en-US" sz="2400" b="1" kern="1200" dirty="0">
                        <a:solidFill>
                          <a:srgbClr val="FF0000"/>
                        </a:solidFill>
                        <a:latin typeface="Arabic Typesetting" panose="03020402040406030203" pitchFamily="66" charset="-78"/>
                        <a:ea typeface="+mn-ea"/>
                        <a:cs typeface="Arabic Typesetting" panose="03020402040406030203" pitchFamily="66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EG" sz="2400" b="1" dirty="0"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10</a:t>
                      </a:r>
                      <a:endParaRPr lang="ar-SA" sz="2400" b="1" dirty="0"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34012"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4</a:t>
                      </a:r>
                      <a:endParaRPr lang="ar-SA" sz="2400" b="1" dirty="0"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eaLnBrk="1" fontAlgn="auto" latinLnBrk="0" hangingPunct="1"/>
                      <a:r>
                        <a:rPr kumimoji="0" lang="ar-EG" sz="2400" b="1" kern="1200" dirty="0">
                          <a:solidFill>
                            <a:schemeClr val="dk1"/>
                          </a:solidFill>
                          <a:latin typeface="Arabic Typesetting" panose="03020402040406030203" pitchFamily="66" charset="-78"/>
                          <a:ea typeface="+mn-ea"/>
                          <a:cs typeface="Arabic Typesetting" panose="03020402040406030203" pitchFamily="66" charset="-78"/>
                        </a:rPr>
                        <a:t>تقديم</a:t>
                      </a:r>
                      <a:r>
                        <a:rPr kumimoji="0" lang="ar-EG" sz="2400" b="1" kern="1200" baseline="0" dirty="0">
                          <a:solidFill>
                            <a:schemeClr val="dk1"/>
                          </a:solidFill>
                          <a:latin typeface="Arabic Typesetting" panose="03020402040406030203" pitchFamily="66" charset="-78"/>
                          <a:ea typeface="+mn-ea"/>
                          <a:cs typeface="Arabic Typesetting" panose="03020402040406030203" pitchFamily="66" charset="-78"/>
                        </a:rPr>
                        <a:t> درس باستخدام القبعات الست</a:t>
                      </a:r>
                      <a:endParaRPr kumimoji="0" lang="ar-SA" sz="2400" b="1" kern="1200" dirty="0">
                        <a:solidFill>
                          <a:schemeClr val="dk1"/>
                        </a:solidFill>
                        <a:latin typeface="Arabic Typesetting" panose="03020402040406030203" pitchFamily="66" charset="-78"/>
                        <a:ea typeface="+mn-ea"/>
                        <a:cs typeface="Arabic Typesetting" panose="03020402040406030203" pitchFamily="66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 </a:t>
                      </a:r>
                      <a:r>
                        <a:rPr lang="ar-EG" sz="2400" b="1" dirty="0"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120</a:t>
                      </a:r>
                      <a:endParaRPr lang="ar-SA" sz="2400" b="1" dirty="0"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34012"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5</a:t>
                      </a:r>
                      <a:endParaRPr lang="ar-SA" sz="2400" b="1" dirty="0"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2400" b="1" kern="1200" dirty="0"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راحة</a:t>
                      </a:r>
                      <a:endParaRPr kumimoji="0" lang="ar-SA" sz="2400" b="1" kern="1200" dirty="0">
                        <a:solidFill>
                          <a:schemeClr val="dk1"/>
                        </a:solidFill>
                        <a:latin typeface="Arabic Typesetting" panose="03020402040406030203" pitchFamily="66" charset="-78"/>
                        <a:ea typeface="+mn-ea"/>
                        <a:cs typeface="Arabic Typesetting" panose="03020402040406030203" pitchFamily="66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30</a:t>
                      </a:r>
                      <a:endParaRPr lang="ar-SA" sz="2400" b="1" dirty="0"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34012"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6</a:t>
                      </a:r>
                      <a:endParaRPr lang="ar-SA" sz="2400" b="1" dirty="0"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EG" sz="2400" b="1" u="none" strike="noStrike" kern="1200" dirty="0"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ورشة عمل  </a:t>
                      </a:r>
                      <a:endParaRPr kumimoji="0" lang="ar-SA" sz="2400" b="1" kern="1200" dirty="0">
                        <a:solidFill>
                          <a:schemeClr val="dk1"/>
                        </a:solidFill>
                        <a:latin typeface="Arabic Typesetting" panose="03020402040406030203" pitchFamily="66" charset="-78"/>
                        <a:ea typeface="+mn-ea"/>
                        <a:cs typeface="Arabic Typesetting" panose="03020402040406030203" pitchFamily="66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 </a:t>
                      </a:r>
                      <a:r>
                        <a:rPr lang="ar-EG" sz="2400" b="1" dirty="0"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110</a:t>
                      </a:r>
                      <a:endParaRPr lang="ar-SA" sz="2400" b="1" dirty="0"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34012"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7</a:t>
                      </a:r>
                      <a:endParaRPr lang="ar-SA" sz="2400" b="1" dirty="0"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kern="1200" dirty="0"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Check list 2</a:t>
                      </a:r>
                      <a:r>
                        <a:rPr kumimoji="0" lang="ar-EG" sz="2400" b="1" kern="1200" dirty="0"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 </a:t>
                      </a:r>
                      <a:endParaRPr kumimoji="0" lang="ar-SA" sz="2400" b="1" kern="1200" dirty="0">
                        <a:solidFill>
                          <a:schemeClr val="dk1"/>
                        </a:solidFill>
                        <a:latin typeface="Arabic Typesetting" panose="03020402040406030203" pitchFamily="66" charset="-78"/>
                        <a:ea typeface="+mn-ea"/>
                        <a:cs typeface="Arabic Typesetting" panose="03020402040406030203" pitchFamily="66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EG" sz="2400" b="1" dirty="0">
                          <a:latin typeface="Arabic Typesetting" panose="03020402040406030203" pitchFamily="66" charset="-78"/>
                          <a:cs typeface="Arabic Typesetting" panose="03020402040406030203" pitchFamily="66" charset="-78"/>
                        </a:rPr>
                        <a:t>10</a:t>
                      </a:r>
                      <a:endParaRPr lang="ar-SA" sz="2400" b="1" dirty="0">
                        <a:latin typeface="Arabic Typesetting" panose="03020402040406030203" pitchFamily="66" charset="-78"/>
                        <a:cs typeface="Arabic Typesetting" panose="03020402040406030203" pitchFamily="66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2" name="مربع نص 11"/>
          <p:cNvSpPr txBox="1"/>
          <p:nvPr/>
        </p:nvSpPr>
        <p:spPr>
          <a:xfrm>
            <a:off x="928662" y="6429396"/>
            <a:ext cx="7500958" cy="369332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76200" dist="50800" dir="5400000" rotWithShape="0">
              <a:srgbClr val="4E3B30">
                <a:alpha val="60000"/>
              </a:srgbClr>
            </a:outerShdw>
            <a:reflection blurRad="6350" stA="50000" endA="300" endPos="55000" dir="5400000" sy="-100000" algn="bl" rotWithShape="0"/>
            <a:softEdge rad="12700"/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 rtl="0">
              <a:defRPr/>
            </a:pPr>
            <a:r>
              <a:rPr lang="ar-EG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القبعات الست &amp;&amp;المشرفة التربوية/مهره عبدالله أل طلحان&amp;&amp;جميع الحقوق محفوظة&amp;</a:t>
            </a:r>
          </a:p>
        </p:txBody>
      </p:sp>
      <p:sp>
        <p:nvSpPr>
          <p:cNvPr id="13" name="عنصر نائب لرقم الشريحة 8"/>
          <p:cNvSpPr txBox="1">
            <a:spLocks/>
          </p:cNvSpPr>
          <p:nvPr/>
        </p:nvSpPr>
        <p:spPr>
          <a:xfrm>
            <a:off x="8572528" y="6429396"/>
            <a:ext cx="571472" cy="42860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anchor="ctr" anchorCtr="0"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98F3B8C-1A87-407E-A458-8606F5C36CC6}" type="slidenum">
              <a:rPr kumimoji="0" lang="ar-SA" sz="24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abic Typesetting" panose="03020402040406030203" pitchFamily="66" charset="-78"/>
                <a:cs typeface="Arabic Typesetting" panose="03020402040406030203" pitchFamily="66" charset="-78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ar-SA" sz="2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أيون">
  <a:themeElements>
    <a:clrScheme name="أيون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أيون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أيون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13054</TotalTime>
  <Words>3278</Words>
  <Application>Microsoft Office PowerPoint</Application>
  <PresentationFormat>عرض على الشاشة (4:3)</PresentationFormat>
  <Paragraphs>729</Paragraphs>
  <Slides>65</Slides>
  <Notes>39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6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65</vt:i4>
      </vt:variant>
    </vt:vector>
  </HeadingPairs>
  <TitlesOfParts>
    <vt:vector size="72" baseType="lpstr">
      <vt:lpstr>Arabic Typesetting</vt:lpstr>
      <vt:lpstr>Arial</vt:lpstr>
      <vt:lpstr>Calibri</vt:lpstr>
      <vt:lpstr>Century Gothic</vt:lpstr>
      <vt:lpstr>Wingdings 2</vt:lpstr>
      <vt:lpstr>Wingdings 3</vt:lpstr>
      <vt:lpstr>أيون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ST</dc:creator>
  <cp:lastModifiedBy>DREAMS</cp:lastModifiedBy>
  <cp:revision>653</cp:revision>
  <dcterms:created xsi:type="dcterms:W3CDTF">2013-05-28T09:38:36Z</dcterms:created>
  <dcterms:modified xsi:type="dcterms:W3CDTF">2023-10-18T09:31:27Z</dcterms:modified>
</cp:coreProperties>
</file>