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4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4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48.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4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50.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5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52.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53.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54.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55.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56.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0" r:id="rId1"/>
  </p:sldMasterIdLst>
  <p:notesMasterIdLst>
    <p:notesMasterId r:id="rId104"/>
  </p:notesMasterIdLst>
  <p:handoutMasterIdLst>
    <p:handoutMasterId r:id="rId105"/>
  </p:handoutMasterIdLst>
  <p:sldIdLst>
    <p:sldId id="384" r:id="rId2"/>
    <p:sldId id="395" r:id="rId3"/>
    <p:sldId id="396" r:id="rId4"/>
    <p:sldId id="417" r:id="rId5"/>
    <p:sldId id="398" r:id="rId6"/>
    <p:sldId id="418" r:id="rId7"/>
    <p:sldId id="385" r:id="rId8"/>
    <p:sldId id="386" r:id="rId9"/>
    <p:sldId id="387" r:id="rId10"/>
    <p:sldId id="388" r:id="rId11"/>
    <p:sldId id="423" r:id="rId12"/>
    <p:sldId id="424" r:id="rId13"/>
    <p:sldId id="426" r:id="rId14"/>
    <p:sldId id="427" r:id="rId15"/>
    <p:sldId id="565" r:id="rId16"/>
    <p:sldId id="516" r:id="rId17"/>
    <p:sldId id="435" r:id="rId18"/>
    <p:sldId id="442" r:id="rId19"/>
    <p:sldId id="438" r:id="rId20"/>
    <p:sldId id="564" r:id="rId21"/>
    <p:sldId id="563" r:id="rId22"/>
    <p:sldId id="568" r:id="rId23"/>
    <p:sldId id="555" r:id="rId24"/>
    <p:sldId id="557" r:id="rId25"/>
    <p:sldId id="537" r:id="rId26"/>
    <p:sldId id="556" r:id="rId27"/>
    <p:sldId id="539" r:id="rId28"/>
    <p:sldId id="540" r:id="rId29"/>
    <p:sldId id="542" r:id="rId30"/>
    <p:sldId id="543" r:id="rId31"/>
    <p:sldId id="558" r:id="rId32"/>
    <p:sldId id="544" r:id="rId33"/>
    <p:sldId id="545" r:id="rId34"/>
    <p:sldId id="546" r:id="rId35"/>
    <p:sldId id="547" r:id="rId36"/>
    <p:sldId id="549" r:id="rId37"/>
    <p:sldId id="550" r:id="rId38"/>
    <p:sldId id="552" r:id="rId39"/>
    <p:sldId id="554" r:id="rId40"/>
    <p:sldId id="518" r:id="rId41"/>
    <p:sldId id="283" r:id="rId42"/>
    <p:sldId id="284" r:id="rId43"/>
    <p:sldId id="285" r:id="rId44"/>
    <p:sldId id="289" r:id="rId45"/>
    <p:sldId id="291" r:id="rId46"/>
    <p:sldId id="293" r:id="rId47"/>
    <p:sldId id="294" r:id="rId48"/>
    <p:sldId id="287" r:id="rId49"/>
    <p:sldId id="297" r:id="rId50"/>
    <p:sldId id="306" r:id="rId51"/>
    <p:sldId id="299" r:id="rId52"/>
    <p:sldId id="300" r:id="rId53"/>
    <p:sldId id="301" r:id="rId54"/>
    <p:sldId id="392" r:id="rId55"/>
    <p:sldId id="303" r:id="rId56"/>
    <p:sldId id="339" r:id="rId57"/>
    <p:sldId id="519" r:id="rId58"/>
    <p:sldId id="340" r:id="rId59"/>
    <p:sldId id="372" r:id="rId60"/>
    <p:sldId id="373" r:id="rId61"/>
    <p:sldId id="374" r:id="rId62"/>
    <p:sldId id="344" r:id="rId63"/>
    <p:sldId id="345" r:id="rId64"/>
    <p:sldId id="346" r:id="rId65"/>
    <p:sldId id="347" r:id="rId66"/>
    <p:sldId id="348" r:id="rId67"/>
    <p:sldId id="349" r:id="rId68"/>
    <p:sldId id="375" r:id="rId69"/>
    <p:sldId id="351" r:id="rId70"/>
    <p:sldId id="376" r:id="rId71"/>
    <p:sldId id="353" r:id="rId72"/>
    <p:sldId id="377" r:id="rId73"/>
    <p:sldId id="355" r:id="rId74"/>
    <p:sldId id="379" r:id="rId75"/>
    <p:sldId id="400" r:id="rId76"/>
    <p:sldId id="380" r:id="rId77"/>
    <p:sldId id="401" r:id="rId78"/>
    <p:sldId id="359" r:id="rId79"/>
    <p:sldId id="360" r:id="rId80"/>
    <p:sldId id="361" r:id="rId81"/>
    <p:sldId id="362" r:id="rId82"/>
    <p:sldId id="402" r:id="rId83"/>
    <p:sldId id="363" r:id="rId84"/>
    <p:sldId id="364" r:id="rId85"/>
    <p:sldId id="569" r:id="rId86"/>
    <p:sldId id="570" r:id="rId87"/>
    <p:sldId id="571" r:id="rId88"/>
    <p:sldId id="572" r:id="rId89"/>
    <p:sldId id="573" r:id="rId90"/>
    <p:sldId id="574" r:id="rId91"/>
    <p:sldId id="575" r:id="rId92"/>
    <p:sldId id="576" r:id="rId93"/>
    <p:sldId id="577" r:id="rId94"/>
    <p:sldId id="578" r:id="rId95"/>
    <p:sldId id="579" r:id="rId96"/>
    <p:sldId id="580" r:id="rId97"/>
    <p:sldId id="581" r:id="rId98"/>
    <p:sldId id="566" r:id="rId99"/>
    <p:sldId id="567" r:id="rId100"/>
    <p:sldId id="562" r:id="rId101"/>
    <p:sldId id="559" r:id="rId102"/>
    <p:sldId id="561" r:id="rId10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641" autoAdjust="0"/>
    <p:restoredTop sz="89848" autoAdjust="0"/>
  </p:normalViewPr>
  <p:slideViewPr>
    <p:cSldViewPr>
      <p:cViewPr varScale="1">
        <p:scale>
          <a:sx n="99" d="100"/>
          <a:sy n="99" d="100"/>
        </p:scale>
        <p:origin x="151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1E2CA5-3763-49F3-AD9B-8479C9AE8857}" type="doc">
      <dgm:prSet loTypeId="urn:microsoft.com/office/officeart/2005/8/layout/hierarchy1" loCatId="hierarchy" qsTypeId="urn:microsoft.com/office/officeart/2005/8/quickstyle/simple1" qsCatId="simple" csTypeId="urn:microsoft.com/office/officeart/2005/8/colors/accent5_1" csCatId="accent5" phldr="1"/>
      <dgm:spPr/>
      <dgm:t>
        <a:bodyPr/>
        <a:lstStyle/>
        <a:p>
          <a:pPr rtl="1"/>
          <a:endParaRPr lang="ar-SA"/>
        </a:p>
      </dgm:t>
    </dgm:pt>
    <dgm:pt modelId="{CC5975B4-3DC0-48AA-9D37-05843BED07AD}">
      <dgm:prSet phldrT="[نص]" custT="1"/>
      <dgm:spPr/>
      <dgm:t>
        <a:bodyPr/>
        <a:lstStyle/>
        <a:p>
          <a:pPr rtl="1"/>
          <a:r>
            <a:rPr lang="ar-SA" sz="6600" b="1" dirty="0">
              <a:solidFill>
                <a:srgbClr val="002060"/>
              </a:solidFill>
              <a:latin typeface="Arabic Typesetting" panose="03020402040406030203" pitchFamily="66" charset="-78"/>
              <a:cs typeface="Arabic Typesetting" panose="03020402040406030203" pitchFamily="66" charset="-78"/>
            </a:rPr>
            <a:t>قارن بين</a:t>
          </a:r>
        </a:p>
      </dgm:t>
    </dgm:pt>
    <dgm:pt modelId="{97FBEE32-7DB3-4BB4-ACB5-55581C642A3D}" type="parTrans" cxnId="{DBEBAC18-868B-4413-A0A8-5B7DE094A236}">
      <dgm:prSet/>
      <dgm:spPr/>
      <dgm:t>
        <a:bodyPr/>
        <a:lstStyle/>
        <a:p>
          <a:pPr rtl="1"/>
          <a:endParaRPr lang="ar-SA"/>
        </a:p>
      </dgm:t>
    </dgm:pt>
    <dgm:pt modelId="{070F7526-5096-41DA-93AB-A654A6780B06}" type="sibTrans" cxnId="{DBEBAC18-868B-4413-A0A8-5B7DE094A236}">
      <dgm:prSet/>
      <dgm:spPr/>
      <dgm:t>
        <a:bodyPr/>
        <a:lstStyle/>
        <a:p>
          <a:pPr rtl="1"/>
          <a:endParaRPr lang="ar-SA"/>
        </a:p>
      </dgm:t>
    </dgm:pt>
    <dgm:pt modelId="{DAD72CF8-4C41-4457-8524-460D95BB41AD}">
      <dgm:prSet phldrT="[نص]"/>
      <dgm:spPr/>
      <dgm:t>
        <a:bodyPr/>
        <a:lstStyle/>
        <a:p>
          <a:pPr rtl="1"/>
          <a:r>
            <a:rPr lang="ar-SA" b="1" dirty="0">
              <a:solidFill>
                <a:srgbClr val="002060"/>
              </a:solidFill>
              <a:latin typeface="Arabic Typesetting" panose="03020402040406030203" pitchFamily="66" charset="-78"/>
              <a:cs typeface="Arabic Typesetting" panose="03020402040406030203" pitchFamily="66" charset="-78"/>
            </a:rPr>
            <a:t>الخبرات السابقة</a:t>
          </a:r>
        </a:p>
      </dgm:t>
    </dgm:pt>
    <dgm:pt modelId="{8BDC09F1-F612-430B-853D-59B5A2277828}" type="parTrans" cxnId="{D41540CD-B411-4DFE-BC83-1AB6EE73B95F}">
      <dgm:prSet/>
      <dgm:spPr/>
      <dgm:t>
        <a:bodyPr/>
        <a:lstStyle/>
        <a:p>
          <a:pPr rtl="1"/>
          <a:endParaRPr lang="ar-SA">
            <a:solidFill>
              <a:srgbClr val="002060"/>
            </a:solidFill>
          </a:endParaRPr>
        </a:p>
      </dgm:t>
    </dgm:pt>
    <dgm:pt modelId="{F69EA705-9275-4BF6-8C36-3F3B06E28322}" type="sibTrans" cxnId="{D41540CD-B411-4DFE-BC83-1AB6EE73B95F}">
      <dgm:prSet/>
      <dgm:spPr/>
      <dgm:t>
        <a:bodyPr/>
        <a:lstStyle/>
        <a:p>
          <a:pPr rtl="1"/>
          <a:endParaRPr lang="ar-SA"/>
        </a:p>
      </dgm:t>
    </dgm:pt>
    <dgm:pt modelId="{2F0B7934-7032-4E9D-89C1-D204760BA091}">
      <dgm:prSet phldrT="[نص]" custT="1"/>
      <dgm:spPr/>
      <dgm:t>
        <a:bodyPr/>
        <a:lstStyle/>
        <a:p>
          <a:pPr rtl="1"/>
          <a:r>
            <a:rPr lang="ar-SA" sz="5400" b="1" dirty="0">
              <a:solidFill>
                <a:srgbClr val="002060"/>
              </a:solidFill>
              <a:latin typeface="Arabic Typesetting" panose="03020402040406030203" pitchFamily="66" charset="-78"/>
              <a:cs typeface="Arabic Typesetting" panose="03020402040406030203" pitchFamily="66" charset="-78"/>
            </a:rPr>
            <a:t>هذه الخبرة</a:t>
          </a:r>
        </a:p>
      </dgm:t>
    </dgm:pt>
    <dgm:pt modelId="{9CDE2C99-A95F-4354-A148-DA5B5EACADAD}" type="parTrans" cxnId="{F22DFC26-2D95-4B4B-B723-1EDA79FDD297}">
      <dgm:prSet/>
      <dgm:spPr/>
      <dgm:t>
        <a:bodyPr/>
        <a:lstStyle/>
        <a:p>
          <a:pPr rtl="1"/>
          <a:endParaRPr lang="ar-SA">
            <a:solidFill>
              <a:srgbClr val="002060"/>
            </a:solidFill>
          </a:endParaRPr>
        </a:p>
      </dgm:t>
    </dgm:pt>
    <dgm:pt modelId="{3CB03556-DEF4-4E20-8ADF-62E181D6A65A}" type="sibTrans" cxnId="{F22DFC26-2D95-4B4B-B723-1EDA79FDD297}">
      <dgm:prSet/>
      <dgm:spPr/>
      <dgm:t>
        <a:bodyPr/>
        <a:lstStyle/>
        <a:p>
          <a:pPr rtl="1"/>
          <a:endParaRPr lang="ar-SA"/>
        </a:p>
      </dgm:t>
    </dgm:pt>
    <dgm:pt modelId="{9803747B-303E-4B5B-B871-21B7352FED06}" type="pres">
      <dgm:prSet presAssocID="{361E2CA5-3763-49F3-AD9B-8479C9AE8857}" presName="hierChild1" presStyleCnt="0">
        <dgm:presLayoutVars>
          <dgm:chPref val="1"/>
          <dgm:dir/>
          <dgm:animOne val="branch"/>
          <dgm:animLvl val="lvl"/>
          <dgm:resizeHandles/>
        </dgm:presLayoutVars>
      </dgm:prSet>
      <dgm:spPr/>
    </dgm:pt>
    <dgm:pt modelId="{E6C8EF96-3EC5-45E0-AAF3-8731BEDEAD8B}" type="pres">
      <dgm:prSet presAssocID="{CC5975B4-3DC0-48AA-9D37-05843BED07AD}" presName="hierRoot1" presStyleCnt="0"/>
      <dgm:spPr/>
    </dgm:pt>
    <dgm:pt modelId="{62BD0DEE-F008-48DE-978F-0F3BCD8C3B38}" type="pres">
      <dgm:prSet presAssocID="{CC5975B4-3DC0-48AA-9D37-05843BED07AD}" presName="composite" presStyleCnt="0"/>
      <dgm:spPr/>
    </dgm:pt>
    <dgm:pt modelId="{9768FABB-D257-45AC-A529-E33F22ABE419}" type="pres">
      <dgm:prSet presAssocID="{CC5975B4-3DC0-48AA-9D37-05843BED07AD}" presName="background" presStyleLbl="node0" presStyleIdx="0" presStyleCnt="1"/>
      <dgm:spPr/>
    </dgm:pt>
    <dgm:pt modelId="{475472E2-9E38-4E0E-9A3E-F5064A93F6F9}" type="pres">
      <dgm:prSet presAssocID="{CC5975B4-3DC0-48AA-9D37-05843BED07AD}" presName="text" presStyleLbl="fgAcc0" presStyleIdx="0" presStyleCnt="1">
        <dgm:presLayoutVars>
          <dgm:chPref val="3"/>
        </dgm:presLayoutVars>
      </dgm:prSet>
      <dgm:spPr/>
    </dgm:pt>
    <dgm:pt modelId="{AAAFB663-568B-4015-AE00-16E4295C6787}" type="pres">
      <dgm:prSet presAssocID="{CC5975B4-3DC0-48AA-9D37-05843BED07AD}" presName="hierChild2" presStyleCnt="0"/>
      <dgm:spPr/>
    </dgm:pt>
    <dgm:pt modelId="{2BC50969-9F2A-40CD-B710-D5BD8D0F136C}" type="pres">
      <dgm:prSet presAssocID="{8BDC09F1-F612-430B-853D-59B5A2277828}" presName="Name10" presStyleLbl="parChTrans1D2" presStyleIdx="0" presStyleCnt="2"/>
      <dgm:spPr/>
    </dgm:pt>
    <dgm:pt modelId="{9BAE505D-DDFF-4D9F-BA56-635EE51DD0A7}" type="pres">
      <dgm:prSet presAssocID="{DAD72CF8-4C41-4457-8524-460D95BB41AD}" presName="hierRoot2" presStyleCnt="0"/>
      <dgm:spPr/>
    </dgm:pt>
    <dgm:pt modelId="{A5A064F5-2681-496D-BE87-8B486B23CCA6}" type="pres">
      <dgm:prSet presAssocID="{DAD72CF8-4C41-4457-8524-460D95BB41AD}" presName="composite2" presStyleCnt="0"/>
      <dgm:spPr/>
    </dgm:pt>
    <dgm:pt modelId="{E4C9D153-4263-4AEF-9C69-C6BD46AAEBF9}" type="pres">
      <dgm:prSet presAssocID="{DAD72CF8-4C41-4457-8524-460D95BB41AD}" presName="background2" presStyleLbl="node2" presStyleIdx="0" presStyleCnt="2"/>
      <dgm:spPr/>
    </dgm:pt>
    <dgm:pt modelId="{75874B26-946F-496A-8454-53EBE9B4DB7D}" type="pres">
      <dgm:prSet presAssocID="{DAD72CF8-4C41-4457-8524-460D95BB41AD}" presName="text2" presStyleLbl="fgAcc2" presStyleIdx="0" presStyleCnt="2">
        <dgm:presLayoutVars>
          <dgm:chPref val="3"/>
        </dgm:presLayoutVars>
      </dgm:prSet>
      <dgm:spPr/>
    </dgm:pt>
    <dgm:pt modelId="{73A47071-41C7-40D4-ABF5-777B35586D2F}" type="pres">
      <dgm:prSet presAssocID="{DAD72CF8-4C41-4457-8524-460D95BB41AD}" presName="hierChild3" presStyleCnt="0"/>
      <dgm:spPr/>
    </dgm:pt>
    <dgm:pt modelId="{CE4A56AC-AA8A-4A94-8189-260D04A7C176}" type="pres">
      <dgm:prSet presAssocID="{9CDE2C99-A95F-4354-A148-DA5B5EACADAD}" presName="Name10" presStyleLbl="parChTrans1D2" presStyleIdx="1" presStyleCnt="2"/>
      <dgm:spPr/>
    </dgm:pt>
    <dgm:pt modelId="{217D2A41-AD08-474A-908B-927DCFA98A38}" type="pres">
      <dgm:prSet presAssocID="{2F0B7934-7032-4E9D-89C1-D204760BA091}" presName="hierRoot2" presStyleCnt="0"/>
      <dgm:spPr/>
    </dgm:pt>
    <dgm:pt modelId="{91F940C5-6A3A-468B-8AE7-CDBE1A855CF0}" type="pres">
      <dgm:prSet presAssocID="{2F0B7934-7032-4E9D-89C1-D204760BA091}" presName="composite2" presStyleCnt="0"/>
      <dgm:spPr/>
    </dgm:pt>
    <dgm:pt modelId="{157FC884-8603-4034-A8C2-AD1D6FCEFF3D}" type="pres">
      <dgm:prSet presAssocID="{2F0B7934-7032-4E9D-89C1-D204760BA091}" presName="background2" presStyleLbl="node2" presStyleIdx="1" presStyleCnt="2"/>
      <dgm:spPr/>
    </dgm:pt>
    <dgm:pt modelId="{6B7B856E-379C-4BFB-B6D6-4B107EF93EA9}" type="pres">
      <dgm:prSet presAssocID="{2F0B7934-7032-4E9D-89C1-D204760BA091}" presName="text2" presStyleLbl="fgAcc2" presStyleIdx="1" presStyleCnt="2" custLinFactNeighborX="604" custLinFactNeighborY="576">
        <dgm:presLayoutVars>
          <dgm:chPref val="3"/>
        </dgm:presLayoutVars>
      </dgm:prSet>
      <dgm:spPr/>
    </dgm:pt>
    <dgm:pt modelId="{529BACE7-A241-4A08-8B32-D3F839CC45E9}" type="pres">
      <dgm:prSet presAssocID="{2F0B7934-7032-4E9D-89C1-D204760BA091}" presName="hierChild3" presStyleCnt="0"/>
      <dgm:spPr/>
    </dgm:pt>
  </dgm:ptLst>
  <dgm:cxnLst>
    <dgm:cxn modelId="{DBEBAC18-868B-4413-A0A8-5B7DE094A236}" srcId="{361E2CA5-3763-49F3-AD9B-8479C9AE8857}" destId="{CC5975B4-3DC0-48AA-9D37-05843BED07AD}" srcOrd="0" destOrd="0" parTransId="{97FBEE32-7DB3-4BB4-ACB5-55581C642A3D}" sibTransId="{070F7526-5096-41DA-93AB-A654A6780B06}"/>
    <dgm:cxn modelId="{85D23F20-6368-42A7-B707-F00F3FB32A8F}" type="presOf" srcId="{9CDE2C99-A95F-4354-A148-DA5B5EACADAD}" destId="{CE4A56AC-AA8A-4A94-8189-260D04A7C176}" srcOrd="0" destOrd="0" presId="urn:microsoft.com/office/officeart/2005/8/layout/hierarchy1"/>
    <dgm:cxn modelId="{F22DFC26-2D95-4B4B-B723-1EDA79FDD297}" srcId="{CC5975B4-3DC0-48AA-9D37-05843BED07AD}" destId="{2F0B7934-7032-4E9D-89C1-D204760BA091}" srcOrd="1" destOrd="0" parTransId="{9CDE2C99-A95F-4354-A148-DA5B5EACADAD}" sibTransId="{3CB03556-DEF4-4E20-8ADF-62E181D6A65A}"/>
    <dgm:cxn modelId="{0678D664-FF8C-4608-BA82-81F833165CD4}" type="presOf" srcId="{8BDC09F1-F612-430B-853D-59B5A2277828}" destId="{2BC50969-9F2A-40CD-B710-D5BD8D0F136C}" srcOrd="0" destOrd="0" presId="urn:microsoft.com/office/officeart/2005/8/layout/hierarchy1"/>
    <dgm:cxn modelId="{028BC07C-0568-4E5F-A883-C9C1C2F38676}" type="presOf" srcId="{CC5975B4-3DC0-48AA-9D37-05843BED07AD}" destId="{475472E2-9E38-4E0E-9A3E-F5064A93F6F9}" srcOrd="0" destOrd="0" presId="urn:microsoft.com/office/officeart/2005/8/layout/hierarchy1"/>
    <dgm:cxn modelId="{5FDC0B92-BE04-413A-B7EC-4CC3D50C09B4}" type="presOf" srcId="{DAD72CF8-4C41-4457-8524-460D95BB41AD}" destId="{75874B26-946F-496A-8454-53EBE9B4DB7D}" srcOrd="0" destOrd="0" presId="urn:microsoft.com/office/officeart/2005/8/layout/hierarchy1"/>
    <dgm:cxn modelId="{053DA59E-A921-4374-8674-D5DA9666481D}" type="presOf" srcId="{2F0B7934-7032-4E9D-89C1-D204760BA091}" destId="{6B7B856E-379C-4BFB-B6D6-4B107EF93EA9}" srcOrd="0" destOrd="0" presId="urn:microsoft.com/office/officeart/2005/8/layout/hierarchy1"/>
    <dgm:cxn modelId="{D41540CD-B411-4DFE-BC83-1AB6EE73B95F}" srcId="{CC5975B4-3DC0-48AA-9D37-05843BED07AD}" destId="{DAD72CF8-4C41-4457-8524-460D95BB41AD}" srcOrd="0" destOrd="0" parTransId="{8BDC09F1-F612-430B-853D-59B5A2277828}" sibTransId="{F69EA705-9275-4BF6-8C36-3F3B06E28322}"/>
    <dgm:cxn modelId="{186804DC-52E8-438A-BB59-84ED8EC5AD2D}" type="presOf" srcId="{361E2CA5-3763-49F3-AD9B-8479C9AE8857}" destId="{9803747B-303E-4B5B-B871-21B7352FED06}" srcOrd="0" destOrd="0" presId="urn:microsoft.com/office/officeart/2005/8/layout/hierarchy1"/>
    <dgm:cxn modelId="{CB53D6F8-ED98-41EB-92E7-CFE12E31375A}" type="presParOf" srcId="{9803747B-303E-4B5B-B871-21B7352FED06}" destId="{E6C8EF96-3EC5-45E0-AAF3-8731BEDEAD8B}" srcOrd="0" destOrd="0" presId="urn:microsoft.com/office/officeart/2005/8/layout/hierarchy1"/>
    <dgm:cxn modelId="{8D5800C0-A39E-40AB-ADDC-75632E40E28B}" type="presParOf" srcId="{E6C8EF96-3EC5-45E0-AAF3-8731BEDEAD8B}" destId="{62BD0DEE-F008-48DE-978F-0F3BCD8C3B38}" srcOrd="0" destOrd="0" presId="urn:microsoft.com/office/officeart/2005/8/layout/hierarchy1"/>
    <dgm:cxn modelId="{B9A2A03C-9D2B-4E85-BFAE-EDDD462EC092}" type="presParOf" srcId="{62BD0DEE-F008-48DE-978F-0F3BCD8C3B38}" destId="{9768FABB-D257-45AC-A529-E33F22ABE419}" srcOrd="0" destOrd="0" presId="urn:microsoft.com/office/officeart/2005/8/layout/hierarchy1"/>
    <dgm:cxn modelId="{5FABE1EA-69DB-451D-A554-7E8EAC52F4E1}" type="presParOf" srcId="{62BD0DEE-F008-48DE-978F-0F3BCD8C3B38}" destId="{475472E2-9E38-4E0E-9A3E-F5064A93F6F9}" srcOrd="1" destOrd="0" presId="urn:microsoft.com/office/officeart/2005/8/layout/hierarchy1"/>
    <dgm:cxn modelId="{66F98163-4612-46F3-B0B9-567503E678B6}" type="presParOf" srcId="{E6C8EF96-3EC5-45E0-AAF3-8731BEDEAD8B}" destId="{AAAFB663-568B-4015-AE00-16E4295C6787}" srcOrd="1" destOrd="0" presId="urn:microsoft.com/office/officeart/2005/8/layout/hierarchy1"/>
    <dgm:cxn modelId="{F3185234-C611-40A0-A3ED-0D85CC2BC55F}" type="presParOf" srcId="{AAAFB663-568B-4015-AE00-16E4295C6787}" destId="{2BC50969-9F2A-40CD-B710-D5BD8D0F136C}" srcOrd="0" destOrd="0" presId="urn:microsoft.com/office/officeart/2005/8/layout/hierarchy1"/>
    <dgm:cxn modelId="{36EFBF6F-3C20-47EC-8EBE-B7F2377FAC98}" type="presParOf" srcId="{AAAFB663-568B-4015-AE00-16E4295C6787}" destId="{9BAE505D-DDFF-4D9F-BA56-635EE51DD0A7}" srcOrd="1" destOrd="0" presId="urn:microsoft.com/office/officeart/2005/8/layout/hierarchy1"/>
    <dgm:cxn modelId="{40BCECFB-61E0-4463-AB63-3DBA33E651EE}" type="presParOf" srcId="{9BAE505D-DDFF-4D9F-BA56-635EE51DD0A7}" destId="{A5A064F5-2681-496D-BE87-8B486B23CCA6}" srcOrd="0" destOrd="0" presId="urn:microsoft.com/office/officeart/2005/8/layout/hierarchy1"/>
    <dgm:cxn modelId="{ABAFFAA6-A1D1-48EB-AB63-02DB3448240F}" type="presParOf" srcId="{A5A064F5-2681-496D-BE87-8B486B23CCA6}" destId="{E4C9D153-4263-4AEF-9C69-C6BD46AAEBF9}" srcOrd="0" destOrd="0" presId="urn:microsoft.com/office/officeart/2005/8/layout/hierarchy1"/>
    <dgm:cxn modelId="{18C36CC9-C5A8-4337-9D9C-E57AA857635B}" type="presParOf" srcId="{A5A064F5-2681-496D-BE87-8B486B23CCA6}" destId="{75874B26-946F-496A-8454-53EBE9B4DB7D}" srcOrd="1" destOrd="0" presId="urn:microsoft.com/office/officeart/2005/8/layout/hierarchy1"/>
    <dgm:cxn modelId="{D9DFE9AB-5DE8-4D0E-8044-7388F22C7A79}" type="presParOf" srcId="{9BAE505D-DDFF-4D9F-BA56-635EE51DD0A7}" destId="{73A47071-41C7-40D4-ABF5-777B35586D2F}" srcOrd="1" destOrd="0" presId="urn:microsoft.com/office/officeart/2005/8/layout/hierarchy1"/>
    <dgm:cxn modelId="{30AFF5CA-ECAD-4F4D-A619-7C312EFC48CA}" type="presParOf" srcId="{AAAFB663-568B-4015-AE00-16E4295C6787}" destId="{CE4A56AC-AA8A-4A94-8189-260D04A7C176}" srcOrd="2" destOrd="0" presId="urn:microsoft.com/office/officeart/2005/8/layout/hierarchy1"/>
    <dgm:cxn modelId="{AC14BF90-AA43-4913-ACF1-E17244107E8E}" type="presParOf" srcId="{AAAFB663-568B-4015-AE00-16E4295C6787}" destId="{217D2A41-AD08-474A-908B-927DCFA98A38}" srcOrd="3" destOrd="0" presId="urn:microsoft.com/office/officeart/2005/8/layout/hierarchy1"/>
    <dgm:cxn modelId="{2D2CE9D8-F4F4-438E-B7EE-ADF864CCA95F}" type="presParOf" srcId="{217D2A41-AD08-474A-908B-927DCFA98A38}" destId="{91F940C5-6A3A-468B-8AE7-CDBE1A855CF0}" srcOrd="0" destOrd="0" presId="urn:microsoft.com/office/officeart/2005/8/layout/hierarchy1"/>
    <dgm:cxn modelId="{6E9673A9-ED19-4B7C-99BF-F8C6992AE869}" type="presParOf" srcId="{91F940C5-6A3A-468B-8AE7-CDBE1A855CF0}" destId="{157FC884-8603-4034-A8C2-AD1D6FCEFF3D}" srcOrd="0" destOrd="0" presId="urn:microsoft.com/office/officeart/2005/8/layout/hierarchy1"/>
    <dgm:cxn modelId="{65058D79-6401-4334-AEE8-8B1D815C015D}" type="presParOf" srcId="{91F940C5-6A3A-468B-8AE7-CDBE1A855CF0}" destId="{6B7B856E-379C-4BFB-B6D6-4B107EF93EA9}" srcOrd="1" destOrd="0" presId="urn:microsoft.com/office/officeart/2005/8/layout/hierarchy1"/>
    <dgm:cxn modelId="{F7DAD968-C2CD-455E-BA80-9EA804681017}" type="presParOf" srcId="{217D2A41-AD08-474A-908B-927DCFA98A38}" destId="{529BACE7-A241-4A08-8B32-D3F839CC45E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400" b="1" dirty="0">
              <a:solidFill>
                <a:srgbClr val="002060"/>
              </a:solidFill>
              <a:latin typeface="Arabic Typesetting" panose="03020402040406030203" pitchFamily="66" charset="-78"/>
              <a:cs typeface="Arabic Typesetting" panose="03020402040406030203" pitchFamily="66" charset="-78"/>
            </a:rPr>
            <a:t>الجدوى و الفوائد</a:t>
          </a:r>
          <a:r>
            <a:rPr lang="en-US" sz="4400" b="1" dirty="0">
              <a:solidFill>
                <a:srgbClr val="002060"/>
              </a:solidFill>
              <a:latin typeface="Arabic Typesetting" panose="03020402040406030203" pitchFamily="66" charset="-78"/>
              <a:cs typeface="Arabic Typesetting" panose="03020402040406030203" pitchFamily="66" charset="-78"/>
            </a:rPr>
            <a:t> </a:t>
          </a:r>
          <a:endParaRPr lang="ar-EG" sz="4400" b="1" dirty="0">
            <a:solidFill>
              <a:srgbClr val="002060"/>
            </a:solidFill>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a:solidFill>
              <a:srgbClr val="002060"/>
            </a:solidFill>
          </a:endParaRPr>
        </a:p>
      </dgm:t>
    </dgm:pt>
    <dgm:pt modelId="{BED9FD09-B9FC-4141-B1ED-81335B2F4250}" type="sibTrans" cxnId="{32F31C62-0D0C-46AD-B71C-90846DA9A5EF}">
      <dgm:prSet/>
      <dgm:spPr/>
      <dgm:t>
        <a:bodyPr/>
        <a:lstStyle/>
        <a:p>
          <a:pPr rtl="1"/>
          <a:endParaRPr lang="ar-EG">
            <a:solidFill>
              <a:srgbClr val="002060"/>
            </a:solidFill>
          </a:endParaRPr>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5400" b="1" dirty="0">
              <a:solidFill>
                <a:srgbClr val="002060"/>
              </a:solidFill>
              <a:latin typeface="Arabic Typesetting" panose="03020402040406030203" pitchFamily="66" charset="-78"/>
              <a:cs typeface="Arabic Typesetting" panose="03020402040406030203" pitchFamily="66" charset="-78"/>
            </a:rPr>
            <a:t>ما هي الفوائد ؟</a:t>
          </a:r>
          <a:r>
            <a:rPr lang="en-US" sz="5400" b="1" dirty="0">
              <a:solidFill>
                <a:srgbClr val="002060"/>
              </a:solidFill>
              <a:latin typeface="Arabic Typesetting" panose="03020402040406030203" pitchFamily="66" charset="-78"/>
              <a:cs typeface="Arabic Typesetting" panose="03020402040406030203" pitchFamily="66" charset="-78"/>
            </a:rPr>
            <a:t> </a:t>
          </a:r>
          <a:endParaRPr lang="ar-EG" sz="5400" b="1" dirty="0">
            <a:solidFill>
              <a:srgbClr val="002060"/>
            </a:solidFill>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a:solidFill>
              <a:srgbClr val="002060"/>
            </a:solidFill>
          </a:endParaRPr>
        </a:p>
      </dgm:t>
    </dgm:pt>
    <dgm:pt modelId="{F6BF359E-7F56-4D4C-855D-BFD325996B0B}" type="sibTrans" cxnId="{8948D2A3-6BAC-4FBA-8670-11FC87CDC520}">
      <dgm:prSet/>
      <dgm:spPr/>
      <dgm:t>
        <a:bodyPr/>
        <a:lstStyle/>
        <a:p>
          <a:pPr rtl="1"/>
          <a:endParaRPr lang="ar-EG">
            <a:solidFill>
              <a:srgbClr val="002060"/>
            </a:solidFill>
          </a:endParaRPr>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800" b="1" dirty="0">
              <a:solidFill>
                <a:srgbClr val="002060"/>
              </a:solidFill>
              <a:latin typeface="Arabic Typesetting" panose="03020402040406030203" pitchFamily="66" charset="-78"/>
              <a:cs typeface="Arabic Typesetting" panose="03020402040406030203" pitchFamily="66" charset="-78"/>
            </a:rPr>
            <a:t>هل يمكننا تطبيق هذا المفهوم الجذاب ؟</a:t>
          </a:r>
          <a:r>
            <a:rPr lang="en-US" sz="4800" b="1" dirty="0">
              <a:solidFill>
                <a:srgbClr val="002060"/>
              </a:solidFill>
              <a:latin typeface="Arabic Typesetting" panose="03020402040406030203" pitchFamily="66" charset="-78"/>
              <a:cs typeface="Arabic Typesetting" panose="03020402040406030203" pitchFamily="66" charset="-78"/>
            </a:rPr>
            <a:t> </a:t>
          </a:r>
          <a:endParaRPr lang="ar-EG" sz="4800" b="1" dirty="0">
            <a:solidFill>
              <a:srgbClr val="002060"/>
            </a:solidFill>
            <a:latin typeface="Arabic Typesetting" panose="03020402040406030203" pitchFamily="66" charset="-78"/>
            <a:cs typeface="Arabic Typesetting" panose="03020402040406030203" pitchFamily="66" charset="-78"/>
          </a:endParaRPr>
        </a:p>
      </dgm:t>
    </dgm:pt>
    <dgm:pt modelId="{14264ED4-D8F1-44A4-96F4-7F7A15A4C754}" type="parTrans" cxnId="{40602E8F-93A5-49A4-B81A-CE216B36FAB6}">
      <dgm:prSet/>
      <dgm:spPr/>
      <dgm:t>
        <a:bodyPr/>
        <a:lstStyle/>
        <a:p>
          <a:pPr rtl="1"/>
          <a:endParaRPr lang="ar-EG">
            <a:solidFill>
              <a:srgbClr val="002060"/>
            </a:solidFill>
          </a:endParaRPr>
        </a:p>
      </dgm:t>
    </dgm:pt>
    <dgm:pt modelId="{DB250091-BD5D-4037-965C-7AB4A3E948FA}" type="sibTrans" cxnId="{40602E8F-93A5-49A4-B81A-CE216B36FAB6}">
      <dgm:prSet/>
      <dgm:spPr/>
      <dgm:t>
        <a:bodyPr/>
        <a:lstStyle/>
        <a:p>
          <a:pPr rtl="1"/>
          <a:endParaRPr lang="ar-EG">
            <a:solidFill>
              <a:srgbClr val="002060"/>
            </a:solidFill>
          </a:endParaRPr>
        </a:p>
      </dgm:t>
    </dgm:pt>
    <dgm:pt modelId="{F0200CFA-470C-4C40-BC53-EDFE57A8BDC7}">
      <dgm:prSet custT="1">
        <dgm:style>
          <a:lnRef idx="1">
            <a:schemeClr val="accent5"/>
          </a:lnRef>
          <a:fillRef idx="2">
            <a:schemeClr val="accent5"/>
          </a:fillRef>
          <a:effectRef idx="1">
            <a:schemeClr val="accent5"/>
          </a:effectRef>
          <a:fontRef idx="minor">
            <a:schemeClr val="dk1"/>
          </a:fontRef>
        </dgm:style>
      </dgm:prSet>
      <dgm:spPr>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400" b="1" dirty="0">
              <a:solidFill>
                <a:srgbClr val="002060"/>
              </a:solidFill>
              <a:latin typeface="Arabic Typesetting" panose="03020402040406030203" pitchFamily="66" charset="-78"/>
              <a:cs typeface="Arabic Typesetting" panose="03020402040406030203" pitchFamily="66" charset="-78"/>
            </a:rPr>
            <a:t>هل يمكن تعديل هذه الفكرة حتى تصبح قابلة للتنفيذ </a:t>
          </a:r>
          <a:r>
            <a:rPr lang="ar-SA" sz="3600" b="1" dirty="0">
              <a:solidFill>
                <a:srgbClr val="002060"/>
              </a:solidFill>
              <a:latin typeface="Arial" pitchFamily="34" charset="0"/>
              <a:cs typeface="Arial" pitchFamily="34" charset="0"/>
            </a:rPr>
            <a:t>؟</a:t>
          </a:r>
          <a:r>
            <a:rPr lang="en-US" sz="3600" b="1" dirty="0">
              <a:solidFill>
                <a:srgbClr val="002060"/>
              </a:solidFill>
              <a:latin typeface="Arial" pitchFamily="34" charset="0"/>
              <a:cs typeface="Arial" pitchFamily="34" charset="0"/>
            </a:rPr>
            <a:t> </a:t>
          </a:r>
          <a:endParaRPr lang="ar-EG" sz="3600" b="1" dirty="0">
            <a:solidFill>
              <a:srgbClr val="002060"/>
            </a:solidFill>
            <a:latin typeface="Arial" pitchFamily="34" charset="0"/>
            <a:cs typeface="Arial" pitchFamily="34" charset="0"/>
          </a:endParaRPr>
        </a:p>
      </dgm:t>
    </dgm:pt>
    <dgm:pt modelId="{C2DC497D-5818-445D-8A3B-6CB7D29902AD}" type="parTrans" cxnId="{53F55B41-DBBC-4FA4-9550-1772CEEA3265}">
      <dgm:prSet/>
      <dgm:spPr/>
      <dgm:t>
        <a:bodyPr/>
        <a:lstStyle/>
        <a:p>
          <a:pPr rtl="1"/>
          <a:endParaRPr lang="ar-EG">
            <a:solidFill>
              <a:srgbClr val="002060"/>
            </a:solidFill>
          </a:endParaRPr>
        </a:p>
      </dgm:t>
    </dgm:pt>
    <dgm:pt modelId="{8F7C1BCE-9AB8-4AA0-ADF5-B72238D4504F}" type="sibTrans" cxnId="{53F55B41-DBBC-4FA4-9550-1772CEEA3265}">
      <dgm:prSet/>
      <dgm:spPr/>
      <dgm:t>
        <a:bodyPr/>
        <a:lstStyle/>
        <a:p>
          <a:pPr rtl="1"/>
          <a:endParaRPr lang="ar-EG">
            <a:solidFill>
              <a:srgbClr val="002060"/>
            </a:solidFill>
          </a:endParaRPr>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4"/>
      <dgm:spPr/>
    </dgm:pt>
    <dgm:pt modelId="{3420045A-F0CE-43AD-B857-BF6D9C18CC86}" type="pres">
      <dgm:prSet presAssocID="{70426EB3-FB7E-4E56-9839-1E555CC70A52}" presName="parentText" presStyleLbl="node1" presStyleIdx="0" presStyleCnt="4"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4" custLinFactNeighborX="-98" custLinFactNeighborY="-9093">
        <dgm:presLayoutVars>
          <dgm:bulletEnabled val="1"/>
        </dgm:presLayoutVars>
        <dgm:style>
          <a:lnRef idx="3">
            <a:schemeClr val="lt1"/>
          </a:lnRef>
          <a:fillRef idx="1">
            <a:schemeClr val="dk1"/>
          </a:fillRef>
          <a:effectRef idx="1">
            <a:schemeClr val="dk1"/>
          </a:effectRef>
          <a:fontRef idx="minor">
            <a:schemeClr val="lt1"/>
          </a:fontRef>
        </dgm:style>
      </dgm:prSet>
      <dgm:spPr>
        <a:solidFill>
          <a:schemeClr val="bg1">
            <a:lumMod val="50000"/>
          </a:schemeClr>
        </a:solidFill>
        <a:ln/>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4"/>
      <dgm:spPr/>
    </dgm:pt>
    <dgm:pt modelId="{5212887A-8D8A-4C8B-9668-06A50AA045D2}" type="pres">
      <dgm:prSet presAssocID="{6FC7403D-C36F-4919-87D3-F7A9D7B9F81C}" presName="parentText" presStyleLbl="node1" presStyleIdx="1" presStyleCnt="4"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4" custLinFactNeighborX="-98" custLinFactNeighborY="-17660">
        <dgm:presLayoutVars>
          <dgm:bulletEnabled val="1"/>
        </dgm:presLayoutVars>
        <dgm:style>
          <a:lnRef idx="3">
            <a:schemeClr val="lt1"/>
          </a:lnRef>
          <a:fillRef idx="1">
            <a:schemeClr val="dk1"/>
          </a:fillRef>
          <a:effectRef idx="1">
            <a:schemeClr val="dk1"/>
          </a:effectRef>
          <a:fontRef idx="minor">
            <a:schemeClr val="lt1"/>
          </a:fontRef>
        </dgm:style>
      </dgm:prSet>
      <dgm:spPr>
        <a:solidFill>
          <a:schemeClr val="bg1">
            <a:lumMod val="50000"/>
          </a:schemeClr>
        </a:solidFill>
        <a:ln/>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4"/>
      <dgm:spPr/>
    </dgm:pt>
    <dgm:pt modelId="{08F67AF9-B7D5-422C-97EE-AD9FE5EF5AC1}" type="pres">
      <dgm:prSet presAssocID="{8496D0E4-8B34-4694-9632-6A298D736A6B}" presName="parentText" presStyleLbl="node1" presStyleIdx="2" presStyleCnt="4"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4" custLinFactNeighborX="-98" custLinFactNeighborY="-17660">
        <dgm:presLayoutVars>
          <dgm:bulletEnabled val="1"/>
        </dgm:presLayoutVars>
        <dgm:style>
          <a:lnRef idx="3">
            <a:schemeClr val="lt1"/>
          </a:lnRef>
          <a:fillRef idx="1">
            <a:schemeClr val="dk1"/>
          </a:fillRef>
          <a:effectRef idx="1">
            <a:schemeClr val="dk1"/>
          </a:effectRef>
          <a:fontRef idx="minor">
            <a:schemeClr val="lt1"/>
          </a:fontRef>
        </dgm:style>
      </dgm:prSet>
      <dgm:spPr>
        <a:solidFill>
          <a:schemeClr val="bg1">
            <a:lumMod val="50000"/>
          </a:schemeClr>
        </a:solidFill>
        <a:ln/>
      </dgm:spPr>
    </dgm:pt>
    <dgm:pt modelId="{F9139C61-C48E-4008-BD6D-4838B86A0607}" type="pres">
      <dgm:prSet presAssocID="{DB250091-BD5D-4037-965C-7AB4A3E948FA}"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2" presStyleCnt="4"/>
      <dgm:spPr/>
    </dgm:pt>
    <dgm:pt modelId="{EDD069FD-C6DA-40B5-B473-191ED4CA86D5}" type="pres">
      <dgm:prSet presAssocID="{F0200CFA-470C-4C40-BC53-EDFE57A8BDC7}" presName="parentText" presStyleLbl="node1" presStyleIdx="3" presStyleCnt="4" custScaleX="142857" custLinFactNeighborX="-1538" custLinFactNeighborY="301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3" presStyleCnt="4" custLinFactNeighborX="-98" custLinFactNeighborY="-17660">
        <dgm:presLayoutVars>
          <dgm:bulletEnabled val="1"/>
        </dgm:presLayoutVars>
        <dgm:style>
          <a:lnRef idx="3">
            <a:schemeClr val="lt1"/>
          </a:lnRef>
          <a:fillRef idx="1">
            <a:schemeClr val="dk1"/>
          </a:fillRef>
          <a:effectRef idx="1">
            <a:schemeClr val="dk1"/>
          </a:effectRef>
          <a:fontRef idx="minor">
            <a:schemeClr val="lt1"/>
          </a:fontRef>
        </dgm:style>
      </dgm:prSet>
      <dgm:spPr>
        <a:solidFill>
          <a:schemeClr val="bg1">
            <a:lumMod val="50000"/>
          </a:schemeClr>
        </a:solidFill>
        <a:ln/>
      </dgm:spPr>
    </dgm:pt>
  </dgm:ptLst>
  <dgm:cxnLst>
    <dgm:cxn modelId="{310D2A08-32A4-465C-9F7B-B60A274DD31A}" type="presOf" srcId="{6FC7403D-C36F-4919-87D3-F7A9D7B9F81C}" destId="{5212887A-8D8A-4C8B-9668-06A50AA045D2}" srcOrd="1" destOrd="0" presId="urn:microsoft.com/office/officeart/2005/8/layout/list1"/>
    <dgm:cxn modelId="{C456B826-56C7-45F1-9B2B-F7A603253DB1}" type="presOf" srcId="{8496D0E4-8B34-4694-9632-6A298D736A6B}" destId="{26CBDF92-44B3-45B9-9533-1294F9572283}" srcOrd="0" destOrd="0" presId="urn:microsoft.com/office/officeart/2005/8/layout/list1"/>
    <dgm:cxn modelId="{53F55B41-DBBC-4FA4-9550-1772CEEA3265}" srcId="{E2E3BBB9-613C-4D73-829F-65CB52567361}" destId="{F0200CFA-470C-4C40-BC53-EDFE57A8BDC7}" srcOrd="3" destOrd="0" parTransId="{C2DC497D-5818-445D-8A3B-6CB7D29902AD}" sibTransId="{8F7C1BCE-9AB8-4AA0-ADF5-B72238D4504F}"/>
    <dgm:cxn modelId="{32F31C62-0D0C-46AD-B71C-90846DA9A5EF}" srcId="{E2E3BBB9-613C-4D73-829F-65CB52567361}" destId="{70426EB3-FB7E-4E56-9839-1E555CC70A52}" srcOrd="0" destOrd="0" parTransId="{45C0FFA1-42C8-4D3E-B159-4A25CB50FE45}" sibTransId="{BED9FD09-B9FC-4141-B1ED-81335B2F4250}"/>
    <dgm:cxn modelId="{40602E8F-93A5-49A4-B81A-CE216B36FAB6}" srcId="{E2E3BBB9-613C-4D73-829F-65CB52567361}" destId="{8496D0E4-8B34-4694-9632-6A298D736A6B}" srcOrd="2" destOrd="0" parTransId="{14264ED4-D8F1-44A4-96F4-7F7A15A4C754}" sibTransId="{DB250091-BD5D-4037-965C-7AB4A3E948FA}"/>
    <dgm:cxn modelId="{8948D2A3-6BAC-4FBA-8670-11FC87CDC520}" srcId="{E2E3BBB9-613C-4D73-829F-65CB52567361}" destId="{6FC7403D-C36F-4919-87D3-F7A9D7B9F81C}" srcOrd="1" destOrd="0" parTransId="{8C48A004-359A-41A0-9CAF-F065F78C8740}" sibTransId="{F6BF359E-7F56-4D4C-855D-BFD325996B0B}"/>
    <dgm:cxn modelId="{CBB145AB-75AA-4F56-A386-BA54ADA8D293}" type="presOf" srcId="{8496D0E4-8B34-4694-9632-6A298D736A6B}" destId="{08F67AF9-B7D5-422C-97EE-AD9FE5EF5AC1}" srcOrd="1" destOrd="0" presId="urn:microsoft.com/office/officeart/2005/8/layout/list1"/>
    <dgm:cxn modelId="{4A673FB4-7A71-4CF1-BED5-663D56E1B37F}" type="presOf" srcId="{F0200CFA-470C-4C40-BC53-EDFE57A8BDC7}" destId="{7A219F1B-63CA-4479-A9DD-D7EC8CB124D9}" srcOrd="0" destOrd="0" presId="urn:microsoft.com/office/officeart/2005/8/layout/list1"/>
    <dgm:cxn modelId="{3172DEB5-30B9-4F41-BCA6-FA7D8F2A9A1F}" type="presOf" srcId="{F0200CFA-470C-4C40-BC53-EDFE57A8BDC7}" destId="{EDD069FD-C6DA-40B5-B473-191ED4CA86D5}" srcOrd="1" destOrd="0" presId="urn:microsoft.com/office/officeart/2005/8/layout/list1"/>
    <dgm:cxn modelId="{E1FFD6BC-4134-44AA-8A32-941968836DB4}" type="presOf" srcId="{E2E3BBB9-613C-4D73-829F-65CB52567361}" destId="{FA822960-E6CE-435B-A66D-DDE795684600}" srcOrd="0" destOrd="0" presId="urn:microsoft.com/office/officeart/2005/8/layout/list1"/>
    <dgm:cxn modelId="{971172BF-24F3-44EB-A46B-0F87FA03197F}" type="presOf" srcId="{6FC7403D-C36F-4919-87D3-F7A9D7B9F81C}" destId="{51F0D583-605B-46A3-9915-CC790A7EAF06}" srcOrd="0" destOrd="0" presId="urn:microsoft.com/office/officeart/2005/8/layout/list1"/>
    <dgm:cxn modelId="{37120BCD-7F1C-4817-87F1-C2EC44192079}" type="presOf" srcId="{70426EB3-FB7E-4E56-9839-1E555CC70A52}" destId="{E3999A5C-E8E3-422A-9DC5-D93BC63A3C0A}" srcOrd="0" destOrd="0" presId="urn:microsoft.com/office/officeart/2005/8/layout/list1"/>
    <dgm:cxn modelId="{0CACE8FB-2136-4377-8845-4C21E2D5A076}" type="presOf" srcId="{70426EB3-FB7E-4E56-9839-1E555CC70A52}" destId="{3420045A-F0CE-43AD-B857-BF6D9C18CC86}" srcOrd="1" destOrd="0" presId="urn:microsoft.com/office/officeart/2005/8/layout/list1"/>
    <dgm:cxn modelId="{86FBC3CA-DEB4-4EC6-A3C7-E145155E933E}" type="presParOf" srcId="{FA822960-E6CE-435B-A66D-DDE795684600}" destId="{2D6CDFC6-95A9-4A0C-B516-DEF2D07E3F48}" srcOrd="0" destOrd="0" presId="urn:microsoft.com/office/officeart/2005/8/layout/list1"/>
    <dgm:cxn modelId="{431EA498-A2A7-45C1-9BB5-090289EA38FA}" type="presParOf" srcId="{2D6CDFC6-95A9-4A0C-B516-DEF2D07E3F48}" destId="{E3999A5C-E8E3-422A-9DC5-D93BC63A3C0A}" srcOrd="0" destOrd="0" presId="urn:microsoft.com/office/officeart/2005/8/layout/list1"/>
    <dgm:cxn modelId="{9AD5057D-F5AD-47FF-BED7-AEF544FFB9A5}" type="presParOf" srcId="{2D6CDFC6-95A9-4A0C-B516-DEF2D07E3F48}" destId="{3420045A-F0CE-43AD-B857-BF6D9C18CC86}" srcOrd="1" destOrd="0" presId="urn:microsoft.com/office/officeart/2005/8/layout/list1"/>
    <dgm:cxn modelId="{3EBE637D-7C5A-416A-A9F6-7F6A849D3B2B}" type="presParOf" srcId="{FA822960-E6CE-435B-A66D-DDE795684600}" destId="{D2DE7E37-33D9-4214-B843-E07E3FDA69BD}" srcOrd="1" destOrd="0" presId="urn:microsoft.com/office/officeart/2005/8/layout/list1"/>
    <dgm:cxn modelId="{A04E12DF-E400-44A3-9E71-764FAEBA8F0F}" type="presParOf" srcId="{FA822960-E6CE-435B-A66D-DDE795684600}" destId="{EF2593F9-980A-4B99-A3DD-72BBBBB56C5E}" srcOrd="2" destOrd="0" presId="urn:microsoft.com/office/officeart/2005/8/layout/list1"/>
    <dgm:cxn modelId="{C3492FEE-61F1-4A72-8A94-3408128AFEC9}" type="presParOf" srcId="{FA822960-E6CE-435B-A66D-DDE795684600}" destId="{6BE9A390-5189-4CEB-A273-BA62FB6E5DF0}" srcOrd="3" destOrd="0" presId="urn:microsoft.com/office/officeart/2005/8/layout/list1"/>
    <dgm:cxn modelId="{8326759D-6238-433D-A2A4-2223073A824B}" type="presParOf" srcId="{FA822960-E6CE-435B-A66D-DDE795684600}" destId="{A44564B0-6EF8-459B-BC9B-328A44FD5DFA}" srcOrd="4" destOrd="0" presId="urn:microsoft.com/office/officeart/2005/8/layout/list1"/>
    <dgm:cxn modelId="{1D064101-9A9E-46EA-BFA3-0F98AD960037}" type="presParOf" srcId="{A44564B0-6EF8-459B-BC9B-328A44FD5DFA}" destId="{51F0D583-605B-46A3-9915-CC790A7EAF06}" srcOrd="0" destOrd="0" presId="urn:microsoft.com/office/officeart/2005/8/layout/list1"/>
    <dgm:cxn modelId="{9D16A467-E1AE-4D88-A209-7F2BFD7FE25C}" type="presParOf" srcId="{A44564B0-6EF8-459B-BC9B-328A44FD5DFA}" destId="{5212887A-8D8A-4C8B-9668-06A50AA045D2}" srcOrd="1" destOrd="0" presId="urn:microsoft.com/office/officeart/2005/8/layout/list1"/>
    <dgm:cxn modelId="{118D46BA-4A8A-4E91-926A-BB05D85C82DE}" type="presParOf" srcId="{FA822960-E6CE-435B-A66D-DDE795684600}" destId="{48C231FF-CEE6-4C36-87E6-ACDB36D132F1}" srcOrd="5" destOrd="0" presId="urn:microsoft.com/office/officeart/2005/8/layout/list1"/>
    <dgm:cxn modelId="{B9DE068C-C4D2-4EB0-B7DC-BD630AC3A81F}" type="presParOf" srcId="{FA822960-E6CE-435B-A66D-DDE795684600}" destId="{539CBED9-623E-43C9-BD52-C77FD788C9A6}" srcOrd="6" destOrd="0" presId="urn:microsoft.com/office/officeart/2005/8/layout/list1"/>
    <dgm:cxn modelId="{FC3B45D9-0F14-4EA0-96F1-55D34EE40EFA}" type="presParOf" srcId="{FA822960-E6CE-435B-A66D-DDE795684600}" destId="{B59393C1-A771-4786-9D1A-5E882836C6F7}" srcOrd="7" destOrd="0" presId="urn:microsoft.com/office/officeart/2005/8/layout/list1"/>
    <dgm:cxn modelId="{C8554A7A-467D-415B-9DFF-723170B42B17}" type="presParOf" srcId="{FA822960-E6CE-435B-A66D-DDE795684600}" destId="{1C3B7991-9917-431B-9E6F-3391E885E5E9}" srcOrd="8" destOrd="0" presId="urn:microsoft.com/office/officeart/2005/8/layout/list1"/>
    <dgm:cxn modelId="{48A98CF8-A8C3-41A9-9CE4-BB673FEC99DB}" type="presParOf" srcId="{1C3B7991-9917-431B-9E6F-3391E885E5E9}" destId="{26CBDF92-44B3-45B9-9533-1294F9572283}" srcOrd="0" destOrd="0" presId="urn:microsoft.com/office/officeart/2005/8/layout/list1"/>
    <dgm:cxn modelId="{6191F02F-51AD-41CE-9F43-857497D15806}" type="presParOf" srcId="{1C3B7991-9917-431B-9E6F-3391E885E5E9}" destId="{08F67AF9-B7D5-422C-97EE-AD9FE5EF5AC1}" srcOrd="1" destOrd="0" presId="urn:microsoft.com/office/officeart/2005/8/layout/list1"/>
    <dgm:cxn modelId="{538B988E-F108-4A3B-B637-77CE614A565D}" type="presParOf" srcId="{FA822960-E6CE-435B-A66D-DDE795684600}" destId="{43A84DED-E608-405C-9344-B8E7355F7046}" srcOrd="9" destOrd="0" presId="urn:microsoft.com/office/officeart/2005/8/layout/list1"/>
    <dgm:cxn modelId="{CE77D3E2-A59F-4164-BA38-C33634BB456D}" type="presParOf" srcId="{FA822960-E6CE-435B-A66D-DDE795684600}" destId="{03AB7637-7096-495D-B0D4-B57899F6D724}" srcOrd="10" destOrd="0" presId="urn:microsoft.com/office/officeart/2005/8/layout/list1"/>
    <dgm:cxn modelId="{78CA7C00-6EB8-449D-B6D8-EF9BFAC36D38}" type="presParOf" srcId="{FA822960-E6CE-435B-A66D-DDE795684600}" destId="{F9139C61-C48E-4008-BD6D-4838B86A0607}" srcOrd="11" destOrd="0" presId="urn:microsoft.com/office/officeart/2005/8/layout/list1"/>
    <dgm:cxn modelId="{907CCA8F-915D-477A-BCDB-C82D801A29A6}" type="presParOf" srcId="{FA822960-E6CE-435B-A66D-DDE795684600}" destId="{1B835327-E95B-449E-A080-E707CC0D4C26}" srcOrd="12" destOrd="0" presId="urn:microsoft.com/office/officeart/2005/8/layout/list1"/>
    <dgm:cxn modelId="{0F3B0786-B3D0-4642-B5DB-1558A61E7A1A}" type="presParOf" srcId="{1B835327-E95B-449E-A080-E707CC0D4C26}" destId="{7A219F1B-63CA-4479-A9DD-D7EC8CB124D9}" srcOrd="0" destOrd="0" presId="urn:microsoft.com/office/officeart/2005/8/layout/list1"/>
    <dgm:cxn modelId="{4486EBBD-A7E8-4941-82B2-1997825A4113}" type="presParOf" srcId="{1B835327-E95B-449E-A080-E707CC0D4C26}" destId="{EDD069FD-C6DA-40B5-B473-191ED4CA86D5}" srcOrd="1" destOrd="0" presId="urn:microsoft.com/office/officeart/2005/8/layout/list1"/>
    <dgm:cxn modelId="{A29264BD-33D1-4C5D-8F74-6A794239C33A}" type="presParOf" srcId="{FA822960-E6CE-435B-A66D-DDE795684600}" destId="{433D92CD-9685-4243-A182-F963EBC90B1B}" srcOrd="13" destOrd="0" presId="urn:microsoft.com/office/officeart/2005/8/layout/list1"/>
    <dgm:cxn modelId="{FE684732-4A71-4F01-A2AD-29A05142ED52}" type="presParOf" srcId="{FA822960-E6CE-435B-A66D-DDE795684600}" destId="{7DECC61C-B72B-4AB6-AC31-4F337E78780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5400" b="1" dirty="0">
              <a:solidFill>
                <a:schemeClr val="bg1"/>
              </a:solidFill>
              <a:latin typeface="Arabic Typesetting" panose="03020402040406030203" pitchFamily="66" charset="-78"/>
              <a:cs typeface="Arabic Typesetting" panose="03020402040406030203" pitchFamily="66" charset="-78"/>
            </a:rPr>
            <a:t>التفكير الإبداعي </a:t>
          </a:r>
          <a:r>
            <a:rPr lang="en-US" sz="5400" b="1" dirty="0">
              <a:solidFill>
                <a:schemeClr val="bg1"/>
              </a:solidFill>
              <a:latin typeface="Arabic Typesetting" panose="03020402040406030203" pitchFamily="66" charset="-78"/>
              <a:cs typeface="Arabic Typesetting" panose="03020402040406030203" pitchFamily="66" charset="-78"/>
            </a:rPr>
            <a:t>creative </a:t>
          </a:r>
          <a:endParaRPr lang="ar-EG" sz="5400" b="1" dirty="0">
            <a:solidFill>
              <a:schemeClr val="bg1"/>
            </a:solidFill>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a:solidFill>
              <a:srgbClr val="002060"/>
            </a:solidFill>
          </a:endParaRPr>
        </a:p>
      </dgm:t>
    </dgm:pt>
    <dgm:pt modelId="{BED9FD09-B9FC-4141-B1ED-81335B2F4250}" type="sibTrans" cxnId="{32F31C62-0D0C-46AD-B71C-90846DA9A5EF}">
      <dgm:prSet/>
      <dgm:spPr/>
      <dgm:t>
        <a:bodyPr/>
        <a:lstStyle/>
        <a:p>
          <a:pPr rtl="1"/>
          <a:endParaRPr lang="ar-EG">
            <a:solidFill>
              <a:srgbClr val="002060"/>
            </a:solidFill>
          </a:endParaRPr>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5400" b="1" dirty="0">
              <a:solidFill>
                <a:schemeClr val="bg1"/>
              </a:solidFill>
              <a:latin typeface="Arabic Typesetting" panose="03020402040406030203" pitchFamily="66" charset="-78"/>
              <a:cs typeface="Arabic Typesetting" panose="03020402040406030203" pitchFamily="66" charset="-78"/>
            </a:rPr>
            <a:t>لون يوحى بالإنتاج و و النماء </a:t>
          </a:r>
        </a:p>
      </dgm:t>
    </dgm:pt>
    <dgm:pt modelId="{8C48A004-359A-41A0-9CAF-F065F78C8740}" type="parTrans" cxnId="{8948D2A3-6BAC-4FBA-8670-11FC87CDC520}">
      <dgm:prSet/>
      <dgm:spPr/>
      <dgm:t>
        <a:bodyPr/>
        <a:lstStyle/>
        <a:p>
          <a:pPr rtl="1"/>
          <a:endParaRPr lang="ar-EG">
            <a:solidFill>
              <a:srgbClr val="002060"/>
            </a:solidFill>
          </a:endParaRPr>
        </a:p>
      </dgm:t>
    </dgm:pt>
    <dgm:pt modelId="{F6BF359E-7F56-4D4C-855D-BFD325996B0B}" type="sibTrans" cxnId="{8948D2A3-6BAC-4FBA-8670-11FC87CDC520}">
      <dgm:prSet/>
      <dgm:spPr/>
      <dgm:t>
        <a:bodyPr/>
        <a:lstStyle/>
        <a:p>
          <a:pPr rtl="1"/>
          <a:endParaRPr lang="ar-EG">
            <a:solidFill>
              <a:srgbClr val="002060"/>
            </a:solidFill>
          </a:endParaRPr>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800" b="1" dirty="0">
              <a:solidFill>
                <a:schemeClr val="bg1"/>
              </a:solidFill>
              <a:latin typeface="Arabic Typesetting" panose="03020402040406030203" pitchFamily="66" charset="-78"/>
              <a:cs typeface="Arabic Typesetting" panose="03020402040406030203" pitchFamily="66" charset="-78"/>
            </a:rPr>
            <a:t>مرتبط بالطاقة و الطبيعة </a:t>
          </a:r>
        </a:p>
      </dgm:t>
    </dgm:pt>
    <dgm:pt modelId="{14264ED4-D8F1-44A4-96F4-7F7A15A4C754}" type="parTrans" cxnId="{40602E8F-93A5-49A4-B81A-CE216B36FAB6}">
      <dgm:prSet/>
      <dgm:spPr/>
      <dgm:t>
        <a:bodyPr/>
        <a:lstStyle/>
        <a:p>
          <a:pPr rtl="1"/>
          <a:endParaRPr lang="ar-EG">
            <a:solidFill>
              <a:srgbClr val="002060"/>
            </a:solidFill>
          </a:endParaRPr>
        </a:p>
      </dgm:t>
    </dgm:pt>
    <dgm:pt modelId="{DB250091-BD5D-4037-965C-7AB4A3E948FA}" type="sibTrans" cxnId="{40602E8F-93A5-49A4-B81A-CE216B36FAB6}">
      <dgm:prSet/>
      <dgm:spPr/>
      <dgm:t>
        <a:bodyPr/>
        <a:lstStyle/>
        <a:p>
          <a:pPr rtl="1"/>
          <a:endParaRPr lang="ar-EG">
            <a:solidFill>
              <a:srgbClr val="002060"/>
            </a:solidFill>
          </a:endParaRPr>
        </a:p>
      </dgm:t>
    </dgm:pt>
    <dgm:pt modelId="{F0200CFA-470C-4C40-BC53-EDFE57A8BDC7}">
      <dgm:prSet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800" b="1" dirty="0">
              <a:solidFill>
                <a:schemeClr val="bg1"/>
              </a:solidFill>
              <a:latin typeface="Arabic Typesetting" panose="03020402040406030203" pitchFamily="66" charset="-78"/>
              <a:cs typeface="Arabic Typesetting" panose="03020402040406030203" pitchFamily="66" charset="-78"/>
            </a:rPr>
            <a:t>يمثل الإبداعية و الأفكار الجديدة الخلاقة </a:t>
          </a:r>
        </a:p>
      </dgm:t>
    </dgm:pt>
    <dgm:pt modelId="{C2DC497D-5818-445D-8A3B-6CB7D29902AD}" type="parTrans" cxnId="{53F55B41-DBBC-4FA4-9550-1772CEEA3265}">
      <dgm:prSet/>
      <dgm:spPr/>
      <dgm:t>
        <a:bodyPr/>
        <a:lstStyle/>
        <a:p>
          <a:pPr rtl="1"/>
          <a:endParaRPr lang="ar-EG">
            <a:solidFill>
              <a:srgbClr val="002060"/>
            </a:solidFill>
          </a:endParaRPr>
        </a:p>
      </dgm:t>
    </dgm:pt>
    <dgm:pt modelId="{8F7C1BCE-9AB8-4AA0-ADF5-B72238D4504F}" type="sibTrans" cxnId="{53F55B41-DBBC-4FA4-9550-1772CEEA3265}">
      <dgm:prSet/>
      <dgm:spPr/>
      <dgm:t>
        <a:bodyPr/>
        <a:lstStyle/>
        <a:p>
          <a:pPr rtl="1"/>
          <a:endParaRPr lang="ar-EG">
            <a:solidFill>
              <a:srgbClr val="002060"/>
            </a:solidFill>
          </a:endParaRPr>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4"/>
      <dgm:spPr/>
    </dgm:pt>
    <dgm:pt modelId="{3420045A-F0CE-43AD-B857-BF6D9C18CC86}" type="pres">
      <dgm:prSet presAssocID="{70426EB3-FB7E-4E56-9839-1E555CC70A52}" presName="parentText" presStyleLbl="node1" presStyleIdx="0" presStyleCnt="4"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4" custLinFactNeighborX="-98" custLinFactNeighborY="-9093">
        <dgm:presLayoutVars>
          <dgm:bulletEnabled val="1"/>
        </dgm:presLayoutVars>
        <dgm:style>
          <a:lnRef idx="3">
            <a:schemeClr val="lt1"/>
          </a:lnRef>
          <a:fillRef idx="1">
            <a:schemeClr val="dk1"/>
          </a:fillRef>
          <a:effectRef idx="1">
            <a:schemeClr val="dk1"/>
          </a:effectRef>
          <a:fontRef idx="minor">
            <a:schemeClr val="lt1"/>
          </a:fontRef>
        </dgm:style>
      </dgm:prSet>
      <dgm:spPr>
        <a:solidFill>
          <a:srgbClr val="FFFF00"/>
        </a:solidFill>
        <a:ln/>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4"/>
      <dgm:spPr/>
    </dgm:pt>
    <dgm:pt modelId="{5212887A-8D8A-4C8B-9668-06A50AA045D2}" type="pres">
      <dgm:prSet presAssocID="{6FC7403D-C36F-4919-87D3-F7A9D7B9F81C}" presName="parentText" presStyleLbl="node1" presStyleIdx="1" presStyleCnt="4"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4" custLinFactNeighborX="-98" custLinFactNeighborY="-17660">
        <dgm:presLayoutVars>
          <dgm:bulletEnabled val="1"/>
        </dgm:presLayoutVars>
        <dgm:style>
          <a:lnRef idx="3">
            <a:schemeClr val="lt1"/>
          </a:lnRef>
          <a:fillRef idx="1">
            <a:schemeClr val="dk1"/>
          </a:fillRef>
          <a:effectRef idx="1">
            <a:schemeClr val="dk1"/>
          </a:effectRef>
          <a:fontRef idx="minor">
            <a:schemeClr val="lt1"/>
          </a:fontRef>
        </dgm:style>
      </dgm:prSet>
      <dgm:spPr>
        <a:solidFill>
          <a:srgbClr val="FFFF00"/>
        </a:solidFill>
        <a:ln/>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4"/>
      <dgm:spPr/>
    </dgm:pt>
    <dgm:pt modelId="{08F67AF9-B7D5-422C-97EE-AD9FE5EF5AC1}" type="pres">
      <dgm:prSet presAssocID="{8496D0E4-8B34-4694-9632-6A298D736A6B}" presName="parentText" presStyleLbl="node1" presStyleIdx="2" presStyleCnt="4"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4" custLinFactNeighborX="-98" custLinFactNeighborY="-17660">
        <dgm:presLayoutVars>
          <dgm:bulletEnabled val="1"/>
        </dgm:presLayoutVars>
        <dgm:style>
          <a:lnRef idx="3">
            <a:schemeClr val="lt1"/>
          </a:lnRef>
          <a:fillRef idx="1">
            <a:schemeClr val="dk1"/>
          </a:fillRef>
          <a:effectRef idx="1">
            <a:schemeClr val="dk1"/>
          </a:effectRef>
          <a:fontRef idx="minor">
            <a:schemeClr val="lt1"/>
          </a:fontRef>
        </dgm:style>
      </dgm:prSet>
      <dgm:spPr>
        <a:solidFill>
          <a:srgbClr val="FFFF00"/>
        </a:solidFill>
        <a:ln/>
      </dgm:spPr>
    </dgm:pt>
    <dgm:pt modelId="{F9139C61-C48E-4008-BD6D-4838B86A0607}" type="pres">
      <dgm:prSet presAssocID="{DB250091-BD5D-4037-965C-7AB4A3E948FA}"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2" presStyleCnt="4"/>
      <dgm:spPr/>
    </dgm:pt>
    <dgm:pt modelId="{EDD069FD-C6DA-40B5-B473-191ED4CA86D5}" type="pres">
      <dgm:prSet presAssocID="{F0200CFA-470C-4C40-BC53-EDFE57A8BDC7}" presName="parentText" presStyleLbl="node1" presStyleIdx="3" presStyleCnt="4" custScaleX="142857" custLinFactNeighborX="-1538" custLinFactNeighborY="301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3" presStyleCnt="4" custLinFactNeighborX="-98" custLinFactNeighborY="-17660">
        <dgm:presLayoutVars>
          <dgm:bulletEnabled val="1"/>
        </dgm:presLayoutVars>
        <dgm:style>
          <a:lnRef idx="3">
            <a:schemeClr val="lt1"/>
          </a:lnRef>
          <a:fillRef idx="1">
            <a:schemeClr val="dk1"/>
          </a:fillRef>
          <a:effectRef idx="1">
            <a:schemeClr val="dk1"/>
          </a:effectRef>
          <a:fontRef idx="minor">
            <a:schemeClr val="lt1"/>
          </a:fontRef>
        </dgm:style>
      </dgm:prSet>
      <dgm:spPr>
        <a:solidFill>
          <a:srgbClr val="FFFF00"/>
        </a:solidFill>
        <a:ln/>
      </dgm:spPr>
    </dgm:pt>
  </dgm:ptLst>
  <dgm:cxnLst>
    <dgm:cxn modelId="{03226403-E2CF-459A-B02A-58ECF4B4F786}" type="presOf" srcId="{F0200CFA-470C-4C40-BC53-EDFE57A8BDC7}" destId="{7A219F1B-63CA-4479-A9DD-D7EC8CB124D9}" srcOrd="0" destOrd="0" presId="urn:microsoft.com/office/officeart/2005/8/layout/list1"/>
    <dgm:cxn modelId="{991A0F0F-4DA3-4714-AA31-FFFBA5245E5E}" type="presOf" srcId="{E2E3BBB9-613C-4D73-829F-65CB52567361}" destId="{FA822960-E6CE-435B-A66D-DDE795684600}" srcOrd="0" destOrd="0" presId="urn:microsoft.com/office/officeart/2005/8/layout/list1"/>
    <dgm:cxn modelId="{5B50AE11-A73D-45FC-8204-5C7A0C707436}" type="presOf" srcId="{70426EB3-FB7E-4E56-9839-1E555CC70A52}" destId="{E3999A5C-E8E3-422A-9DC5-D93BC63A3C0A}" srcOrd="0" destOrd="0" presId="urn:microsoft.com/office/officeart/2005/8/layout/list1"/>
    <dgm:cxn modelId="{B60C4D16-CDC8-4448-A58D-1756229DAF66}" type="presOf" srcId="{6FC7403D-C36F-4919-87D3-F7A9D7B9F81C}" destId="{51F0D583-605B-46A3-9915-CC790A7EAF06}" srcOrd="0" destOrd="0" presId="urn:microsoft.com/office/officeart/2005/8/layout/list1"/>
    <dgm:cxn modelId="{53F55B41-DBBC-4FA4-9550-1772CEEA3265}" srcId="{E2E3BBB9-613C-4D73-829F-65CB52567361}" destId="{F0200CFA-470C-4C40-BC53-EDFE57A8BDC7}" srcOrd="3" destOrd="0" parTransId="{C2DC497D-5818-445D-8A3B-6CB7D29902AD}" sibTransId="{8F7C1BCE-9AB8-4AA0-ADF5-B72238D4504F}"/>
    <dgm:cxn modelId="{32F31C62-0D0C-46AD-B71C-90846DA9A5EF}" srcId="{E2E3BBB9-613C-4D73-829F-65CB52567361}" destId="{70426EB3-FB7E-4E56-9839-1E555CC70A52}" srcOrd="0" destOrd="0" parTransId="{45C0FFA1-42C8-4D3E-B159-4A25CB50FE45}" sibTransId="{BED9FD09-B9FC-4141-B1ED-81335B2F4250}"/>
    <dgm:cxn modelId="{AB31828D-EB3E-4CBC-9126-490AA85B3375}" type="presOf" srcId="{6FC7403D-C36F-4919-87D3-F7A9D7B9F81C}" destId="{5212887A-8D8A-4C8B-9668-06A50AA045D2}" srcOrd="1"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8948D2A3-6BAC-4FBA-8670-11FC87CDC520}" srcId="{E2E3BBB9-613C-4D73-829F-65CB52567361}" destId="{6FC7403D-C36F-4919-87D3-F7A9D7B9F81C}" srcOrd="1" destOrd="0" parTransId="{8C48A004-359A-41A0-9CAF-F065F78C8740}" sibTransId="{F6BF359E-7F56-4D4C-855D-BFD325996B0B}"/>
    <dgm:cxn modelId="{497610E5-D152-4366-A060-F202A5AFE305}" type="presOf" srcId="{8496D0E4-8B34-4694-9632-6A298D736A6B}" destId="{08F67AF9-B7D5-422C-97EE-AD9FE5EF5AC1}" srcOrd="1" destOrd="0" presId="urn:microsoft.com/office/officeart/2005/8/layout/list1"/>
    <dgm:cxn modelId="{D48E92F5-BB07-4E31-AB7E-86230E623D44}" type="presOf" srcId="{F0200CFA-470C-4C40-BC53-EDFE57A8BDC7}" destId="{EDD069FD-C6DA-40B5-B473-191ED4CA86D5}" srcOrd="1" destOrd="0" presId="urn:microsoft.com/office/officeart/2005/8/layout/list1"/>
    <dgm:cxn modelId="{EFD2F8FA-04D0-4DAD-BB5B-2EA7116714C8}" type="presOf" srcId="{70426EB3-FB7E-4E56-9839-1E555CC70A52}" destId="{3420045A-F0CE-43AD-B857-BF6D9C18CC86}" srcOrd="1" destOrd="0" presId="urn:microsoft.com/office/officeart/2005/8/layout/list1"/>
    <dgm:cxn modelId="{E4975DFB-A775-4C13-912D-6F5EC60480CC}" type="presOf" srcId="{8496D0E4-8B34-4694-9632-6A298D736A6B}" destId="{26CBDF92-44B3-45B9-9533-1294F9572283}" srcOrd="0" destOrd="0" presId="urn:microsoft.com/office/officeart/2005/8/layout/list1"/>
    <dgm:cxn modelId="{DE575F7E-7FA5-48B2-A26C-9572781A4072}" type="presParOf" srcId="{FA822960-E6CE-435B-A66D-DDE795684600}" destId="{2D6CDFC6-95A9-4A0C-B516-DEF2D07E3F48}" srcOrd="0" destOrd="0" presId="urn:microsoft.com/office/officeart/2005/8/layout/list1"/>
    <dgm:cxn modelId="{0017B4D6-1A88-4139-83D4-2E9477EAB757}" type="presParOf" srcId="{2D6CDFC6-95A9-4A0C-B516-DEF2D07E3F48}" destId="{E3999A5C-E8E3-422A-9DC5-D93BC63A3C0A}" srcOrd="0" destOrd="0" presId="urn:microsoft.com/office/officeart/2005/8/layout/list1"/>
    <dgm:cxn modelId="{1C02B904-72C1-4071-8C33-80CA8E1683EC}" type="presParOf" srcId="{2D6CDFC6-95A9-4A0C-B516-DEF2D07E3F48}" destId="{3420045A-F0CE-43AD-B857-BF6D9C18CC86}" srcOrd="1" destOrd="0" presId="urn:microsoft.com/office/officeart/2005/8/layout/list1"/>
    <dgm:cxn modelId="{723ED8F9-BE88-4E8E-8B63-05AC1A89B4E8}" type="presParOf" srcId="{FA822960-E6CE-435B-A66D-DDE795684600}" destId="{D2DE7E37-33D9-4214-B843-E07E3FDA69BD}" srcOrd="1" destOrd="0" presId="urn:microsoft.com/office/officeart/2005/8/layout/list1"/>
    <dgm:cxn modelId="{65F21597-0BBA-4391-9778-37B10B462E7D}" type="presParOf" srcId="{FA822960-E6CE-435B-A66D-DDE795684600}" destId="{EF2593F9-980A-4B99-A3DD-72BBBBB56C5E}" srcOrd="2" destOrd="0" presId="urn:microsoft.com/office/officeart/2005/8/layout/list1"/>
    <dgm:cxn modelId="{34CC6DB6-2C40-4066-83A9-3100B6904A6C}" type="presParOf" srcId="{FA822960-E6CE-435B-A66D-DDE795684600}" destId="{6BE9A390-5189-4CEB-A273-BA62FB6E5DF0}" srcOrd="3" destOrd="0" presId="urn:microsoft.com/office/officeart/2005/8/layout/list1"/>
    <dgm:cxn modelId="{39192638-8C1F-4EC1-853C-089DD99DCB53}" type="presParOf" srcId="{FA822960-E6CE-435B-A66D-DDE795684600}" destId="{A44564B0-6EF8-459B-BC9B-328A44FD5DFA}" srcOrd="4" destOrd="0" presId="urn:microsoft.com/office/officeart/2005/8/layout/list1"/>
    <dgm:cxn modelId="{E0602C33-0FA3-45A7-83E7-744B5D658360}" type="presParOf" srcId="{A44564B0-6EF8-459B-BC9B-328A44FD5DFA}" destId="{51F0D583-605B-46A3-9915-CC790A7EAF06}" srcOrd="0" destOrd="0" presId="urn:microsoft.com/office/officeart/2005/8/layout/list1"/>
    <dgm:cxn modelId="{EE5CE9A7-6E7F-48A0-A980-F08E179BFE3C}" type="presParOf" srcId="{A44564B0-6EF8-459B-BC9B-328A44FD5DFA}" destId="{5212887A-8D8A-4C8B-9668-06A50AA045D2}" srcOrd="1" destOrd="0" presId="urn:microsoft.com/office/officeart/2005/8/layout/list1"/>
    <dgm:cxn modelId="{F3FFF89F-F658-4CF4-9E00-1B6D1B05D356}" type="presParOf" srcId="{FA822960-E6CE-435B-A66D-DDE795684600}" destId="{48C231FF-CEE6-4C36-87E6-ACDB36D132F1}" srcOrd="5" destOrd="0" presId="urn:microsoft.com/office/officeart/2005/8/layout/list1"/>
    <dgm:cxn modelId="{0BEE7483-A0AC-4770-9A53-0D6CF3C23890}" type="presParOf" srcId="{FA822960-E6CE-435B-A66D-DDE795684600}" destId="{539CBED9-623E-43C9-BD52-C77FD788C9A6}" srcOrd="6" destOrd="0" presId="urn:microsoft.com/office/officeart/2005/8/layout/list1"/>
    <dgm:cxn modelId="{8F829692-7191-4CFC-BC65-05D8C44D81CD}" type="presParOf" srcId="{FA822960-E6CE-435B-A66D-DDE795684600}" destId="{B59393C1-A771-4786-9D1A-5E882836C6F7}" srcOrd="7" destOrd="0" presId="urn:microsoft.com/office/officeart/2005/8/layout/list1"/>
    <dgm:cxn modelId="{7A70CD32-7D87-4342-A3E2-518FEB1F8B82}" type="presParOf" srcId="{FA822960-E6CE-435B-A66D-DDE795684600}" destId="{1C3B7991-9917-431B-9E6F-3391E885E5E9}" srcOrd="8" destOrd="0" presId="urn:microsoft.com/office/officeart/2005/8/layout/list1"/>
    <dgm:cxn modelId="{9BFE032B-B8A9-4D89-95D7-974943496221}" type="presParOf" srcId="{1C3B7991-9917-431B-9E6F-3391E885E5E9}" destId="{26CBDF92-44B3-45B9-9533-1294F9572283}" srcOrd="0" destOrd="0" presId="urn:microsoft.com/office/officeart/2005/8/layout/list1"/>
    <dgm:cxn modelId="{4E557D97-D253-447C-B07D-CFC9DE49DFE0}" type="presParOf" srcId="{1C3B7991-9917-431B-9E6F-3391E885E5E9}" destId="{08F67AF9-B7D5-422C-97EE-AD9FE5EF5AC1}" srcOrd="1" destOrd="0" presId="urn:microsoft.com/office/officeart/2005/8/layout/list1"/>
    <dgm:cxn modelId="{FC4B659C-39D7-4F79-ABC7-72BD6F4E1B7F}" type="presParOf" srcId="{FA822960-E6CE-435B-A66D-DDE795684600}" destId="{43A84DED-E608-405C-9344-B8E7355F7046}" srcOrd="9" destOrd="0" presId="urn:microsoft.com/office/officeart/2005/8/layout/list1"/>
    <dgm:cxn modelId="{8D8243AB-12DA-4D24-825A-0E2D5BAA5CC3}" type="presParOf" srcId="{FA822960-E6CE-435B-A66D-DDE795684600}" destId="{03AB7637-7096-495D-B0D4-B57899F6D724}" srcOrd="10" destOrd="0" presId="urn:microsoft.com/office/officeart/2005/8/layout/list1"/>
    <dgm:cxn modelId="{F06CFC97-137A-49FD-A874-84EB73C93B22}" type="presParOf" srcId="{FA822960-E6CE-435B-A66D-DDE795684600}" destId="{F9139C61-C48E-4008-BD6D-4838B86A0607}" srcOrd="11" destOrd="0" presId="urn:microsoft.com/office/officeart/2005/8/layout/list1"/>
    <dgm:cxn modelId="{4181BB24-E98B-486B-9531-66EF4430F397}" type="presParOf" srcId="{FA822960-E6CE-435B-A66D-DDE795684600}" destId="{1B835327-E95B-449E-A080-E707CC0D4C26}" srcOrd="12" destOrd="0" presId="urn:microsoft.com/office/officeart/2005/8/layout/list1"/>
    <dgm:cxn modelId="{EF752CA4-F080-4927-8388-949F0D7D91DB}" type="presParOf" srcId="{1B835327-E95B-449E-A080-E707CC0D4C26}" destId="{7A219F1B-63CA-4479-A9DD-D7EC8CB124D9}" srcOrd="0" destOrd="0" presId="urn:microsoft.com/office/officeart/2005/8/layout/list1"/>
    <dgm:cxn modelId="{BAE76FE4-ED32-4D2B-B4F7-42430215AAD8}" type="presParOf" srcId="{1B835327-E95B-449E-A080-E707CC0D4C26}" destId="{EDD069FD-C6DA-40B5-B473-191ED4CA86D5}" srcOrd="1" destOrd="0" presId="urn:microsoft.com/office/officeart/2005/8/layout/list1"/>
    <dgm:cxn modelId="{F5EA38BD-6052-4C0B-8A26-DBB1CD6F1C92}" type="presParOf" srcId="{FA822960-E6CE-435B-A66D-DDE795684600}" destId="{433D92CD-9685-4243-A182-F963EBC90B1B}" srcOrd="13" destOrd="0" presId="urn:microsoft.com/office/officeart/2005/8/layout/list1"/>
    <dgm:cxn modelId="{91FAAD5B-51B6-4652-B36C-494CCB754506}" type="presParOf" srcId="{FA822960-E6CE-435B-A66D-DDE795684600}" destId="{7DECC61C-B72B-4AB6-AC31-4F337E78780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400" b="1" dirty="0">
              <a:solidFill>
                <a:schemeClr val="bg1"/>
              </a:solidFill>
              <a:latin typeface="Arabic Typesetting" panose="03020402040406030203" pitchFamily="66" charset="-78"/>
              <a:cs typeface="Arabic Typesetting" panose="03020402040406030203" pitchFamily="66" charset="-78"/>
            </a:rPr>
            <a:t>ينظر للأفكار من عدة زوايا و يحورها و يعدلها لتخرج فكرة جديدة مبتكرة </a:t>
          </a:r>
        </a:p>
      </dgm:t>
    </dgm:pt>
    <dgm:pt modelId="{45C0FFA1-42C8-4D3E-B159-4A25CB50FE45}" type="parTrans" cxnId="{32F31C62-0D0C-46AD-B71C-90846DA9A5EF}">
      <dgm:prSet/>
      <dgm:spPr/>
      <dgm:t>
        <a:bodyPr/>
        <a:lstStyle/>
        <a:p>
          <a:pPr rtl="1"/>
          <a:endParaRPr lang="ar-EG"/>
        </a:p>
      </dgm:t>
    </dgm:pt>
    <dgm:pt modelId="{BED9FD09-B9FC-4141-B1ED-81335B2F4250}" type="sibTrans" cxnId="{32F31C62-0D0C-46AD-B71C-90846DA9A5EF}">
      <dgm:prSet/>
      <dgm:spPr/>
      <dgm:t>
        <a:bodyPr/>
        <a:lstStyle/>
        <a:p>
          <a:pPr rtl="1"/>
          <a:endParaRPr lang="ar-EG"/>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800" b="1" dirty="0">
              <a:solidFill>
                <a:schemeClr val="bg1"/>
              </a:solidFill>
              <a:latin typeface="Arabic Typesetting" panose="03020402040406030203" pitchFamily="66" charset="-78"/>
              <a:cs typeface="Arabic Typesetting" panose="03020402040406030203" pitchFamily="66" charset="-78"/>
            </a:rPr>
            <a:t>يشجع المشاركة بالأفكار الجديدة </a:t>
          </a:r>
        </a:p>
      </dgm:t>
    </dgm:pt>
    <dgm:pt modelId="{8C48A004-359A-41A0-9CAF-F065F78C8740}" type="parTrans" cxnId="{8948D2A3-6BAC-4FBA-8670-11FC87CDC520}">
      <dgm:prSet/>
      <dgm:spPr/>
      <dgm:t>
        <a:bodyPr/>
        <a:lstStyle/>
        <a:p>
          <a:pPr rtl="1"/>
          <a:endParaRPr lang="ar-EG"/>
        </a:p>
      </dgm:t>
    </dgm:pt>
    <dgm:pt modelId="{F6BF359E-7F56-4D4C-855D-BFD325996B0B}" type="sibTrans" cxnId="{8948D2A3-6BAC-4FBA-8670-11FC87CDC520}">
      <dgm:prSet/>
      <dgm:spPr/>
      <dgm:t>
        <a:bodyPr/>
        <a:lstStyle/>
        <a:p>
          <a:pPr rtl="1"/>
          <a:endParaRPr lang="ar-EG"/>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2"/>
      <dgm:spPr/>
    </dgm:pt>
    <dgm:pt modelId="{3420045A-F0CE-43AD-B857-BF6D9C18CC86}" type="pres">
      <dgm:prSet presAssocID="{70426EB3-FB7E-4E56-9839-1E555CC70A52}" presName="parentText" presStyleLbl="node1" presStyleIdx="0" presStyleCnt="2"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2" custLinFactNeighborX="-98" custLinFactNeighborY="-9093">
        <dgm:presLayoutVars>
          <dgm:bulletEnabled val="1"/>
        </dgm:presLayoutVars>
        <dgm:style>
          <a:lnRef idx="3">
            <a:schemeClr val="lt1"/>
          </a:lnRef>
          <a:fillRef idx="1">
            <a:schemeClr val="dk1"/>
          </a:fillRef>
          <a:effectRef idx="1">
            <a:schemeClr val="dk1"/>
          </a:effectRef>
          <a:fontRef idx="minor">
            <a:schemeClr val="lt1"/>
          </a:fontRef>
        </dgm:style>
      </dgm:prSet>
      <dgm:spPr>
        <a:solidFill>
          <a:srgbClr val="FFFF00"/>
        </a:solidFill>
        <a:ln/>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2"/>
      <dgm:spPr/>
    </dgm:pt>
    <dgm:pt modelId="{5212887A-8D8A-4C8B-9668-06A50AA045D2}" type="pres">
      <dgm:prSet presAssocID="{6FC7403D-C36F-4919-87D3-F7A9D7B9F81C}" presName="parentText" presStyleLbl="node1" presStyleIdx="1" presStyleCnt="2"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2" custLinFactNeighborX="-98" custLinFactNeighborY="-17660">
        <dgm:presLayoutVars>
          <dgm:bulletEnabled val="1"/>
        </dgm:presLayoutVars>
        <dgm:style>
          <a:lnRef idx="3">
            <a:schemeClr val="lt1"/>
          </a:lnRef>
          <a:fillRef idx="1">
            <a:schemeClr val="dk1"/>
          </a:fillRef>
          <a:effectRef idx="1">
            <a:schemeClr val="dk1"/>
          </a:effectRef>
          <a:fontRef idx="minor">
            <a:schemeClr val="lt1"/>
          </a:fontRef>
        </dgm:style>
      </dgm:prSet>
      <dgm:spPr>
        <a:solidFill>
          <a:srgbClr val="FFFF00"/>
        </a:solidFill>
        <a:ln/>
      </dgm:spPr>
    </dgm:pt>
  </dgm:ptLst>
  <dgm:cxnLst>
    <dgm:cxn modelId="{32F31C62-0D0C-46AD-B71C-90846DA9A5EF}" srcId="{E2E3BBB9-613C-4D73-829F-65CB52567361}" destId="{70426EB3-FB7E-4E56-9839-1E555CC70A52}" srcOrd="0" destOrd="0" parTransId="{45C0FFA1-42C8-4D3E-B159-4A25CB50FE45}" sibTransId="{BED9FD09-B9FC-4141-B1ED-81335B2F4250}"/>
    <dgm:cxn modelId="{9C109671-4C31-435C-91D6-8E6131D67BE8}" type="presOf" srcId="{E2E3BBB9-613C-4D73-829F-65CB52567361}" destId="{FA822960-E6CE-435B-A66D-DDE795684600}" srcOrd="0" destOrd="0" presId="urn:microsoft.com/office/officeart/2005/8/layout/list1"/>
    <dgm:cxn modelId="{65E52284-3D8A-448D-84E7-283F9061A858}" type="presOf" srcId="{70426EB3-FB7E-4E56-9839-1E555CC70A52}" destId="{3420045A-F0CE-43AD-B857-BF6D9C18CC86}" srcOrd="1" destOrd="0" presId="urn:microsoft.com/office/officeart/2005/8/layout/list1"/>
    <dgm:cxn modelId="{3736758D-4C3C-497B-8D42-367F7D60EACF}" type="presOf" srcId="{6FC7403D-C36F-4919-87D3-F7A9D7B9F81C}" destId="{5212887A-8D8A-4C8B-9668-06A50AA045D2}" srcOrd="1" destOrd="0" presId="urn:microsoft.com/office/officeart/2005/8/layout/list1"/>
    <dgm:cxn modelId="{2789B18E-E70B-4413-82A7-18D4F29EF69D}" type="presOf" srcId="{6FC7403D-C36F-4919-87D3-F7A9D7B9F81C}" destId="{51F0D583-605B-46A3-9915-CC790A7EAF06}" srcOrd="0" destOrd="0" presId="urn:microsoft.com/office/officeart/2005/8/layout/list1"/>
    <dgm:cxn modelId="{8948D2A3-6BAC-4FBA-8670-11FC87CDC520}" srcId="{E2E3BBB9-613C-4D73-829F-65CB52567361}" destId="{6FC7403D-C36F-4919-87D3-F7A9D7B9F81C}" srcOrd="1" destOrd="0" parTransId="{8C48A004-359A-41A0-9CAF-F065F78C8740}" sibTransId="{F6BF359E-7F56-4D4C-855D-BFD325996B0B}"/>
    <dgm:cxn modelId="{84DF6EE9-8DC6-4F77-BFAB-A1B030C379E2}" type="presOf" srcId="{70426EB3-FB7E-4E56-9839-1E555CC70A52}" destId="{E3999A5C-E8E3-422A-9DC5-D93BC63A3C0A}" srcOrd="0" destOrd="0" presId="urn:microsoft.com/office/officeart/2005/8/layout/list1"/>
    <dgm:cxn modelId="{06B7FD07-49CC-423B-A602-5B1954DCE76B}" type="presParOf" srcId="{FA822960-E6CE-435B-A66D-DDE795684600}" destId="{2D6CDFC6-95A9-4A0C-B516-DEF2D07E3F48}" srcOrd="0" destOrd="0" presId="urn:microsoft.com/office/officeart/2005/8/layout/list1"/>
    <dgm:cxn modelId="{31EE6F25-48F0-46ED-B77A-3001C278F1E3}" type="presParOf" srcId="{2D6CDFC6-95A9-4A0C-B516-DEF2D07E3F48}" destId="{E3999A5C-E8E3-422A-9DC5-D93BC63A3C0A}" srcOrd="0" destOrd="0" presId="urn:microsoft.com/office/officeart/2005/8/layout/list1"/>
    <dgm:cxn modelId="{CFFD3ABE-37E3-48E9-A598-FB54983257BD}" type="presParOf" srcId="{2D6CDFC6-95A9-4A0C-B516-DEF2D07E3F48}" destId="{3420045A-F0CE-43AD-B857-BF6D9C18CC86}" srcOrd="1" destOrd="0" presId="urn:microsoft.com/office/officeart/2005/8/layout/list1"/>
    <dgm:cxn modelId="{91756879-4FD5-45FA-9765-4092030C36A5}" type="presParOf" srcId="{FA822960-E6CE-435B-A66D-DDE795684600}" destId="{D2DE7E37-33D9-4214-B843-E07E3FDA69BD}" srcOrd="1" destOrd="0" presId="urn:microsoft.com/office/officeart/2005/8/layout/list1"/>
    <dgm:cxn modelId="{D043E63C-F935-4677-A204-D8565D0373B9}" type="presParOf" srcId="{FA822960-E6CE-435B-A66D-DDE795684600}" destId="{EF2593F9-980A-4B99-A3DD-72BBBBB56C5E}" srcOrd="2" destOrd="0" presId="urn:microsoft.com/office/officeart/2005/8/layout/list1"/>
    <dgm:cxn modelId="{BC11C9F4-3304-4814-96AC-3079C0535B72}" type="presParOf" srcId="{FA822960-E6CE-435B-A66D-DDE795684600}" destId="{6BE9A390-5189-4CEB-A273-BA62FB6E5DF0}" srcOrd="3" destOrd="0" presId="urn:microsoft.com/office/officeart/2005/8/layout/list1"/>
    <dgm:cxn modelId="{77898612-EA16-476E-ACD4-2A232ECE6708}" type="presParOf" srcId="{FA822960-E6CE-435B-A66D-DDE795684600}" destId="{A44564B0-6EF8-459B-BC9B-328A44FD5DFA}" srcOrd="4" destOrd="0" presId="urn:microsoft.com/office/officeart/2005/8/layout/list1"/>
    <dgm:cxn modelId="{05878115-1997-49C5-8FE1-038F6C5514CC}" type="presParOf" srcId="{A44564B0-6EF8-459B-BC9B-328A44FD5DFA}" destId="{51F0D583-605B-46A3-9915-CC790A7EAF06}" srcOrd="0" destOrd="0" presId="urn:microsoft.com/office/officeart/2005/8/layout/list1"/>
    <dgm:cxn modelId="{06D46139-C123-47A1-B345-6465098B37F8}" type="presParOf" srcId="{A44564B0-6EF8-459B-BC9B-328A44FD5DFA}" destId="{5212887A-8D8A-4C8B-9668-06A50AA045D2}" srcOrd="1" destOrd="0" presId="urn:microsoft.com/office/officeart/2005/8/layout/list1"/>
    <dgm:cxn modelId="{069F7088-4382-40EF-8300-FB6E7C15EB05}" type="presParOf" srcId="{FA822960-E6CE-435B-A66D-DDE795684600}" destId="{48C231FF-CEE6-4C36-87E6-ACDB36D132F1}" srcOrd="5" destOrd="0" presId="urn:microsoft.com/office/officeart/2005/8/layout/list1"/>
    <dgm:cxn modelId="{11C45F98-00C1-4CC1-9AB2-8148FC77DE46}" type="presParOf" srcId="{FA822960-E6CE-435B-A66D-DDE795684600}" destId="{539CBED9-623E-43C9-BD52-C77FD788C9A6}"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الأفكار قابلة للتعديل و التغيير بمرونة كبيرة </a:t>
          </a:r>
        </a:p>
      </dgm:t>
    </dgm:pt>
    <dgm:pt modelId="{45C0FFA1-42C8-4D3E-B159-4A25CB50FE45}" type="parTrans" cxnId="{32F31C62-0D0C-46AD-B71C-90846DA9A5EF}">
      <dgm:prSet/>
      <dgm:spPr/>
      <dgm:t>
        <a:bodyPr/>
        <a:lstStyle/>
        <a:p>
          <a:pPr rtl="1"/>
          <a:endParaRPr lang="ar-EG" sz="2000"/>
        </a:p>
      </dgm:t>
    </dgm:pt>
    <dgm:pt modelId="{BED9FD09-B9FC-4141-B1ED-81335B2F4250}" type="sibTrans" cxnId="{32F31C62-0D0C-46AD-B71C-90846DA9A5EF}">
      <dgm:prSet/>
      <dgm:spPr/>
      <dgm:t>
        <a:bodyPr/>
        <a:lstStyle/>
        <a:p>
          <a:pPr rtl="1"/>
          <a:endParaRPr lang="ar-EG" sz="2000"/>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تنشأ أفكار و مفاهيم جديدة </a:t>
          </a:r>
        </a:p>
      </dgm:t>
    </dgm:pt>
    <dgm:pt modelId="{8C48A004-359A-41A0-9CAF-F065F78C8740}" type="parTrans" cxnId="{8948D2A3-6BAC-4FBA-8670-11FC87CDC520}">
      <dgm:prSet/>
      <dgm:spPr/>
      <dgm:t>
        <a:bodyPr/>
        <a:lstStyle/>
        <a:p>
          <a:pPr rtl="1"/>
          <a:endParaRPr lang="ar-EG" sz="2000"/>
        </a:p>
      </dgm:t>
    </dgm:pt>
    <dgm:pt modelId="{F6BF359E-7F56-4D4C-855D-BFD325996B0B}" type="sibTrans" cxnId="{8948D2A3-6BAC-4FBA-8670-11FC87CDC520}">
      <dgm:prSet/>
      <dgm:spPr/>
      <dgm:t>
        <a:bodyPr/>
        <a:lstStyle/>
        <a:p>
          <a:pPr rtl="1"/>
          <a:endParaRPr lang="ar-EG" sz="2000"/>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تقدم اقتراحات</a:t>
          </a:r>
        </a:p>
      </dgm:t>
    </dgm:pt>
    <dgm:pt modelId="{14264ED4-D8F1-44A4-96F4-7F7A15A4C754}" type="parTrans" cxnId="{40602E8F-93A5-49A4-B81A-CE216B36FAB6}">
      <dgm:prSet/>
      <dgm:spPr/>
      <dgm:t>
        <a:bodyPr/>
        <a:lstStyle/>
        <a:p>
          <a:pPr rtl="1"/>
          <a:endParaRPr lang="ar-EG" sz="2000"/>
        </a:p>
      </dgm:t>
    </dgm:pt>
    <dgm:pt modelId="{DB250091-BD5D-4037-965C-7AB4A3E948FA}" type="sibTrans" cxnId="{40602E8F-93A5-49A4-B81A-CE216B36FAB6}">
      <dgm:prSet/>
      <dgm:spPr/>
      <dgm:t>
        <a:bodyPr/>
        <a:lstStyle/>
        <a:p>
          <a:pPr rtl="1"/>
          <a:endParaRPr lang="ar-EG" sz="2000"/>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3"/>
      <dgm:spPr/>
    </dgm:pt>
    <dgm:pt modelId="{3420045A-F0CE-43AD-B857-BF6D9C18CC86}" type="pres">
      <dgm:prSet presAssocID="{70426EB3-FB7E-4E56-9839-1E555CC70A52}" presName="parentText" presStyleLbl="node1" presStyleIdx="0" presStyleCnt="3"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3" custLinFactNeighborX="-98" custLinFactNeighborY="-9093">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3"/>
      <dgm:spPr/>
    </dgm:pt>
    <dgm:pt modelId="{5212887A-8D8A-4C8B-9668-06A50AA045D2}" type="pres">
      <dgm:prSet presAssocID="{6FC7403D-C36F-4919-87D3-F7A9D7B9F81C}" presName="parentText" presStyleLbl="node1" presStyleIdx="1" presStyleCnt="3"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3"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3"/>
      <dgm:spPr/>
    </dgm:pt>
    <dgm:pt modelId="{08F67AF9-B7D5-422C-97EE-AD9FE5EF5AC1}" type="pres">
      <dgm:prSet presAssocID="{8496D0E4-8B34-4694-9632-6A298D736A6B}" presName="parentText" presStyleLbl="node1" presStyleIdx="2" presStyleCnt="3"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3"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EEBEE50F-7066-4399-86D0-F5B862DAF4AB}" type="presOf" srcId="{70426EB3-FB7E-4E56-9839-1E555CC70A52}" destId="{3420045A-F0CE-43AD-B857-BF6D9C18CC86}" srcOrd="1" destOrd="0" presId="urn:microsoft.com/office/officeart/2005/8/layout/list1"/>
    <dgm:cxn modelId="{B07E2B1F-66D3-4D76-837F-FDBC329A73EE}" type="presOf" srcId="{8496D0E4-8B34-4694-9632-6A298D736A6B}" destId="{08F67AF9-B7D5-422C-97EE-AD9FE5EF5AC1}" srcOrd="1" destOrd="0" presId="urn:microsoft.com/office/officeart/2005/8/layout/list1"/>
    <dgm:cxn modelId="{32F31C62-0D0C-46AD-B71C-90846DA9A5EF}" srcId="{E2E3BBB9-613C-4D73-829F-65CB52567361}" destId="{70426EB3-FB7E-4E56-9839-1E555CC70A52}" srcOrd="0" destOrd="0" parTransId="{45C0FFA1-42C8-4D3E-B159-4A25CB50FE45}" sibTransId="{BED9FD09-B9FC-4141-B1ED-81335B2F4250}"/>
    <dgm:cxn modelId="{03E0E469-91A7-43CD-AA3E-8FAED443509E}" type="presOf" srcId="{6FC7403D-C36F-4919-87D3-F7A9D7B9F81C}" destId="{5212887A-8D8A-4C8B-9668-06A50AA045D2}" srcOrd="1" destOrd="0" presId="urn:microsoft.com/office/officeart/2005/8/layout/list1"/>
    <dgm:cxn modelId="{DB2F096B-D4B5-4C24-A79A-97C88AFDD00D}" type="presOf" srcId="{6FC7403D-C36F-4919-87D3-F7A9D7B9F81C}" destId="{51F0D583-605B-46A3-9915-CC790A7EAF06}" srcOrd="0" destOrd="0" presId="urn:microsoft.com/office/officeart/2005/8/layout/list1"/>
    <dgm:cxn modelId="{C43FA98D-DF09-4E0B-BA88-D9064A6A026F}" type="presOf" srcId="{E2E3BBB9-613C-4D73-829F-65CB52567361}" destId="{FA822960-E6CE-435B-A66D-DDE795684600}" srcOrd="0"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09B87896-DA25-4B4D-A7A0-2C778DC5BDA3}" type="presOf" srcId="{70426EB3-FB7E-4E56-9839-1E555CC70A52}" destId="{E3999A5C-E8E3-422A-9DC5-D93BC63A3C0A}" srcOrd="0" destOrd="0" presId="urn:microsoft.com/office/officeart/2005/8/layout/list1"/>
    <dgm:cxn modelId="{8948D2A3-6BAC-4FBA-8670-11FC87CDC520}" srcId="{E2E3BBB9-613C-4D73-829F-65CB52567361}" destId="{6FC7403D-C36F-4919-87D3-F7A9D7B9F81C}" srcOrd="1" destOrd="0" parTransId="{8C48A004-359A-41A0-9CAF-F065F78C8740}" sibTransId="{F6BF359E-7F56-4D4C-855D-BFD325996B0B}"/>
    <dgm:cxn modelId="{F1856EFF-048C-4CFA-8483-5D0E5BE5C04C}" type="presOf" srcId="{8496D0E4-8B34-4694-9632-6A298D736A6B}" destId="{26CBDF92-44B3-45B9-9533-1294F9572283}" srcOrd="0" destOrd="0" presId="urn:microsoft.com/office/officeart/2005/8/layout/list1"/>
    <dgm:cxn modelId="{6051411A-5EED-4D72-BD63-9BE0DCCC1EB3}" type="presParOf" srcId="{FA822960-E6CE-435B-A66D-DDE795684600}" destId="{2D6CDFC6-95A9-4A0C-B516-DEF2D07E3F48}" srcOrd="0" destOrd="0" presId="urn:microsoft.com/office/officeart/2005/8/layout/list1"/>
    <dgm:cxn modelId="{BAC334A4-868C-42C6-8D86-AEE28357DBD7}" type="presParOf" srcId="{2D6CDFC6-95A9-4A0C-B516-DEF2D07E3F48}" destId="{E3999A5C-E8E3-422A-9DC5-D93BC63A3C0A}" srcOrd="0" destOrd="0" presId="urn:microsoft.com/office/officeart/2005/8/layout/list1"/>
    <dgm:cxn modelId="{7FF6EC4C-7CCD-4E6C-AB8A-48931F7D22FD}" type="presParOf" srcId="{2D6CDFC6-95A9-4A0C-B516-DEF2D07E3F48}" destId="{3420045A-F0CE-43AD-B857-BF6D9C18CC86}" srcOrd="1" destOrd="0" presId="urn:microsoft.com/office/officeart/2005/8/layout/list1"/>
    <dgm:cxn modelId="{706F5571-C4D2-4852-9757-3DE20CC1CBED}" type="presParOf" srcId="{FA822960-E6CE-435B-A66D-DDE795684600}" destId="{D2DE7E37-33D9-4214-B843-E07E3FDA69BD}" srcOrd="1" destOrd="0" presId="urn:microsoft.com/office/officeart/2005/8/layout/list1"/>
    <dgm:cxn modelId="{7743FA2A-0F7D-44F4-B2CE-C1F54768B61F}" type="presParOf" srcId="{FA822960-E6CE-435B-A66D-DDE795684600}" destId="{EF2593F9-980A-4B99-A3DD-72BBBBB56C5E}" srcOrd="2" destOrd="0" presId="urn:microsoft.com/office/officeart/2005/8/layout/list1"/>
    <dgm:cxn modelId="{FC17869F-8935-4291-8C5C-ED163759A5B0}" type="presParOf" srcId="{FA822960-E6CE-435B-A66D-DDE795684600}" destId="{6BE9A390-5189-4CEB-A273-BA62FB6E5DF0}" srcOrd="3" destOrd="0" presId="urn:microsoft.com/office/officeart/2005/8/layout/list1"/>
    <dgm:cxn modelId="{595803FA-107F-44C2-8A6E-C1C73BFF2CE2}" type="presParOf" srcId="{FA822960-E6CE-435B-A66D-DDE795684600}" destId="{A44564B0-6EF8-459B-BC9B-328A44FD5DFA}" srcOrd="4" destOrd="0" presId="urn:microsoft.com/office/officeart/2005/8/layout/list1"/>
    <dgm:cxn modelId="{37B9D7AD-2A28-400D-8253-80BD1654A96D}" type="presParOf" srcId="{A44564B0-6EF8-459B-BC9B-328A44FD5DFA}" destId="{51F0D583-605B-46A3-9915-CC790A7EAF06}" srcOrd="0" destOrd="0" presId="urn:microsoft.com/office/officeart/2005/8/layout/list1"/>
    <dgm:cxn modelId="{FD2696E7-CB5A-41FA-9F04-472797838277}" type="presParOf" srcId="{A44564B0-6EF8-459B-BC9B-328A44FD5DFA}" destId="{5212887A-8D8A-4C8B-9668-06A50AA045D2}" srcOrd="1" destOrd="0" presId="urn:microsoft.com/office/officeart/2005/8/layout/list1"/>
    <dgm:cxn modelId="{AC299C90-33FA-422F-8991-B239D1971E47}" type="presParOf" srcId="{FA822960-E6CE-435B-A66D-DDE795684600}" destId="{48C231FF-CEE6-4C36-87E6-ACDB36D132F1}" srcOrd="5" destOrd="0" presId="urn:microsoft.com/office/officeart/2005/8/layout/list1"/>
    <dgm:cxn modelId="{1055E647-89CD-4DE4-A0B7-B4D396C10470}" type="presParOf" srcId="{FA822960-E6CE-435B-A66D-DDE795684600}" destId="{539CBED9-623E-43C9-BD52-C77FD788C9A6}" srcOrd="6" destOrd="0" presId="urn:microsoft.com/office/officeart/2005/8/layout/list1"/>
    <dgm:cxn modelId="{DFDA8822-FF08-4DA6-BDC5-0F73ED384D04}" type="presParOf" srcId="{FA822960-E6CE-435B-A66D-DDE795684600}" destId="{B59393C1-A771-4786-9D1A-5E882836C6F7}" srcOrd="7" destOrd="0" presId="urn:microsoft.com/office/officeart/2005/8/layout/list1"/>
    <dgm:cxn modelId="{A40151FF-C74D-4C97-A482-5AB1FD3BBDAD}" type="presParOf" srcId="{FA822960-E6CE-435B-A66D-DDE795684600}" destId="{1C3B7991-9917-431B-9E6F-3391E885E5E9}" srcOrd="8" destOrd="0" presId="urn:microsoft.com/office/officeart/2005/8/layout/list1"/>
    <dgm:cxn modelId="{7EA1ACB7-7FC4-4C4F-BCD5-0CA75E5F41A8}" type="presParOf" srcId="{1C3B7991-9917-431B-9E6F-3391E885E5E9}" destId="{26CBDF92-44B3-45B9-9533-1294F9572283}" srcOrd="0" destOrd="0" presId="urn:microsoft.com/office/officeart/2005/8/layout/list1"/>
    <dgm:cxn modelId="{E408CA20-1E28-4EF9-98D3-7B6C517CF7EC}" type="presParOf" srcId="{1C3B7991-9917-431B-9E6F-3391E885E5E9}" destId="{08F67AF9-B7D5-422C-97EE-AD9FE5EF5AC1}" srcOrd="1" destOrd="0" presId="urn:microsoft.com/office/officeart/2005/8/layout/list1"/>
    <dgm:cxn modelId="{CF64060E-6C17-4737-806E-28F6AE68A2C4}" type="presParOf" srcId="{FA822960-E6CE-435B-A66D-DDE795684600}" destId="{43A84DED-E608-405C-9344-B8E7355F7046}" srcOrd="9" destOrd="0" presId="urn:microsoft.com/office/officeart/2005/8/layout/list1"/>
    <dgm:cxn modelId="{229E2FA9-8DCF-4CB1-AB30-51F7427F09D6}" type="presParOf" srcId="{FA822960-E6CE-435B-A66D-DDE795684600}" destId="{03AB7637-7096-495D-B0D4-B57899F6D724}"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ctr" rtl="1"/>
          <a:r>
            <a:rPr lang="ar-EG" sz="4000" b="1" dirty="0">
              <a:solidFill>
                <a:schemeClr val="bg1"/>
              </a:solidFill>
              <a:latin typeface="Arabic Typesetting" panose="03020402040406030203" pitchFamily="66" charset="-78"/>
              <a:cs typeface="Arabic Typesetting" panose="03020402040406030203" pitchFamily="66" charset="-78"/>
            </a:rPr>
            <a:t>الأفكار قابلة للتعديل و التغيير بمرونة كبيرة </a:t>
          </a:r>
        </a:p>
      </dgm:t>
    </dgm:pt>
    <dgm:pt modelId="{45C0FFA1-42C8-4D3E-B159-4A25CB50FE45}" type="parTrans" cxnId="{32F31C62-0D0C-46AD-B71C-90846DA9A5EF}">
      <dgm:prSet/>
      <dgm:spPr/>
      <dgm:t>
        <a:bodyPr/>
        <a:lstStyle/>
        <a:p>
          <a:pPr rtl="1"/>
          <a:endParaRPr lang="ar-EG" sz="2000"/>
        </a:p>
      </dgm:t>
    </dgm:pt>
    <dgm:pt modelId="{BED9FD09-B9FC-4141-B1ED-81335B2F4250}" type="sibTrans" cxnId="{32F31C62-0D0C-46AD-B71C-90846DA9A5EF}">
      <dgm:prSet/>
      <dgm:spPr/>
      <dgm:t>
        <a:bodyPr/>
        <a:lstStyle/>
        <a:p>
          <a:pPr rtl="1"/>
          <a:endParaRPr lang="ar-EG" sz="2000"/>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ctr" rtl="1"/>
          <a:r>
            <a:rPr lang="ar-EG" sz="4000" b="1" dirty="0">
              <a:solidFill>
                <a:schemeClr val="bg1"/>
              </a:solidFill>
              <a:latin typeface="Arabic Typesetting" panose="03020402040406030203" pitchFamily="66" charset="-78"/>
              <a:cs typeface="Arabic Typesetting" panose="03020402040406030203" pitchFamily="66" charset="-78"/>
            </a:rPr>
            <a:t>تنشأ أفكار و مفاهيم جديدة </a:t>
          </a:r>
        </a:p>
      </dgm:t>
    </dgm:pt>
    <dgm:pt modelId="{8C48A004-359A-41A0-9CAF-F065F78C8740}" type="parTrans" cxnId="{8948D2A3-6BAC-4FBA-8670-11FC87CDC520}">
      <dgm:prSet/>
      <dgm:spPr/>
      <dgm:t>
        <a:bodyPr/>
        <a:lstStyle/>
        <a:p>
          <a:pPr rtl="1"/>
          <a:endParaRPr lang="ar-EG" sz="2000"/>
        </a:p>
      </dgm:t>
    </dgm:pt>
    <dgm:pt modelId="{F6BF359E-7F56-4D4C-855D-BFD325996B0B}" type="sibTrans" cxnId="{8948D2A3-6BAC-4FBA-8670-11FC87CDC520}">
      <dgm:prSet/>
      <dgm:spPr/>
      <dgm:t>
        <a:bodyPr/>
        <a:lstStyle/>
        <a:p>
          <a:pPr rtl="1"/>
          <a:endParaRPr lang="ar-EG" sz="2000"/>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ctr" rtl="1"/>
          <a:r>
            <a:rPr lang="ar-EG" sz="4000" b="1" dirty="0">
              <a:solidFill>
                <a:schemeClr val="bg1"/>
              </a:solidFill>
              <a:latin typeface="Arabic Typesetting" panose="03020402040406030203" pitchFamily="66" charset="-78"/>
              <a:cs typeface="Arabic Typesetting" panose="03020402040406030203" pitchFamily="66" charset="-78"/>
            </a:rPr>
            <a:t>تقدم اقتراحات</a:t>
          </a:r>
        </a:p>
      </dgm:t>
    </dgm:pt>
    <dgm:pt modelId="{14264ED4-D8F1-44A4-96F4-7F7A15A4C754}" type="parTrans" cxnId="{40602E8F-93A5-49A4-B81A-CE216B36FAB6}">
      <dgm:prSet/>
      <dgm:spPr/>
      <dgm:t>
        <a:bodyPr/>
        <a:lstStyle/>
        <a:p>
          <a:pPr rtl="1"/>
          <a:endParaRPr lang="ar-EG" sz="2000"/>
        </a:p>
      </dgm:t>
    </dgm:pt>
    <dgm:pt modelId="{DB250091-BD5D-4037-965C-7AB4A3E948FA}" type="sibTrans" cxnId="{40602E8F-93A5-49A4-B81A-CE216B36FAB6}">
      <dgm:prSet/>
      <dgm:spPr/>
      <dgm:t>
        <a:bodyPr/>
        <a:lstStyle/>
        <a:p>
          <a:pPr rtl="1"/>
          <a:endParaRPr lang="ar-EG" sz="2000"/>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3"/>
      <dgm:spPr/>
    </dgm:pt>
    <dgm:pt modelId="{3420045A-F0CE-43AD-B857-BF6D9C18CC86}" type="pres">
      <dgm:prSet presAssocID="{70426EB3-FB7E-4E56-9839-1E555CC70A52}" presName="parentText" presStyleLbl="node1" presStyleIdx="0" presStyleCnt="3" custScaleX="142857" custLinFactNeighborX="-65119" custLinFactNeighborY="11609">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3" custLinFactNeighborX="-98" custLinFactNeighborY="-9093">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3"/>
      <dgm:spPr/>
    </dgm:pt>
    <dgm:pt modelId="{5212887A-8D8A-4C8B-9668-06A50AA045D2}" type="pres">
      <dgm:prSet presAssocID="{6FC7403D-C36F-4919-87D3-F7A9D7B9F81C}" presName="parentText" presStyleLbl="node1" presStyleIdx="1" presStyleCnt="3" custScaleX="142857" custLinFactNeighborX="-63066" custLinFactNeighborY="7896">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3"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3"/>
      <dgm:spPr/>
    </dgm:pt>
    <dgm:pt modelId="{08F67AF9-B7D5-422C-97EE-AD9FE5EF5AC1}" type="pres">
      <dgm:prSet presAssocID="{8496D0E4-8B34-4694-9632-6A298D736A6B}" presName="parentText" presStyleLbl="node1" presStyleIdx="2" presStyleCnt="3" custScaleX="142857" custLinFactNeighborX="-63066" custLinFactNeighborY="12467">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3"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B04E2F14-093C-4D98-BCA3-C68E4DC8B7EB}" type="presOf" srcId="{70426EB3-FB7E-4E56-9839-1E555CC70A52}" destId="{3420045A-F0CE-43AD-B857-BF6D9C18CC86}" srcOrd="1" destOrd="0" presId="urn:microsoft.com/office/officeart/2005/8/layout/list1"/>
    <dgm:cxn modelId="{8459B327-D7E4-4D53-955B-A6855563377D}" type="presOf" srcId="{6FC7403D-C36F-4919-87D3-F7A9D7B9F81C}" destId="{51F0D583-605B-46A3-9915-CC790A7EAF06}" srcOrd="0" destOrd="0" presId="urn:microsoft.com/office/officeart/2005/8/layout/list1"/>
    <dgm:cxn modelId="{32F31C62-0D0C-46AD-B71C-90846DA9A5EF}" srcId="{E2E3BBB9-613C-4D73-829F-65CB52567361}" destId="{70426EB3-FB7E-4E56-9839-1E555CC70A52}" srcOrd="0" destOrd="0" parTransId="{45C0FFA1-42C8-4D3E-B159-4A25CB50FE45}" sibTransId="{BED9FD09-B9FC-4141-B1ED-81335B2F4250}"/>
    <dgm:cxn modelId="{4A25446C-D829-4A69-A64E-F45B5FF248A8}" type="presOf" srcId="{E2E3BBB9-613C-4D73-829F-65CB52567361}" destId="{FA822960-E6CE-435B-A66D-DDE795684600}" srcOrd="0" destOrd="0" presId="urn:microsoft.com/office/officeart/2005/8/layout/list1"/>
    <dgm:cxn modelId="{75963D5A-BAEA-4150-AB8C-940A3E0EEC4C}" type="presOf" srcId="{8496D0E4-8B34-4694-9632-6A298D736A6B}" destId="{26CBDF92-44B3-45B9-9533-1294F9572283}" srcOrd="0"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8948D2A3-6BAC-4FBA-8670-11FC87CDC520}" srcId="{E2E3BBB9-613C-4D73-829F-65CB52567361}" destId="{6FC7403D-C36F-4919-87D3-F7A9D7B9F81C}" srcOrd="1" destOrd="0" parTransId="{8C48A004-359A-41A0-9CAF-F065F78C8740}" sibTransId="{F6BF359E-7F56-4D4C-855D-BFD325996B0B}"/>
    <dgm:cxn modelId="{6ADBBBCA-F484-42B5-88AD-9BAA0C84605F}" type="presOf" srcId="{70426EB3-FB7E-4E56-9839-1E555CC70A52}" destId="{E3999A5C-E8E3-422A-9DC5-D93BC63A3C0A}" srcOrd="0" destOrd="0" presId="urn:microsoft.com/office/officeart/2005/8/layout/list1"/>
    <dgm:cxn modelId="{F74B16D3-5CAD-4017-BA8F-A6CDEDF7C4CC}" type="presOf" srcId="{8496D0E4-8B34-4694-9632-6A298D736A6B}" destId="{08F67AF9-B7D5-422C-97EE-AD9FE5EF5AC1}" srcOrd="1" destOrd="0" presId="urn:microsoft.com/office/officeart/2005/8/layout/list1"/>
    <dgm:cxn modelId="{C05A8DF4-6A86-4E95-9112-FCE9D5CE7568}" type="presOf" srcId="{6FC7403D-C36F-4919-87D3-F7A9D7B9F81C}" destId="{5212887A-8D8A-4C8B-9668-06A50AA045D2}" srcOrd="1" destOrd="0" presId="urn:microsoft.com/office/officeart/2005/8/layout/list1"/>
    <dgm:cxn modelId="{B97CBBD0-A726-4A92-8FD4-3ADE870D0F66}" type="presParOf" srcId="{FA822960-E6CE-435B-A66D-DDE795684600}" destId="{2D6CDFC6-95A9-4A0C-B516-DEF2D07E3F48}" srcOrd="0" destOrd="0" presId="urn:microsoft.com/office/officeart/2005/8/layout/list1"/>
    <dgm:cxn modelId="{BBEA120C-3BE1-476B-A3A9-15DCADA9E24D}" type="presParOf" srcId="{2D6CDFC6-95A9-4A0C-B516-DEF2D07E3F48}" destId="{E3999A5C-E8E3-422A-9DC5-D93BC63A3C0A}" srcOrd="0" destOrd="0" presId="urn:microsoft.com/office/officeart/2005/8/layout/list1"/>
    <dgm:cxn modelId="{9F99394E-341C-4FF5-B8F2-747E44BA7F87}" type="presParOf" srcId="{2D6CDFC6-95A9-4A0C-B516-DEF2D07E3F48}" destId="{3420045A-F0CE-43AD-B857-BF6D9C18CC86}" srcOrd="1" destOrd="0" presId="urn:microsoft.com/office/officeart/2005/8/layout/list1"/>
    <dgm:cxn modelId="{F952B8AE-678B-49E6-A583-D983A52F3555}" type="presParOf" srcId="{FA822960-E6CE-435B-A66D-DDE795684600}" destId="{D2DE7E37-33D9-4214-B843-E07E3FDA69BD}" srcOrd="1" destOrd="0" presId="urn:microsoft.com/office/officeart/2005/8/layout/list1"/>
    <dgm:cxn modelId="{D153F839-C116-42E1-BD93-F2DABF0C5428}" type="presParOf" srcId="{FA822960-E6CE-435B-A66D-DDE795684600}" destId="{EF2593F9-980A-4B99-A3DD-72BBBBB56C5E}" srcOrd="2" destOrd="0" presId="urn:microsoft.com/office/officeart/2005/8/layout/list1"/>
    <dgm:cxn modelId="{B29D76B7-EFA3-4E9E-9C96-85D9E43E9160}" type="presParOf" srcId="{FA822960-E6CE-435B-A66D-DDE795684600}" destId="{6BE9A390-5189-4CEB-A273-BA62FB6E5DF0}" srcOrd="3" destOrd="0" presId="urn:microsoft.com/office/officeart/2005/8/layout/list1"/>
    <dgm:cxn modelId="{470A41E6-2CD2-4E92-9C0E-A3CDEB46523B}" type="presParOf" srcId="{FA822960-E6CE-435B-A66D-DDE795684600}" destId="{A44564B0-6EF8-459B-BC9B-328A44FD5DFA}" srcOrd="4" destOrd="0" presId="urn:microsoft.com/office/officeart/2005/8/layout/list1"/>
    <dgm:cxn modelId="{2E07D550-3782-42D3-8124-851A7D6C8FD8}" type="presParOf" srcId="{A44564B0-6EF8-459B-BC9B-328A44FD5DFA}" destId="{51F0D583-605B-46A3-9915-CC790A7EAF06}" srcOrd="0" destOrd="0" presId="urn:microsoft.com/office/officeart/2005/8/layout/list1"/>
    <dgm:cxn modelId="{0DA0F29B-ADD6-407B-AF39-B158F9A43D34}" type="presParOf" srcId="{A44564B0-6EF8-459B-BC9B-328A44FD5DFA}" destId="{5212887A-8D8A-4C8B-9668-06A50AA045D2}" srcOrd="1" destOrd="0" presId="urn:microsoft.com/office/officeart/2005/8/layout/list1"/>
    <dgm:cxn modelId="{6974804B-8ED1-4017-98C9-40CCEED26CEA}" type="presParOf" srcId="{FA822960-E6CE-435B-A66D-DDE795684600}" destId="{48C231FF-CEE6-4C36-87E6-ACDB36D132F1}" srcOrd="5" destOrd="0" presId="urn:microsoft.com/office/officeart/2005/8/layout/list1"/>
    <dgm:cxn modelId="{5BC3C579-E904-43AA-A25A-8E99A164737D}" type="presParOf" srcId="{FA822960-E6CE-435B-A66D-DDE795684600}" destId="{539CBED9-623E-43C9-BD52-C77FD788C9A6}" srcOrd="6" destOrd="0" presId="urn:microsoft.com/office/officeart/2005/8/layout/list1"/>
    <dgm:cxn modelId="{5601DBC5-F847-4098-B34F-621CF1F0943D}" type="presParOf" srcId="{FA822960-E6CE-435B-A66D-DDE795684600}" destId="{B59393C1-A771-4786-9D1A-5E882836C6F7}" srcOrd="7" destOrd="0" presId="urn:microsoft.com/office/officeart/2005/8/layout/list1"/>
    <dgm:cxn modelId="{A61A38E4-D47A-4FF6-A372-702F1EF61CA2}" type="presParOf" srcId="{FA822960-E6CE-435B-A66D-DDE795684600}" destId="{1C3B7991-9917-431B-9E6F-3391E885E5E9}" srcOrd="8" destOrd="0" presId="urn:microsoft.com/office/officeart/2005/8/layout/list1"/>
    <dgm:cxn modelId="{8F4706B3-0FC4-4D3A-AEE7-7A8D4453A78C}" type="presParOf" srcId="{1C3B7991-9917-431B-9E6F-3391E885E5E9}" destId="{26CBDF92-44B3-45B9-9533-1294F9572283}" srcOrd="0" destOrd="0" presId="urn:microsoft.com/office/officeart/2005/8/layout/list1"/>
    <dgm:cxn modelId="{EFB97FC6-EB9F-4FF3-9369-35DD08C7A9A2}" type="presParOf" srcId="{1C3B7991-9917-431B-9E6F-3391E885E5E9}" destId="{08F67AF9-B7D5-422C-97EE-AD9FE5EF5AC1}" srcOrd="1" destOrd="0" presId="urn:microsoft.com/office/officeart/2005/8/layout/list1"/>
    <dgm:cxn modelId="{6A7EA065-1938-445C-9ED1-D468B11A0433}" type="presParOf" srcId="{FA822960-E6CE-435B-A66D-DDE795684600}" destId="{43A84DED-E608-405C-9344-B8E7355F7046}" srcOrd="9" destOrd="0" presId="urn:microsoft.com/office/officeart/2005/8/layout/list1"/>
    <dgm:cxn modelId="{DBA0AC4B-60B3-4DC1-BB50-D7F0AB52D96E}" type="presParOf" srcId="{FA822960-E6CE-435B-A66D-DDE795684600}" destId="{03AB7637-7096-495D-B0D4-B57899F6D724}"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بذل جهد إبداعي</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sz="2000"/>
        </a:p>
      </dgm:t>
    </dgm:pt>
    <dgm:pt modelId="{BED9FD09-B9FC-4141-B1ED-81335B2F4250}" type="sibTrans" cxnId="{32F31C62-0D0C-46AD-B71C-90846DA9A5EF}">
      <dgm:prSet/>
      <dgm:spPr/>
      <dgm:t>
        <a:bodyPr/>
        <a:lstStyle/>
        <a:p>
          <a:pPr rtl="1"/>
          <a:endParaRPr lang="ar-EG" sz="2000"/>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تعد</a:t>
          </a:r>
          <a:r>
            <a:rPr lang="ar-JO" sz="4000" b="1" dirty="0">
              <a:solidFill>
                <a:schemeClr val="bg1"/>
              </a:solidFill>
              <a:latin typeface="Arabic Typesetting" panose="03020402040406030203" pitchFamily="66" charset="-78"/>
              <a:cs typeface="Arabic Typesetting" panose="03020402040406030203" pitchFamily="66" charset="-78"/>
            </a:rPr>
            <a:t>ي</a:t>
          </a:r>
          <a:r>
            <a:rPr lang="ar-SA" sz="4000" b="1" dirty="0">
              <a:solidFill>
                <a:schemeClr val="bg1"/>
              </a:solidFill>
              <a:latin typeface="Arabic Typesetting" panose="03020402040406030203" pitchFamily="66" charset="-78"/>
              <a:cs typeface="Arabic Typesetting" panose="03020402040406030203" pitchFamily="66" charset="-78"/>
            </a:rPr>
            <a:t>ل الأفكار و </a:t>
          </a:r>
          <a:r>
            <a:rPr lang="ar-JO" sz="4000" b="1" dirty="0">
              <a:solidFill>
                <a:schemeClr val="bg1"/>
              </a:solidFill>
              <a:latin typeface="Arabic Typesetting" panose="03020402040406030203" pitchFamily="66" charset="-78"/>
              <a:cs typeface="Arabic Typesetting" panose="03020402040406030203" pitchFamily="66" charset="-78"/>
            </a:rPr>
            <a:t>إزالة</a:t>
          </a:r>
          <a:r>
            <a:rPr lang="ar-SA" sz="4000" b="1" dirty="0">
              <a:solidFill>
                <a:schemeClr val="bg1"/>
              </a:solidFill>
              <a:latin typeface="Arabic Typesetting" panose="03020402040406030203" pitchFamily="66" charset="-78"/>
              <a:cs typeface="Arabic Typesetting" panose="03020402040406030203" pitchFamily="66" charset="-78"/>
            </a:rPr>
            <a:t> الأخطاء</a:t>
          </a:r>
          <a:r>
            <a:rPr lang="en-US" sz="4000" b="1" dirty="0">
              <a:solidFill>
                <a:schemeClr val="bg1"/>
              </a:solidFill>
              <a:latin typeface="Arabic Typesetting" panose="03020402040406030203" pitchFamily="66" charset="-78"/>
              <a:cs typeface="Arabic Typesetting" panose="03020402040406030203" pitchFamily="66" charset="-78"/>
            </a:rPr>
            <a:t> </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sz="2000"/>
        </a:p>
      </dgm:t>
    </dgm:pt>
    <dgm:pt modelId="{F6BF359E-7F56-4D4C-855D-BFD325996B0B}" type="sibTrans" cxnId="{8948D2A3-6BAC-4FBA-8670-11FC87CDC520}">
      <dgm:prSet/>
      <dgm:spPr/>
      <dgm:t>
        <a:bodyPr/>
        <a:lstStyle/>
        <a:p>
          <a:pPr rtl="1"/>
          <a:endParaRPr lang="ar-EG" sz="2000"/>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JO" sz="4000" b="1" dirty="0">
              <a:solidFill>
                <a:schemeClr val="bg1"/>
              </a:solidFill>
              <a:latin typeface="Arabic Typesetting" panose="03020402040406030203" pitchFamily="66" charset="-78"/>
              <a:cs typeface="Arabic Typesetting" panose="03020402040406030203" pitchFamily="66" charset="-78"/>
            </a:rPr>
            <a:t>تشجيع </a:t>
          </a:r>
          <a:r>
            <a:rPr lang="ar-SA" sz="4000" b="1" dirty="0">
              <a:solidFill>
                <a:schemeClr val="bg1"/>
              </a:solidFill>
              <a:latin typeface="Arabic Typesetting" panose="03020402040406030203" pitchFamily="66" charset="-78"/>
              <a:cs typeface="Arabic Typesetting" panose="03020402040406030203" pitchFamily="66" charset="-78"/>
            </a:rPr>
            <a:t>الابتكار</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14264ED4-D8F1-44A4-96F4-7F7A15A4C754}" type="parTrans" cxnId="{40602E8F-93A5-49A4-B81A-CE216B36FAB6}">
      <dgm:prSet/>
      <dgm:spPr/>
      <dgm:t>
        <a:bodyPr/>
        <a:lstStyle/>
        <a:p>
          <a:pPr rtl="1"/>
          <a:endParaRPr lang="ar-EG" sz="2000"/>
        </a:p>
      </dgm:t>
    </dgm:pt>
    <dgm:pt modelId="{DB250091-BD5D-4037-965C-7AB4A3E948FA}" type="sibTrans" cxnId="{40602E8F-93A5-49A4-B81A-CE216B36FAB6}">
      <dgm:prSet/>
      <dgm:spPr/>
      <dgm:t>
        <a:bodyPr/>
        <a:lstStyle/>
        <a:p>
          <a:pPr rtl="1"/>
          <a:endParaRPr lang="ar-EG" sz="2000"/>
        </a:p>
      </dgm:t>
    </dgm:pt>
    <dgm:pt modelId="{F0200CFA-470C-4C40-BC53-EDFE57A8BDC7}">
      <dgm:prSet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400" b="1" dirty="0">
              <a:solidFill>
                <a:schemeClr val="bg1"/>
              </a:solidFill>
              <a:latin typeface="Arabic Typesetting" panose="03020402040406030203" pitchFamily="66" charset="-78"/>
              <a:cs typeface="Arabic Typesetting" panose="03020402040406030203" pitchFamily="66" charset="-78"/>
            </a:rPr>
            <a:t>تستكشف بدائل مختلفة لتنفي</a:t>
          </a:r>
          <a:r>
            <a:rPr lang="ar-EG" sz="4400" b="1" dirty="0">
              <a:solidFill>
                <a:schemeClr val="bg1"/>
              </a:solidFill>
              <a:latin typeface="Arabic Typesetting" panose="03020402040406030203" pitchFamily="66" charset="-78"/>
              <a:cs typeface="Arabic Typesetting" panose="03020402040406030203" pitchFamily="66" charset="-78"/>
            </a:rPr>
            <a:t>ذ</a:t>
          </a:r>
          <a:r>
            <a:rPr lang="ar-EG" sz="4400" b="1" baseline="0" dirty="0">
              <a:solidFill>
                <a:schemeClr val="bg1"/>
              </a:solidFill>
              <a:latin typeface="Arabic Typesetting" panose="03020402040406030203" pitchFamily="66" charset="-78"/>
              <a:cs typeface="Arabic Typesetting" panose="03020402040406030203" pitchFamily="66" charset="-78"/>
            </a:rPr>
            <a:t> </a:t>
          </a:r>
          <a:r>
            <a:rPr lang="ar-SA" sz="4400" b="1" dirty="0">
              <a:solidFill>
                <a:schemeClr val="bg1"/>
              </a:solidFill>
              <a:latin typeface="Arabic Typesetting" panose="03020402040406030203" pitchFamily="66" charset="-78"/>
              <a:cs typeface="Arabic Typesetting" panose="03020402040406030203" pitchFamily="66" charset="-78"/>
            </a:rPr>
            <a:t>الأعمال و الأفعال</a:t>
          </a:r>
          <a:endParaRPr lang="ar-EG" sz="4400" b="1" dirty="0">
            <a:solidFill>
              <a:schemeClr val="bg1"/>
            </a:solidFill>
            <a:latin typeface="Arabic Typesetting" panose="03020402040406030203" pitchFamily="66" charset="-78"/>
            <a:cs typeface="Arabic Typesetting" panose="03020402040406030203" pitchFamily="66" charset="-78"/>
          </a:endParaRPr>
        </a:p>
      </dgm:t>
    </dgm:pt>
    <dgm:pt modelId="{C2DC497D-5818-445D-8A3B-6CB7D29902AD}" type="parTrans" cxnId="{53F55B41-DBBC-4FA4-9550-1772CEEA3265}">
      <dgm:prSet/>
      <dgm:spPr/>
      <dgm:t>
        <a:bodyPr/>
        <a:lstStyle/>
        <a:p>
          <a:pPr rtl="1"/>
          <a:endParaRPr lang="ar-EG" sz="2000"/>
        </a:p>
      </dgm:t>
    </dgm:pt>
    <dgm:pt modelId="{8F7C1BCE-9AB8-4AA0-ADF5-B72238D4504F}" type="sibTrans" cxnId="{53F55B41-DBBC-4FA4-9550-1772CEEA3265}">
      <dgm:prSet/>
      <dgm:spPr/>
      <dgm:t>
        <a:bodyPr/>
        <a:lstStyle/>
        <a:p>
          <a:pPr rtl="1"/>
          <a:endParaRPr lang="ar-EG" sz="2000"/>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4"/>
      <dgm:spPr/>
    </dgm:pt>
    <dgm:pt modelId="{3420045A-F0CE-43AD-B857-BF6D9C18CC86}" type="pres">
      <dgm:prSet presAssocID="{70426EB3-FB7E-4E56-9839-1E555CC70A52}" presName="parentText" presStyleLbl="node1" presStyleIdx="0" presStyleCnt="4"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4" custLinFactNeighborX="-98" custLinFactNeighborY="-9093">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4"/>
      <dgm:spPr/>
    </dgm:pt>
    <dgm:pt modelId="{5212887A-8D8A-4C8B-9668-06A50AA045D2}" type="pres">
      <dgm:prSet presAssocID="{6FC7403D-C36F-4919-87D3-F7A9D7B9F81C}" presName="parentText" presStyleLbl="node1" presStyleIdx="1" presStyleCnt="4"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4"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4"/>
      <dgm:spPr/>
    </dgm:pt>
    <dgm:pt modelId="{08F67AF9-B7D5-422C-97EE-AD9FE5EF5AC1}" type="pres">
      <dgm:prSet presAssocID="{8496D0E4-8B34-4694-9632-6A298D736A6B}" presName="parentText" presStyleLbl="node1" presStyleIdx="2" presStyleCnt="4"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4"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139C61-C48E-4008-BD6D-4838B86A0607}" type="pres">
      <dgm:prSet presAssocID="{DB250091-BD5D-4037-965C-7AB4A3E948FA}"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2" presStyleCnt="4"/>
      <dgm:spPr/>
    </dgm:pt>
    <dgm:pt modelId="{EDD069FD-C6DA-40B5-B473-191ED4CA86D5}" type="pres">
      <dgm:prSet presAssocID="{F0200CFA-470C-4C40-BC53-EDFE57A8BDC7}" presName="parentText" presStyleLbl="node1" presStyleIdx="3" presStyleCnt="4" custScaleX="142857" custLinFactNeighborX="-1538" custLinFactNeighborY="301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3" presStyleCnt="4"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6FDE2B0A-7817-45A6-801C-4FC8628E8F83}" type="presOf" srcId="{70426EB3-FB7E-4E56-9839-1E555CC70A52}" destId="{3420045A-F0CE-43AD-B857-BF6D9C18CC86}" srcOrd="1" destOrd="0" presId="urn:microsoft.com/office/officeart/2005/8/layout/list1"/>
    <dgm:cxn modelId="{57ABD538-8F19-4E88-80D1-2727CAA939B8}" type="presOf" srcId="{F0200CFA-470C-4C40-BC53-EDFE57A8BDC7}" destId="{7A219F1B-63CA-4479-A9DD-D7EC8CB124D9}" srcOrd="0" destOrd="0" presId="urn:microsoft.com/office/officeart/2005/8/layout/list1"/>
    <dgm:cxn modelId="{53F55B41-DBBC-4FA4-9550-1772CEEA3265}" srcId="{E2E3BBB9-613C-4D73-829F-65CB52567361}" destId="{F0200CFA-470C-4C40-BC53-EDFE57A8BDC7}" srcOrd="3" destOrd="0" parTransId="{C2DC497D-5818-445D-8A3B-6CB7D29902AD}" sibTransId="{8F7C1BCE-9AB8-4AA0-ADF5-B72238D4504F}"/>
    <dgm:cxn modelId="{32F31C62-0D0C-46AD-B71C-90846DA9A5EF}" srcId="{E2E3BBB9-613C-4D73-829F-65CB52567361}" destId="{70426EB3-FB7E-4E56-9839-1E555CC70A52}" srcOrd="0" destOrd="0" parTransId="{45C0FFA1-42C8-4D3E-B159-4A25CB50FE45}" sibTransId="{BED9FD09-B9FC-4141-B1ED-81335B2F4250}"/>
    <dgm:cxn modelId="{E77FA871-5CD9-4DEA-8908-BA5704236343}" type="presOf" srcId="{8496D0E4-8B34-4694-9632-6A298D736A6B}" destId="{26CBDF92-44B3-45B9-9533-1294F9572283}" srcOrd="0" destOrd="0" presId="urn:microsoft.com/office/officeart/2005/8/layout/list1"/>
    <dgm:cxn modelId="{4D749752-DADF-405A-BA96-B150E9F4A317}" type="presOf" srcId="{70426EB3-FB7E-4E56-9839-1E555CC70A52}" destId="{E3999A5C-E8E3-422A-9DC5-D93BC63A3C0A}" srcOrd="0" destOrd="0" presId="urn:microsoft.com/office/officeart/2005/8/layout/list1"/>
    <dgm:cxn modelId="{0BF5B657-E20F-4DBA-83F8-A2C613839E28}" type="presOf" srcId="{6FC7403D-C36F-4919-87D3-F7A9D7B9F81C}" destId="{5212887A-8D8A-4C8B-9668-06A50AA045D2}" srcOrd="1"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8948D2A3-6BAC-4FBA-8670-11FC87CDC520}" srcId="{E2E3BBB9-613C-4D73-829F-65CB52567361}" destId="{6FC7403D-C36F-4919-87D3-F7A9D7B9F81C}" srcOrd="1" destOrd="0" parTransId="{8C48A004-359A-41A0-9CAF-F065F78C8740}" sibTransId="{F6BF359E-7F56-4D4C-855D-BFD325996B0B}"/>
    <dgm:cxn modelId="{6B0F52C1-79D6-4549-A2E3-5F62772C6D29}" type="presOf" srcId="{F0200CFA-470C-4C40-BC53-EDFE57A8BDC7}" destId="{EDD069FD-C6DA-40B5-B473-191ED4CA86D5}" srcOrd="1" destOrd="0" presId="urn:microsoft.com/office/officeart/2005/8/layout/list1"/>
    <dgm:cxn modelId="{440AA9D3-90D3-4B2C-B8FA-F1E320A44C72}" type="presOf" srcId="{8496D0E4-8B34-4694-9632-6A298D736A6B}" destId="{08F67AF9-B7D5-422C-97EE-AD9FE5EF5AC1}" srcOrd="1" destOrd="0" presId="urn:microsoft.com/office/officeart/2005/8/layout/list1"/>
    <dgm:cxn modelId="{67BED6DC-D31E-4471-A0A2-B0A321048AA6}" type="presOf" srcId="{E2E3BBB9-613C-4D73-829F-65CB52567361}" destId="{FA822960-E6CE-435B-A66D-DDE795684600}" srcOrd="0" destOrd="0" presId="urn:microsoft.com/office/officeart/2005/8/layout/list1"/>
    <dgm:cxn modelId="{1F0DFCE9-817E-4C87-A9A2-3F139DD162C6}" type="presOf" srcId="{6FC7403D-C36F-4919-87D3-F7A9D7B9F81C}" destId="{51F0D583-605B-46A3-9915-CC790A7EAF06}" srcOrd="0" destOrd="0" presId="urn:microsoft.com/office/officeart/2005/8/layout/list1"/>
    <dgm:cxn modelId="{4933551B-E7CF-49BB-B882-0137ECF4DE07}" type="presParOf" srcId="{FA822960-E6CE-435B-A66D-DDE795684600}" destId="{2D6CDFC6-95A9-4A0C-B516-DEF2D07E3F48}" srcOrd="0" destOrd="0" presId="urn:microsoft.com/office/officeart/2005/8/layout/list1"/>
    <dgm:cxn modelId="{AAFA7E15-FF63-4180-B4AB-231F16EA0833}" type="presParOf" srcId="{2D6CDFC6-95A9-4A0C-B516-DEF2D07E3F48}" destId="{E3999A5C-E8E3-422A-9DC5-D93BC63A3C0A}" srcOrd="0" destOrd="0" presId="urn:microsoft.com/office/officeart/2005/8/layout/list1"/>
    <dgm:cxn modelId="{1DEC179C-A4C1-45E8-BB9C-706AB76A96DF}" type="presParOf" srcId="{2D6CDFC6-95A9-4A0C-B516-DEF2D07E3F48}" destId="{3420045A-F0CE-43AD-B857-BF6D9C18CC86}" srcOrd="1" destOrd="0" presId="urn:microsoft.com/office/officeart/2005/8/layout/list1"/>
    <dgm:cxn modelId="{38C46D3A-A890-4C13-A89E-6271B353D115}" type="presParOf" srcId="{FA822960-E6CE-435B-A66D-DDE795684600}" destId="{D2DE7E37-33D9-4214-B843-E07E3FDA69BD}" srcOrd="1" destOrd="0" presId="urn:microsoft.com/office/officeart/2005/8/layout/list1"/>
    <dgm:cxn modelId="{80BE8252-4061-4C38-B8F8-0AC6940A608F}" type="presParOf" srcId="{FA822960-E6CE-435B-A66D-DDE795684600}" destId="{EF2593F9-980A-4B99-A3DD-72BBBBB56C5E}" srcOrd="2" destOrd="0" presId="urn:microsoft.com/office/officeart/2005/8/layout/list1"/>
    <dgm:cxn modelId="{36C0F4B5-E063-4C32-807F-BA08C06A6F65}" type="presParOf" srcId="{FA822960-E6CE-435B-A66D-DDE795684600}" destId="{6BE9A390-5189-4CEB-A273-BA62FB6E5DF0}" srcOrd="3" destOrd="0" presId="urn:microsoft.com/office/officeart/2005/8/layout/list1"/>
    <dgm:cxn modelId="{2445C61E-E6EE-43C8-9B52-F4AE7AD1BE54}" type="presParOf" srcId="{FA822960-E6CE-435B-A66D-DDE795684600}" destId="{A44564B0-6EF8-459B-BC9B-328A44FD5DFA}" srcOrd="4" destOrd="0" presId="urn:microsoft.com/office/officeart/2005/8/layout/list1"/>
    <dgm:cxn modelId="{F059239A-DDFE-41D5-8B21-6A314ECC984C}" type="presParOf" srcId="{A44564B0-6EF8-459B-BC9B-328A44FD5DFA}" destId="{51F0D583-605B-46A3-9915-CC790A7EAF06}" srcOrd="0" destOrd="0" presId="urn:microsoft.com/office/officeart/2005/8/layout/list1"/>
    <dgm:cxn modelId="{182A545C-D0C3-4E19-BF26-5691238B8D0D}" type="presParOf" srcId="{A44564B0-6EF8-459B-BC9B-328A44FD5DFA}" destId="{5212887A-8D8A-4C8B-9668-06A50AA045D2}" srcOrd="1" destOrd="0" presId="urn:microsoft.com/office/officeart/2005/8/layout/list1"/>
    <dgm:cxn modelId="{FD20F630-D716-495D-A26E-AC6DD2182873}" type="presParOf" srcId="{FA822960-E6CE-435B-A66D-DDE795684600}" destId="{48C231FF-CEE6-4C36-87E6-ACDB36D132F1}" srcOrd="5" destOrd="0" presId="urn:microsoft.com/office/officeart/2005/8/layout/list1"/>
    <dgm:cxn modelId="{EF6E8C5B-6F90-40BB-B3B9-FF4CA549320C}" type="presParOf" srcId="{FA822960-E6CE-435B-A66D-DDE795684600}" destId="{539CBED9-623E-43C9-BD52-C77FD788C9A6}" srcOrd="6" destOrd="0" presId="urn:microsoft.com/office/officeart/2005/8/layout/list1"/>
    <dgm:cxn modelId="{80F13BAA-FDEE-46CE-9593-0A4A26037EA8}" type="presParOf" srcId="{FA822960-E6CE-435B-A66D-DDE795684600}" destId="{B59393C1-A771-4786-9D1A-5E882836C6F7}" srcOrd="7" destOrd="0" presId="urn:microsoft.com/office/officeart/2005/8/layout/list1"/>
    <dgm:cxn modelId="{5E7E18D7-D764-40A4-A4FC-E98C3C06D365}" type="presParOf" srcId="{FA822960-E6CE-435B-A66D-DDE795684600}" destId="{1C3B7991-9917-431B-9E6F-3391E885E5E9}" srcOrd="8" destOrd="0" presId="urn:microsoft.com/office/officeart/2005/8/layout/list1"/>
    <dgm:cxn modelId="{2982F41A-923D-47D8-BF65-211C27B074CC}" type="presParOf" srcId="{1C3B7991-9917-431B-9E6F-3391E885E5E9}" destId="{26CBDF92-44B3-45B9-9533-1294F9572283}" srcOrd="0" destOrd="0" presId="urn:microsoft.com/office/officeart/2005/8/layout/list1"/>
    <dgm:cxn modelId="{AFE642AF-7541-423A-AAA0-5A794E5CD966}" type="presParOf" srcId="{1C3B7991-9917-431B-9E6F-3391E885E5E9}" destId="{08F67AF9-B7D5-422C-97EE-AD9FE5EF5AC1}" srcOrd="1" destOrd="0" presId="urn:microsoft.com/office/officeart/2005/8/layout/list1"/>
    <dgm:cxn modelId="{B080A4E0-F333-4D2B-BE99-F6FB9CD2C300}" type="presParOf" srcId="{FA822960-E6CE-435B-A66D-DDE795684600}" destId="{43A84DED-E608-405C-9344-B8E7355F7046}" srcOrd="9" destOrd="0" presId="urn:microsoft.com/office/officeart/2005/8/layout/list1"/>
    <dgm:cxn modelId="{A583AF18-1B59-4A20-9C3D-A7B77C18E441}" type="presParOf" srcId="{FA822960-E6CE-435B-A66D-DDE795684600}" destId="{03AB7637-7096-495D-B0D4-B57899F6D724}" srcOrd="10" destOrd="0" presId="urn:microsoft.com/office/officeart/2005/8/layout/list1"/>
    <dgm:cxn modelId="{B96F131F-84E1-493A-978D-CD60DD951A9A}" type="presParOf" srcId="{FA822960-E6CE-435B-A66D-DDE795684600}" destId="{F9139C61-C48E-4008-BD6D-4838B86A0607}" srcOrd="11" destOrd="0" presId="urn:microsoft.com/office/officeart/2005/8/layout/list1"/>
    <dgm:cxn modelId="{FC7CE6CA-425B-4D22-BF83-6007570ACFB5}" type="presParOf" srcId="{FA822960-E6CE-435B-A66D-DDE795684600}" destId="{1B835327-E95B-449E-A080-E707CC0D4C26}" srcOrd="12" destOrd="0" presId="urn:microsoft.com/office/officeart/2005/8/layout/list1"/>
    <dgm:cxn modelId="{515699F3-EBFD-4846-B752-4411E266CF5A}" type="presParOf" srcId="{1B835327-E95B-449E-A080-E707CC0D4C26}" destId="{7A219F1B-63CA-4479-A9DD-D7EC8CB124D9}" srcOrd="0" destOrd="0" presId="urn:microsoft.com/office/officeart/2005/8/layout/list1"/>
    <dgm:cxn modelId="{3BAC956B-69B5-46EA-9872-D15E3C9DCF9D}" type="presParOf" srcId="{1B835327-E95B-449E-A080-E707CC0D4C26}" destId="{EDD069FD-C6DA-40B5-B473-191ED4CA86D5}" srcOrd="1" destOrd="0" presId="urn:microsoft.com/office/officeart/2005/8/layout/list1"/>
    <dgm:cxn modelId="{6B5124D7-F336-4C50-967E-22C1A4757705}" type="presParOf" srcId="{FA822960-E6CE-435B-A66D-DDE795684600}" destId="{433D92CD-9685-4243-A182-F963EBC90B1B}" srcOrd="13" destOrd="0" presId="urn:microsoft.com/office/officeart/2005/8/layout/list1"/>
    <dgm:cxn modelId="{B214AB76-16C8-483F-9A8D-366F582E12C7}" type="presParOf" srcId="{FA822960-E6CE-435B-A66D-DDE795684600}" destId="{7DECC61C-B72B-4AB6-AC31-4F337E78780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عندما يصبح التطور و التحسين شيئا مهما</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sz="2000"/>
        </a:p>
      </dgm:t>
    </dgm:pt>
    <dgm:pt modelId="{BED9FD09-B9FC-4141-B1ED-81335B2F4250}" type="sibTrans" cxnId="{32F31C62-0D0C-46AD-B71C-90846DA9A5EF}">
      <dgm:prSet/>
      <dgm:spPr/>
      <dgm:t>
        <a:bodyPr/>
        <a:lstStyle/>
        <a:p>
          <a:pPr rtl="1"/>
          <a:endParaRPr lang="ar-EG" sz="2000"/>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JO" sz="4000" b="1" dirty="0">
              <a:solidFill>
                <a:schemeClr val="bg1"/>
              </a:solidFill>
              <a:latin typeface="Arabic Typesetting" panose="03020402040406030203" pitchFamily="66" charset="-78"/>
              <a:cs typeface="Arabic Typesetting" panose="03020402040406030203" pitchFamily="66" charset="-78"/>
            </a:rPr>
            <a:t>وجود</a:t>
          </a:r>
          <a:r>
            <a:rPr lang="ar-SA" sz="4000" b="1" dirty="0">
              <a:solidFill>
                <a:schemeClr val="bg1"/>
              </a:solidFill>
              <a:latin typeface="Arabic Typesetting" panose="03020402040406030203" pitchFamily="66" charset="-78"/>
              <a:cs typeface="Arabic Typesetting" panose="03020402040406030203" pitchFamily="66" charset="-78"/>
            </a:rPr>
            <a:t> ضرورة لطرح بدائل و خيارات</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sz="2000"/>
        </a:p>
      </dgm:t>
    </dgm:pt>
    <dgm:pt modelId="{F6BF359E-7F56-4D4C-855D-BFD325996B0B}" type="sibTrans" cxnId="{8948D2A3-6BAC-4FBA-8670-11FC87CDC520}">
      <dgm:prSet/>
      <dgm:spPr/>
      <dgm:t>
        <a:bodyPr/>
        <a:lstStyle/>
        <a:p>
          <a:pPr rtl="1"/>
          <a:endParaRPr lang="ar-EG" sz="2000"/>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ضرورة طرح أفكار جديدة</a:t>
          </a:r>
          <a:r>
            <a:rPr lang="en-US" sz="4000" b="1" dirty="0">
              <a:solidFill>
                <a:schemeClr val="bg1"/>
              </a:solidFill>
              <a:latin typeface="Arabic Typesetting" panose="03020402040406030203" pitchFamily="66" charset="-78"/>
              <a:cs typeface="Arabic Typesetting" panose="03020402040406030203" pitchFamily="66" charset="-78"/>
            </a:rPr>
            <a:t> </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14264ED4-D8F1-44A4-96F4-7F7A15A4C754}" type="parTrans" cxnId="{40602E8F-93A5-49A4-B81A-CE216B36FAB6}">
      <dgm:prSet/>
      <dgm:spPr/>
      <dgm:t>
        <a:bodyPr/>
        <a:lstStyle/>
        <a:p>
          <a:pPr rtl="1"/>
          <a:endParaRPr lang="ar-EG" sz="2000"/>
        </a:p>
      </dgm:t>
    </dgm:pt>
    <dgm:pt modelId="{DB250091-BD5D-4037-965C-7AB4A3E948FA}" type="sibTrans" cxnId="{40602E8F-93A5-49A4-B81A-CE216B36FAB6}">
      <dgm:prSet/>
      <dgm:spPr/>
      <dgm:t>
        <a:bodyPr/>
        <a:lstStyle/>
        <a:p>
          <a:pPr rtl="1"/>
          <a:endParaRPr lang="ar-EG" sz="2000"/>
        </a:p>
      </dgm:t>
    </dgm:pt>
    <dgm:pt modelId="{F0200CFA-470C-4C40-BC53-EDFE57A8BDC7}">
      <dgm:prSet custT="1">
        <dgm:style>
          <a:lnRef idx="1">
            <a:schemeClr val="accent5"/>
          </a:lnRef>
          <a:fillRef idx="2">
            <a:schemeClr val="accent5"/>
          </a:fillRef>
          <a:effectRef idx="1">
            <a:schemeClr val="accent5"/>
          </a:effectRef>
          <a:fontRef idx="minor">
            <a:schemeClr val="dk1"/>
          </a:fontRef>
        </dgm:style>
      </dgm:prSet>
      <dgm:spPr>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طرح رؤية مختلفة تجاه أمر ما</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C2DC497D-5818-445D-8A3B-6CB7D29902AD}" type="parTrans" cxnId="{53F55B41-DBBC-4FA4-9550-1772CEEA3265}">
      <dgm:prSet/>
      <dgm:spPr/>
      <dgm:t>
        <a:bodyPr/>
        <a:lstStyle/>
        <a:p>
          <a:pPr rtl="1"/>
          <a:endParaRPr lang="ar-EG" sz="2000"/>
        </a:p>
      </dgm:t>
    </dgm:pt>
    <dgm:pt modelId="{8F7C1BCE-9AB8-4AA0-ADF5-B72238D4504F}" type="sibTrans" cxnId="{53F55B41-DBBC-4FA4-9550-1772CEEA3265}">
      <dgm:prSet/>
      <dgm:spPr/>
      <dgm:t>
        <a:bodyPr/>
        <a:lstStyle/>
        <a:p>
          <a:pPr rtl="1"/>
          <a:endParaRPr lang="ar-EG" sz="2000"/>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4"/>
      <dgm:spPr/>
    </dgm:pt>
    <dgm:pt modelId="{3420045A-F0CE-43AD-B857-BF6D9C18CC86}" type="pres">
      <dgm:prSet presAssocID="{70426EB3-FB7E-4E56-9839-1E555CC70A52}" presName="parentText" presStyleLbl="node1" presStyleIdx="0" presStyleCnt="4"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4" custLinFactNeighborX="-98" custLinFactNeighborY="-9093">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4"/>
      <dgm:spPr/>
    </dgm:pt>
    <dgm:pt modelId="{5212887A-8D8A-4C8B-9668-06A50AA045D2}" type="pres">
      <dgm:prSet presAssocID="{6FC7403D-C36F-4919-87D3-F7A9D7B9F81C}" presName="parentText" presStyleLbl="node1" presStyleIdx="1" presStyleCnt="4"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4"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4"/>
      <dgm:spPr/>
    </dgm:pt>
    <dgm:pt modelId="{08F67AF9-B7D5-422C-97EE-AD9FE5EF5AC1}" type="pres">
      <dgm:prSet presAssocID="{8496D0E4-8B34-4694-9632-6A298D736A6B}" presName="parentText" presStyleLbl="node1" presStyleIdx="2" presStyleCnt="4"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4"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139C61-C48E-4008-BD6D-4838B86A0607}" type="pres">
      <dgm:prSet presAssocID="{DB250091-BD5D-4037-965C-7AB4A3E948FA}"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2" presStyleCnt="4"/>
      <dgm:spPr/>
    </dgm:pt>
    <dgm:pt modelId="{EDD069FD-C6DA-40B5-B473-191ED4CA86D5}" type="pres">
      <dgm:prSet presAssocID="{F0200CFA-470C-4C40-BC53-EDFE57A8BDC7}" presName="parentText" presStyleLbl="node1" presStyleIdx="3" presStyleCnt="4" custScaleX="142857" custLinFactNeighborX="-1538" custLinFactNeighborY="301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3" presStyleCnt="4"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598F8614-5DDD-4C25-B95B-82E1D3B2E6E4}" type="presOf" srcId="{70426EB3-FB7E-4E56-9839-1E555CC70A52}" destId="{E3999A5C-E8E3-422A-9DC5-D93BC63A3C0A}" srcOrd="0" destOrd="0" presId="urn:microsoft.com/office/officeart/2005/8/layout/list1"/>
    <dgm:cxn modelId="{53F55B41-DBBC-4FA4-9550-1772CEEA3265}" srcId="{E2E3BBB9-613C-4D73-829F-65CB52567361}" destId="{F0200CFA-470C-4C40-BC53-EDFE57A8BDC7}" srcOrd="3" destOrd="0" parTransId="{C2DC497D-5818-445D-8A3B-6CB7D29902AD}" sibTransId="{8F7C1BCE-9AB8-4AA0-ADF5-B72238D4504F}"/>
    <dgm:cxn modelId="{32F31C62-0D0C-46AD-B71C-90846DA9A5EF}" srcId="{E2E3BBB9-613C-4D73-829F-65CB52567361}" destId="{70426EB3-FB7E-4E56-9839-1E555CC70A52}" srcOrd="0" destOrd="0" parTransId="{45C0FFA1-42C8-4D3E-B159-4A25CB50FE45}" sibTransId="{BED9FD09-B9FC-4141-B1ED-81335B2F4250}"/>
    <dgm:cxn modelId="{FE386C47-0A65-4CD1-9DBB-87908B469EDB}" type="presOf" srcId="{8496D0E4-8B34-4694-9632-6A298D736A6B}" destId="{26CBDF92-44B3-45B9-9533-1294F9572283}" srcOrd="0" destOrd="0" presId="urn:microsoft.com/office/officeart/2005/8/layout/list1"/>
    <dgm:cxn modelId="{A9BC7E4E-F100-4AB8-BD69-B5CAB0328290}" type="presOf" srcId="{6FC7403D-C36F-4919-87D3-F7A9D7B9F81C}" destId="{51F0D583-605B-46A3-9915-CC790A7EAF06}" srcOrd="0" destOrd="0" presId="urn:microsoft.com/office/officeart/2005/8/layout/list1"/>
    <dgm:cxn modelId="{C9DD7D5A-A58C-4949-8B94-FABCBD88D27F}" type="presOf" srcId="{8496D0E4-8B34-4694-9632-6A298D736A6B}" destId="{08F67AF9-B7D5-422C-97EE-AD9FE5EF5AC1}" srcOrd="1"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8948D2A3-6BAC-4FBA-8670-11FC87CDC520}" srcId="{E2E3BBB9-613C-4D73-829F-65CB52567361}" destId="{6FC7403D-C36F-4919-87D3-F7A9D7B9F81C}" srcOrd="1" destOrd="0" parTransId="{8C48A004-359A-41A0-9CAF-F065F78C8740}" sibTransId="{F6BF359E-7F56-4D4C-855D-BFD325996B0B}"/>
    <dgm:cxn modelId="{AD9820E9-1EE1-42E7-B96E-1E799C5A91C0}" type="presOf" srcId="{F0200CFA-470C-4C40-BC53-EDFE57A8BDC7}" destId="{7A219F1B-63CA-4479-A9DD-D7EC8CB124D9}" srcOrd="0" destOrd="0" presId="urn:microsoft.com/office/officeart/2005/8/layout/list1"/>
    <dgm:cxn modelId="{0DDBBCEC-DDD1-4381-AF81-ACE1BDD516F0}" type="presOf" srcId="{F0200CFA-470C-4C40-BC53-EDFE57A8BDC7}" destId="{EDD069FD-C6DA-40B5-B473-191ED4CA86D5}" srcOrd="1" destOrd="0" presId="urn:microsoft.com/office/officeart/2005/8/layout/list1"/>
    <dgm:cxn modelId="{9ECBCFED-C163-401F-BE24-099C23982C71}" type="presOf" srcId="{70426EB3-FB7E-4E56-9839-1E555CC70A52}" destId="{3420045A-F0CE-43AD-B857-BF6D9C18CC86}" srcOrd="1" destOrd="0" presId="urn:microsoft.com/office/officeart/2005/8/layout/list1"/>
    <dgm:cxn modelId="{26C20BF7-B7B5-4088-AAA8-26F1A5DA7A9B}" type="presOf" srcId="{6FC7403D-C36F-4919-87D3-F7A9D7B9F81C}" destId="{5212887A-8D8A-4C8B-9668-06A50AA045D2}" srcOrd="1" destOrd="0" presId="urn:microsoft.com/office/officeart/2005/8/layout/list1"/>
    <dgm:cxn modelId="{D2BE6FFC-3113-4FC1-B891-08AE9C6F9B06}" type="presOf" srcId="{E2E3BBB9-613C-4D73-829F-65CB52567361}" destId="{FA822960-E6CE-435B-A66D-DDE795684600}" srcOrd="0" destOrd="0" presId="urn:microsoft.com/office/officeart/2005/8/layout/list1"/>
    <dgm:cxn modelId="{2432E820-AD71-42BF-933F-770B40FD32F9}" type="presParOf" srcId="{FA822960-E6CE-435B-A66D-DDE795684600}" destId="{2D6CDFC6-95A9-4A0C-B516-DEF2D07E3F48}" srcOrd="0" destOrd="0" presId="urn:microsoft.com/office/officeart/2005/8/layout/list1"/>
    <dgm:cxn modelId="{E111C347-70CC-439D-A270-AAD3B2D3C787}" type="presParOf" srcId="{2D6CDFC6-95A9-4A0C-B516-DEF2D07E3F48}" destId="{E3999A5C-E8E3-422A-9DC5-D93BC63A3C0A}" srcOrd="0" destOrd="0" presId="urn:microsoft.com/office/officeart/2005/8/layout/list1"/>
    <dgm:cxn modelId="{717AAB0E-C841-472F-A542-188FA8B5EA61}" type="presParOf" srcId="{2D6CDFC6-95A9-4A0C-B516-DEF2D07E3F48}" destId="{3420045A-F0CE-43AD-B857-BF6D9C18CC86}" srcOrd="1" destOrd="0" presId="urn:microsoft.com/office/officeart/2005/8/layout/list1"/>
    <dgm:cxn modelId="{EC344AA9-204D-45BB-A303-6044F3C0ECB0}" type="presParOf" srcId="{FA822960-E6CE-435B-A66D-DDE795684600}" destId="{D2DE7E37-33D9-4214-B843-E07E3FDA69BD}" srcOrd="1" destOrd="0" presId="urn:microsoft.com/office/officeart/2005/8/layout/list1"/>
    <dgm:cxn modelId="{6A618DA1-3C3D-4BBF-B74C-D5AF30F5A7C2}" type="presParOf" srcId="{FA822960-E6CE-435B-A66D-DDE795684600}" destId="{EF2593F9-980A-4B99-A3DD-72BBBBB56C5E}" srcOrd="2" destOrd="0" presId="urn:microsoft.com/office/officeart/2005/8/layout/list1"/>
    <dgm:cxn modelId="{0481D241-1FB7-4372-8DF8-2882E94B7685}" type="presParOf" srcId="{FA822960-E6CE-435B-A66D-DDE795684600}" destId="{6BE9A390-5189-4CEB-A273-BA62FB6E5DF0}" srcOrd="3" destOrd="0" presId="urn:microsoft.com/office/officeart/2005/8/layout/list1"/>
    <dgm:cxn modelId="{D8441022-D746-4D07-8C45-C072258E6262}" type="presParOf" srcId="{FA822960-E6CE-435B-A66D-DDE795684600}" destId="{A44564B0-6EF8-459B-BC9B-328A44FD5DFA}" srcOrd="4" destOrd="0" presId="urn:microsoft.com/office/officeart/2005/8/layout/list1"/>
    <dgm:cxn modelId="{8034F825-5A69-45EB-815A-B3DFD33E08E9}" type="presParOf" srcId="{A44564B0-6EF8-459B-BC9B-328A44FD5DFA}" destId="{51F0D583-605B-46A3-9915-CC790A7EAF06}" srcOrd="0" destOrd="0" presId="urn:microsoft.com/office/officeart/2005/8/layout/list1"/>
    <dgm:cxn modelId="{19067516-E7E6-44FE-AD14-2E1AD0009487}" type="presParOf" srcId="{A44564B0-6EF8-459B-BC9B-328A44FD5DFA}" destId="{5212887A-8D8A-4C8B-9668-06A50AA045D2}" srcOrd="1" destOrd="0" presId="urn:microsoft.com/office/officeart/2005/8/layout/list1"/>
    <dgm:cxn modelId="{C39DC87F-5C81-458A-A0C3-71BD71A34A37}" type="presParOf" srcId="{FA822960-E6CE-435B-A66D-DDE795684600}" destId="{48C231FF-CEE6-4C36-87E6-ACDB36D132F1}" srcOrd="5" destOrd="0" presId="urn:microsoft.com/office/officeart/2005/8/layout/list1"/>
    <dgm:cxn modelId="{9CC963F0-6607-4CB4-A247-712767F4066C}" type="presParOf" srcId="{FA822960-E6CE-435B-A66D-DDE795684600}" destId="{539CBED9-623E-43C9-BD52-C77FD788C9A6}" srcOrd="6" destOrd="0" presId="urn:microsoft.com/office/officeart/2005/8/layout/list1"/>
    <dgm:cxn modelId="{0E33532D-395B-4E41-953B-8B04CCAEA4E5}" type="presParOf" srcId="{FA822960-E6CE-435B-A66D-DDE795684600}" destId="{B59393C1-A771-4786-9D1A-5E882836C6F7}" srcOrd="7" destOrd="0" presId="urn:microsoft.com/office/officeart/2005/8/layout/list1"/>
    <dgm:cxn modelId="{EADBD103-8190-46AD-AED9-87E6613BA77F}" type="presParOf" srcId="{FA822960-E6CE-435B-A66D-DDE795684600}" destId="{1C3B7991-9917-431B-9E6F-3391E885E5E9}" srcOrd="8" destOrd="0" presId="urn:microsoft.com/office/officeart/2005/8/layout/list1"/>
    <dgm:cxn modelId="{B66E7E28-EF51-4129-97C8-C515910A89AA}" type="presParOf" srcId="{1C3B7991-9917-431B-9E6F-3391E885E5E9}" destId="{26CBDF92-44B3-45B9-9533-1294F9572283}" srcOrd="0" destOrd="0" presId="urn:microsoft.com/office/officeart/2005/8/layout/list1"/>
    <dgm:cxn modelId="{5227D459-A46B-449D-AB6A-D0F121AB9ED4}" type="presParOf" srcId="{1C3B7991-9917-431B-9E6F-3391E885E5E9}" destId="{08F67AF9-B7D5-422C-97EE-AD9FE5EF5AC1}" srcOrd="1" destOrd="0" presId="urn:microsoft.com/office/officeart/2005/8/layout/list1"/>
    <dgm:cxn modelId="{DEC22B93-53AF-412A-A53D-0F76DA6650EF}" type="presParOf" srcId="{FA822960-E6CE-435B-A66D-DDE795684600}" destId="{43A84DED-E608-405C-9344-B8E7355F7046}" srcOrd="9" destOrd="0" presId="urn:microsoft.com/office/officeart/2005/8/layout/list1"/>
    <dgm:cxn modelId="{41E6CFC9-C77F-4EA7-86EB-2E587D3170E2}" type="presParOf" srcId="{FA822960-E6CE-435B-A66D-DDE795684600}" destId="{03AB7637-7096-495D-B0D4-B57899F6D724}" srcOrd="10" destOrd="0" presId="urn:microsoft.com/office/officeart/2005/8/layout/list1"/>
    <dgm:cxn modelId="{7F2DDB09-7AF0-4B44-B0E1-0407BB688CF9}" type="presParOf" srcId="{FA822960-E6CE-435B-A66D-DDE795684600}" destId="{F9139C61-C48E-4008-BD6D-4838B86A0607}" srcOrd="11" destOrd="0" presId="urn:microsoft.com/office/officeart/2005/8/layout/list1"/>
    <dgm:cxn modelId="{269A9829-42A0-4500-9EE1-F98D1EBFD86F}" type="presParOf" srcId="{FA822960-E6CE-435B-A66D-DDE795684600}" destId="{1B835327-E95B-449E-A080-E707CC0D4C26}" srcOrd="12" destOrd="0" presId="urn:microsoft.com/office/officeart/2005/8/layout/list1"/>
    <dgm:cxn modelId="{EED951F7-2CB6-42D9-A2BF-6DAA56766206}" type="presParOf" srcId="{1B835327-E95B-449E-A080-E707CC0D4C26}" destId="{7A219F1B-63CA-4479-A9DD-D7EC8CB124D9}" srcOrd="0" destOrd="0" presId="urn:microsoft.com/office/officeart/2005/8/layout/list1"/>
    <dgm:cxn modelId="{4F408838-69EC-4F7D-9B19-9233863E8527}" type="presParOf" srcId="{1B835327-E95B-449E-A080-E707CC0D4C26}" destId="{EDD069FD-C6DA-40B5-B473-191ED4CA86D5}" srcOrd="1" destOrd="0" presId="urn:microsoft.com/office/officeart/2005/8/layout/list1"/>
    <dgm:cxn modelId="{F226034F-C64A-4C02-B989-90B2C845AA73}" type="presParOf" srcId="{FA822960-E6CE-435B-A66D-DDE795684600}" destId="{433D92CD-9685-4243-A182-F963EBC90B1B}" srcOrd="13" destOrd="0" presId="urn:microsoft.com/office/officeart/2005/8/layout/list1"/>
    <dgm:cxn modelId="{D2180AD3-8CF0-468C-A441-80C4683713A6}" type="presParOf" srcId="{FA822960-E6CE-435B-A66D-DDE795684600}" destId="{7DECC61C-B72B-4AB6-AC31-4F337E78780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التفكير التأملي </a:t>
          </a:r>
          <a:r>
            <a:rPr lang="en-US" sz="3200" b="1" dirty="0">
              <a:solidFill>
                <a:schemeClr val="bg1"/>
              </a:solidFill>
              <a:latin typeface="Arial" pitchFamily="34" charset="0"/>
              <a:cs typeface="Arial" pitchFamily="34" charset="0"/>
            </a:rPr>
            <a:t>Reflective</a:t>
          </a:r>
          <a:endParaRPr lang="ar-EG" sz="3200" b="1" dirty="0">
            <a:solidFill>
              <a:schemeClr val="bg1"/>
            </a:solidFill>
            <a:latin typeface="Arial" pitchFamily="34" charset="0"/>
            <a:cs typeface="Arial" pitchFamily="34" charset="0"/>
          </a:endParaRPr>
        </a:p>
      </dgm:t>
    </dgm:pt>
    <dgm:pt modelId="{45C0FFA1-42C8-4D3E-B159-4A25CB50FE45}" type="parTrans" cxnId="{32F31C62-0D0C-46AD-B71C-90846DA9A5EF}">
      <dgm:prSet/>
      <dgm:spPr/>
      <dgm:t>
        <a:bodyPr/>
        <a:lstStyle/>
        <a:p>
          <a:pPr rtl="1"/>
          <a:endParaRPr lang="ar-EG" sz="2000"/>
        </a:p>
      </dgm:t>
    </dgm:pt>
    <dgm:pt modelId="{BED9FD09-B9FC-4141-B1ED-81335B2F4250}" type="sibTrans" cxnId="{32F31C62-0D0C-46AD-B71C-90846DA9A5EF}">
      <dgm:prSet/>
      <dgm:spPr/>
      <dgm:t>
        <a:bodyPr/>
        <a:lstStyle/>
        <a:p>
          <a:pPr rtl="1"/>
          <a:endParaRPr lang="ar-EG" sz="2000"/>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لون شمولي يدل على الرحابة و الأتساع </a:t>
          </a:r>
        </a:p>
      </dgm:t>
    </dgm:pt>
    <dgm:pt modelId="{8C48A004-359A-41A0-9CAF-F065F78C8740}" type="parTrans" cxnId="{8948D2A3-6BAC-4FBA-8670-11FC87CDC520}">
      <dgm:prSet/>
      <dgm:spPr/>
      <dgm:t>
        <a:bodyPr/>
        <a:lstStyle/>
        <a:p>
          <a:pPr rtl="1"/>
          <a:endParaRPr lang="ar-EG" sz="2000"/>
        </a:p>
      </dgm:t>
    </dgm:pt>
    <dgm:pt modelId="{F6BF359E-7F56-4D4C-855D-BFD325996B0B}" type="sibTrans" cxnId="{8948D2A3-6BAC-4FBA-8670-11FC87CDC520}">
      <dgm:prSet/>
      <dgm:spPr/>
      <dgm:t>
        <a:bodyPr/>
        <a:lstStyle/>
        <a:p>
          <a:pPr rtl="1"/>
          <a:endParaRPr lang="ar-EG" sz="2000"/>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يوحي بالقدرة على الضبط و التحكم</a:t>
          </a:r>
        </a:p>
      </dgm:t>
    </dgm:pt>
    <dgm:pt modelId="{14264ED4-D8F1-44A4-96F4-7F7A15A4C754}" type="parTrans" cxnId="{40602E8F-93A5-49A4-B81A-CE216B36FAB6}">
      <dgm:prSet/>
      <dgm:spPr/>
      <dgm:t>
        <a:bodyPr/>
        <a:lstStyle/>
        <a:p>
          <a:pPr rtl="1"/>
          <a:endParaRPr lang="ar-EG" sz="2000"/>
        </a:p>
      </dgm:t>
    </dgm:pt>
    <dgm:pt modelId="{DB250091-BD5D-4037-965C-7AB4A3E948FA}" type="sibTrans" cxnId="{40602E8F-93A5-49A4-B81A-CE216B36FAB6}">
      <dgm:prSet/>
      <dgm:spPr/>
      <dgm:t>
        <a:bodyPr/>
        <a:lstStyle/>
        <a:p>
          <a:pPr rtl="1"/>
          <a:endParaRPr lang="ar-EG" sz="2000"/>
        </a:p>
      </dgm:t>
    </dgm:pt>
    <dgm:pt modelId="{F0200CFA-470C-4C40-BC53-EDFE57A8BDC7}">
      <dgm:prSet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مرتبط بعملية ربط الأفكار ( التفكير  حول الأفكار )</a:t>
          </a:r>
        </a:p>
      </dgm:t>
    </dgm:pt>
    <dgm:pt modelId="{C2DC497D-5818-445D-8A3B-6CB7D29902AD}" type="parTrans" cxnId="{53F55B41-DBBC-4FA4-9550-1772CEEA3265}">
      <dgm:prSet/>
      <dgm:spPr/>
      <dgm:t>
        <a:bodyPr/>
        <a:lstStyle/>
        <a:p>
          <a:pPr rtl="1"/>
          <a:endParaRPr lang="ar-EG" sz="2000"/>
        </a:p>
      </dgm:t>
    </dgm:pt>
    <dgm:pt modelId="{8F7C1BCE-9AB8-4AA0-ADF5-B72238D4504F}" type="sibTrans" cxnId="{53F55B41-DBBC-4FA4-9550-1772CEEA3265}">
      <dgm:prSet/>
      <dgm:spPr/>
      <dgm:t>
        <a:bodyPr/>
        <a:lstStyle/>
        <a:p>
          <a:pPr rtl="1"/>
          <a:endParaRPr lang="ar-EG" sz="2000"/>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4"/>
      <dgm:spPr/>
    </dgm:pt>
    <dgm:pt modelId="{3420045A-F0CE-43AD-B857-BF6D9C18CC86}" type="pres">
      <dgm:prSet presAssocID="{70426EB3-FB7E-4E56-9839-1E555CC70A52}" presName="parentText" presStyleLbl="node1" presStyleIdx="0" presStyleCnt="4"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4" custLinFactNeighborX="-98" custLinFactNeighborY="-9093">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4"/>
      <dgm:spPr/>
    </dgm:pt>
    <dgm:pt modelId="{5212887A-8D8A-4C8B-9668-06A50AA045D2}" type="pres">
      <dgm:prSet presAssocID="{6FC7403D-C36F-4919-87D3-F7A9D7B9F81C}" presName="parentText" presStyleLbl="node1" presStyleIdx="1" presStyleCnt="4"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4" custLinFactNeighborX="826" custLinFactNeighborY="-2453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4"/>
      <dgm:spPr/>
    </dgm:pt>
    <dgm:pt modelId="{08F67AF9-B7D5-422C-97EE-AD9FE5EF5AC1}" type="pres">
      <dgm:prSet presAssocID="{8496D0E4-8B34-4694-9632-6A298D736A6B}" presName="parentText" presStyleLbl="node1" presStyleIdx="2" presStyleCnt="4" custScaleX="142857" custLinFactNeighborX="-15031" custLinFactNeighborY="15400">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4"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139C61-C48E-4008-BD6D-4838B86A0607}" type="pres">
      <dgm:prSet presAssocID="{DB250091-BD5D-4037-965C-7AB4A3E948FA}"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2" presStyleCnt="4"/>
      <dgm:spPr/>
    </dgm:pt>
    <dgm:pt modelId="{EDD069FD-C6DA-40B5-B473-191ED4CA86D5}" type="pres">
      <dgm:prSet presAssocID="{F0200CFA-470C-4C40-BC53-EDFE57A8BDC7}" presName="parentText" presStyleLbl="node1" presStyleIdx="3" presStyleCnt="4" custScaleX="142857" custLinFactNeighborX="-1538" custLinFactNeighborY="301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3" presStyleCnt="4"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BA431315-61A3-485D-8646-5701412423CB}" type="presOf" srcId="{70426EB3-FB7E-4E56-9839-1E555CC70A52}" destId="{3420045A-F0CE-43AD-B857-BF6D9C18CC86}" srcOrd="1" destOrd="0" presId="urn:microsoft.com/office/officeart/2005/8/layout/list1"/>
    <dgm:cxn modelId="{4CDE5E32-0292-4D98-B51F-A767D580FE05}" type="presOf" srcId="{8496D0E4-8B34-4694-9632-6A298D736A6B}" destId="{08F67AF9-B7D5-422C-97EE-AD9FE5EF5AC1}" srcOrd="1" destOrd="0" presId="urn:microsoft.com/office/officeart/2005/8/layout/list1"/>
    <dgm:cxn modelId="{0E9D3535-DBF4-4DE3-898E-F92B165BCDF7}" type="presOf" srcId="{6FC7403D-C36F-4919-87D3-F7A9D7B9F81C}" destId="{51F0D583-605B-46A3-9915-CC790A7EAF06}" srcOrd="0" destOrd="0" presId="urn:microsoft.com/office/officeart/2005/8/layout/list1"/>
    <dgm:cxn modelId="{53F55B41-DBBC-4FA4-9550-1772CEEA3265}" srcId="{E2E3BBB9-613C-4D73-829F-65CB52567361}" destId="{F0200CFA-470C-4C40-BC53-EDFE57A8BDC7}" srcOrd="3" destOrd="0" parTransId="{C2DC497D-5818-445D-8A3B-6CB7D29902AD}" sibTransId="{8F7C1BCE-9AB8-4AA0-ADF5-B72238D4504F}"/>
    <dgm:cxn modelId="{32F31C62-0D0C-46AD-B71C-90846DA9A5EF}" srcId="{E2E3BBB9-613C-4D73-829F-65CB52567361}" destId="{70426EB3-FB7E-4E56-9839-1E555CC70A52}" srcOrd="0" destOrd="0" parTransId="{45C0FFA1-42C8-4D3E-B159-4A25CB50FE45}" sibTransId="{BED9FD09-B9FC-4141-B1ED-81335B2F4250}"/>
    <dgm:cxn modelId="{66374E4B-70C2-4361-A141-11A283650D53}" type="presOf" srcId="{E2E3BBB9-613C-4D73-829F-65CB52567361}" destId="{FA822960-E6CE-435B-A66D-DDE795684600}" srcOrd="0" destOrd="0" presId="urn:microsoft.com/office/officeart/2005/8/layout/list1"/>
    <dgm:cxn modelId="{2E432252-E410-4D9F-B72B-A63C79C85E51}" type="presOf" srcId="{6FC7403D-C36F-4919-87D3-F7A9D7B9F81C}" destId="{5212887A-8D8A-4C8B-9668-06A50AA045D2}" srcOrd="1" destOrd="0" presId="urn:microsoft.com/office/officeart/2005/8/layout/list1"/>
    <dgm:cxn modelId="{15A4EF72-23FC-4D7C-897F-4465B52F35D4}" type="presOf" srcId="{8496D0E4-8B34-4694-9632-6A298D736A6B}" destId="{26CBDF92-44B3-45B9-9533-1294F9572283}" srcOrd="0"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8948D2A3-6BAC-4FBA-8670-11FC87CDC520}" srcId="{E2E3BBB9-613C-4D73-829F-65CB52567361}" destId="{6FC7403D-C36F-4919-87D3-F7A9D7B9F81C}" srcOrd="1" destOrd="0" parTransId="{8C48A004-359A-41A0-9CAF-F065F78C8740}" sibTransId="{F6BF359E-7F56-4D4C-855D-BFD325996B0B}"/>
    <dgm:cxn modelId="{676416AA-E69C-4D3D-9C0F-CB2A90B6491F}" type="presOf" srcId="{F0200CFA-470C-4C40-BC53-EDFE57A8BDC7}" destId="{EDD069FD-C6DA-40B5-B473-191ED4CA86D5}" srcOrd="1" destOrd="0" presId="urn:microsoft.com/office/officeart/2005/8/layout/list1"/>
    <dgm:cxn modelId="{D2EB76CA-94FC-44EA-A5C4-B337160CC28D}" type="presOf" srcId="{F0200CFA-470C-4C40-BC53-EDFE57A8BDC7}" destId="{7A219F1B-63CA-4479-A9DD-D7EC8CB124D9}" srcOrd="0" destOrd="0" presId="urn:microsoft.com/office/officeart/2005/8/layout/list1"/>
    <dgm:cxn modelId="{5A195EF3-26EC-4AB4-ABB3-3532117EC2DC}" type="presOf" srcId="{70426EB3-FB7E-4E56-9839-1E555CC70A52}" destId="{E3999A5C-E8E3-422A-9DC5-D93BC63A3C0A}" srcOrd="0" destOrd="0" presId="urn:microsoft.com/office/officeart/2005/8/layout/list1"/>
    <dgm:cxn modelId="{58883995-3225-4B27-A6C6-AC5FF41377BD}" type="presParOf" srcId="{FA822960-E6CE-435B-A66D-DDE795684600}" destId="{2D6CDFC6-95A9-4A0C-B516-DEF2D07E3F48}" srcOrd="0" destOrd="0" presId="urn:microsoft.com/office/officeart/2005/8/layout/list1"/>
    <dgm:cxn modelId="{6C1E4267-4A9B-45FF-89F7-CDAE9A58B597}" type="presParOf" srcId="{2D6CDFC6-95A9-4A0C-B516-DEF2D07E3F48}" destId="{E3999A5C-E8E3-422A-9DC5-D93BC63A3C0A}" srcOrd="0" destOrd="0" presId="urn:microsoft.com/office/officeart/2005/8/layout/list1"/>
    <dgm:cxn modelId="{7B55C018-EBE3-4C79-803D-684C9445C5BF}" type="presParOf" srcId="{2D6CDFC6-95A9-4A0C-B516-DEF2D07E3F48}" destId="{3420045A-F0CE-43AD-B857-BF6D9C18CC86}" srcOrd="1" destOrd="0" presId="urn:microsoft.com/office/officeart/2005/8/layout/list1"/>
    <dgm:cxn modelId="{F3B842BD-A5DB-4211-83CB-BA3BFBFC3855}" type="presParOf" srcId="{FA822960-E6CE-435B-A66D-DDE795684600}" destId="{D2DE7E37-33D9-4214-B843-E07E3FDA69BD}" srcOrd="1" destOrd="0" presId="urn:microsoft.com/office/officeart/2005/8/layout/list1"/>
    <dgm:cxn modelId="{6ED94B32-EB1A-4909-A9A1-8C55C7784791}" type="presParOf" srcId="{FA822960-E6CE-435B-A66D-DDE795684600}" destId="{EF2593F9-980A-4B99-A3DD-72BBBBB56C5E}" srcOrd="2" destOrd="0" presId="urn:microsoft.com/office/officeart/2005/8/layout/list1"/>
    <dgm:cxn modelId="{F9E9A259-105D-4209-9BEE-1A97A92BA2BD}" type="presParOf" srcId="{FA822960-E6CE-435B-A66D-DDE795684600}" destId="{6BE9A390-5189-4CEB-A273-BA62FB6E5DF0}" srcOrd="3" destOrd="0" presId="urn:microsoft.com/office/officeart/2005/8/layout/list1"/>
    <dgm:cxn modelId="{B0E2A45B-7E91-47AC-8163-73AC928397F1}" type="presParOf" srcId="{FA822960-E6CE-435B-A66D-DDE795684600}" destId="{A44564B0-6EF8-459B-BC9B-328A44FD5DFA}" srcOrd="4" destOrd="0" presId="urn:microsoft.com/office/officeart/2005/8/layout/list1"/>
    <dgm:cxn modelId="{CF0A8C7A-1EB0-4BA6-887C-EA50E20D1E69}" type="presParOf" srcId="{A44564B0-6EF8-459B-BC9B-328A44FD5DFA}" destId="{51F0D583-605B-46A3-9915-CC790A7EAF06}" srcOrd="0" destOrd="0" presId="urn:microsoft.com/office/officeart/2005/8/layout/list1"/>
    <dgm:cxn modelId="{43C398E5-7778-47D7-A8DA-37EE4A63F244}" type="presParOf" srcId="{A44564B0-6EF8-459B-BC9B-328A44FD5DFA}" destId="{5212887A-8D8A-4C8B-9668-06A50AA045D2}" srcOrd="1" destOrd="0" presId="urn:microsoft.com/office/officeart/2005/8/layout/list1"/>
    <dgm:cxn modelId="{2728B27A-07B6-4EE6-8001-99ED3C3A8861}" type="presParOf" srcId="{FA822960-E6CE-435B-A66D-DDE795684600}" destId="{48C231FF-CEE6-4C36-87E6-ACDB36D132F1}" srcOrd="5" destOrd="0" presId="urn:microsoft.com/office/officeart/2005/8/layout/list1"/>
    <dgm:cxn modelId="{15EB2E20-88BE-44EC-87E5-7E6C98E6E058}" type="presParOf" srcId="{FA822960-E6CE-435B-A66D-DDE795684600}" destId="{539CBED9-623E-43C9-BD52-C77FD788C9A6}" srcOrd="6" destOrd="0" presId="urn:microsoft.com/office/officeart/2005/8/layout/list1"/>
    <dgm:cxn modelId="{D4EB973F-1F2D-4BF3-A673-FB759066FBB7}" type="presParOf" srcId="{FA822960-E6CE-435B-A66D-DDE795684600}" destId="{B59393C1-A771-4786-9D1A-5E882836C6F7}" srcOrd="7" destOrd="0" presId="urn:microsoft.com/office/officeart/2005/8/layout/list1"/>
    <dgm:cxn modelId="{D148FD36-97D2-4CCD-906F-70BD68144383}" type="presParOf" srcId="{FA822960-E6CE-435B-A66D-DDE795684600}" destId="{1C3B7991-9917-431B-9E6F-3391E885E5E9}" srcOrd="8" destOrd="0" presId="urn:microsoft.com/office/officeart/2005/8/layout/list1"/>
    <dgm:cxn modelId="{F4310918-7A32-463A-BCBE-C1B5044199E5}" type="presParOf" srcId="{1C3B7991-9917-431B-9E6F-3391E885E5E9}" destId="{26CBDF92-44B3-45B9-9533-1294F9572283}" srcOrd="0" destOrd="0" presId="urn:microsoft.com/office/officeart/2005/8/layout/list1"/>
    <dgm:cxn modelId="{01D736CB-CD12-4B86-9AEC-88B1FEAC505C}" type="presParOf" srcId="{1C3B7991-9917-431B-9E6F-3391E885E5E9}" destId="{08F67AF9-B7D5-422C-97EE-AD9FE5EF5AC1}" srcOrd="1" destOrd="0" presId="urn:microsoft.com/office/officeart/2005/8/layout/list1"/>
    <dgm:cxn modelId="{59862D95-9942-4BC1-930A-15EFA1BE6682}" type="presParOf" srcId="{FA822960-E6CE-435B-A66D-DDE795684600}" destId="{43A84DED-E608-405C-9344-B8E7355F7046}" srcOrd="9" destOrd="0" presId="urn:microsoft.com/office/officeart/2005/8/layout/list1"/>
    <dgm:cxn modelId="{D78982CE-5CD0-4322-B4E1-B90AD2FC6E3C}" type="presParOf" srcId="{FA822960-E6CE-435B-A66D-DDE795684600}" destId="{03AB7637-7096-495D-B0D4-B57899F6D724}" srcOrd="10" destOrd="0" presId="urn:microsoft.com/office/officeart/2005/8/layout/list1"/>
    <dgm:cxn modelId="{E4711D79-BBC2-4DD5-B64C-AF6A99951412}" type="presParOf" srcId="{FA822960-E6CE-435B-A66D-DDE795684600}" destId="{F9139C61-C48E-4008-BD6D-4838B86A0607}" srcOrd="11" destOrd="0" presId="urn:microsoft.com/office/officeart/2005/8/layout/list1"/>
    <dgm:cxn modelId="{13AE1982-F8A4-4ACA-ACD6-3A00EBF1C77C}" type="presParOf" srcId="{FA822960-E6CE-435B-A66D-DDE795684600}" destId="{1B835327-E95B-449E-A080-E707CC0D4C26}" srcOrd="12" destOrd="0" presId="urn:microsoft.com/office/officeart/2005/8/layout/list1"/>
    <dgm:cxn modelId="{BFA496B0-06B0-408F-B538-D439C111AAB2}" type="presParOf" srcId="{1B835327-E95B-449E-A080-E707CC0D4C26}" destId="{7A219F1B-63CA-4479-A9DD-D7EC8CB124D9}" srcOrd="0" destOrd="0" presId="urn:microsoft.com/office/officeart/2005/8/layout/list1"/>
    <dgm:cxn modelId="{DFA12C67-302A-48C1-9F54-99B44114A997}" type="presParOf" srcId="{1B835327-E95B-449E-A080-E707CC0D4C26}" destId="{EDD069FD-C6DA-40B5-B473-191ED4CA86D5}" srcOrd="1" destOrd="0" presId="urn:microsoft.com/office/officeart/2005/8/layout/list1"/>
    <dgm:cxn modelId="{B1E283CE-91C2-493C-AFB3-956147089B8F}" type="presParOf" srcId="{FA822960-E6CE-435B-A66D-DDE795684600}" destId="{433D92CD-9685-4243-A182-F963EBC90B1B}" srcOrd="13" destOrd="0" presId="urn:microsoft.com/office/officeart/2005/8/layout/list1"/>
    <dgm:cxn modelId="{E91C8CBC-E46A-4BB9-AFCB-F2961829DB38}" type="presParOf" srcId="{FA822960-E6CE-435B-A66D-DDE795684600}" destId="{7DECC61C-B72B-4AB6-AC31-4F337E78780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تقوم بضبط عمليات التفكير (القبعات ) و توجيهها في مسارها الصحيح .</a:t>
          </a:r>
        </a:p>
      </dgm:t>
    </dgm:pt>
    <dgm:pt modelId="{45C0FFA1-42C8-4D3E-B159-4A25CB50FE45}" type="parTrans" cxnId="{32F31C62-0D0C-46AD-B71C-90846DA9A5EF}">
      <dgm:prSet/>
      <dgm:spPr/>
      <dgm:t>
        <a:bodyPr/>
        <a:lstStyle/>
        <a:p>
          <a:pPr rtl="1"/>
          <a:endParaRPr lang="ar-EG" sz="2000"/>
        </a:p>
      </dgm:t>
    </dgm:pt>
    <dgm:pt modelId="{BED9FD09-B9FC-4141-B1ED-81335B2F4250}" type="sibTrans" cxnId="{32F31C62-0D0C-46AD-B71C-90846DA9A5EF}">
      <dgm:prSet/>
      <dgm:spPr/>
      <dgm:t>
        <a:bodyPr/>
        <a:lstStyle/>
        <a:p>
          <a:pPr rtl="1"/>
          <a:endParaRPr lang="ar-EG" sz="2000"/>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تتحكم و تدير التفكير و تنسق طلبات أعضاء المجموعة للنظر في نمط معين من التفكير </a:t>
          </a:r>
        </a:p>
      </dgm:t>
    </dgm:pt>
    <dgm:pt modelId="{8C48A004-359A-41A0-9CAF-F065F78C8740}" type="parTrans" cxnId="{8948D2A3-6BAC-4FBA-8670-11FC87CDC520}">
      <dgm:prSet/>
      <dgm:spPr/>
      <dgm:t>
        <a:bodyPr/>
        <a:lstStyle/>
        <a:p>
          <a:pPr rtl="1"/>
          <a:endParaRPr lang="ar-EG" sz="2000"/>
        </a:p>
      </dgm:t>
    </dgm:pt>
    <dgm:pt modelId="{F6BF359E-7F56-4D4C-855D-BFD325996B0B}" type="sibTrans" cxnId="{8948D2A3-6BAC-4FBA-8670-11FC87CDC520}">
      <dgm:prSet/>
      <dgm:spPr/>
      <dgm:t>
        <a:bodyPr/>
        <a:lstStyle/>
        <a:p>
          <a:pPr rtl="1"/>
          <a:endParaRPr lang="ar-EG" sz="2000"/>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2"/>
      <dgm:spPr/>
    </dgm:pt>
    <dgm:pt modelId="{3420045A-F0CE-43AD-B857-BF6D9C18CC86}" type="pres">
      <dgm:prSet presAssocID="{70426EB3-FB7E-4E56-9839-1E555CC70A52}" presName="parentText" presStyleLbl="node1" presStyleIdx="0" presStyleCnt="2"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2" custLinFactNeighborX="-98" custLinFactNeighborY="-9093">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2"/>
      <dgm:spPr/>
    </dgm:pt>
    <dgm:pt modelId="{5212887A-8D8A-4C8B-9668-06A50AA045D2}" type="pres">
      <dgm:prSet presAssocID="{6FC7403D-C36F-4919-87D3-F7A9D7B9F81C}" presName="parentText" presStyleLbl="node1" presStyleIdx="1" presStyleCnt="2"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2" custLinFactNeighborX="826" custLinFactNeighborY="-2453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EBE26804-D430-4258-9413-BA704E28F281}" type="presOf" srcId="{E2E3BBB9-613C-4D73-829F-65CB52567361}" destId="{FA822960-E6CE-435B-A66D-DDE795684600}" srcOrd="0" destOrd="0" presId="urn:microsoft.com/office/officeart/2005/8/layout/list1"/>
    <dgm:cxn modelId="{E828602F-95D0-45BC-8DA8-8E3D1797FDDC}" type="presOf" srcId="{70426EB3-FB7E-4E56-9839-1E555CC70A52}" destId="{3420045A-F0CE-43AD-B857-BF6D9C18CC86}" srcOrd="1" destOrd="0" presId="urn:microsoft.com/office/officeart/2005/8/layout/list1"/>
    <dgm:cxn modelId="{32F31C62-0D0C-46AD-B71C-90846DA9A5EF}" srcId="{E2E3BBB9-613C-4D73-829F-65CB52567361}" destId="{70426EB3-FB7E-4E56-9839-1E555CC70A52}" srcOrd="0" destOrd="0" parTransId="{45C0FFA1-42C8-4D3E-B159-4A25CB50FE45}" sibTransId="{BED9FD09-B9FC-4141-B1ED-81335B2F4250}"/>
    <dgm:cxn modelId="{8948D2A3-6BAC-4FBA-8670-11FC87CDC520}" srcId="{E2E3BBB9-613C-4D73-829F-65CB52567361}" destId="{6FC7403D-C36F-4919-87D3-F7A9D7B9F81C}" srcOrd="1" destOrd="0" parTransId="{8C48A004-359A-41A0-9CAF-F065F78C8740}" sibTransId="{F6BF359E-7F56-4D4C-855D-BFD325996B0B}"/>
    <dgm:cxn modelId="{E46083C3-1C37-4FE0-A88A-F9132D5586C3}" type="presOf" srcId="{70426EB3-FB7E-4E56-9839-1E555CC70A52}" destId="{E3999A5C-E8E3-422A-9DC5-D93BC63A3C0A}" srcOrd="0" destOrd="0" presId="urn:microsoft.com/office/officeart/2005/8/layout/list1"/>
    <dgm:cxn modelId="{60C6ACCC-C00C-41FE-8B39-47E820D272E8}" type="presOf" srcId="{6FC7403D-C36F-4919-87D3-F7A9D7B9F81C}" destId="{51F0D583-605B-46A3-9915-CC790A7EAF06}" srcOrd="0" destOrd="0" presId="urn:microsoft.com/office/officeart/2005/8/layout/list1"/>
    <dgm:cxn modelId="{E93789F7-4956-4CDC-98C9-0F7C08852D86}" type="presOf" srcId="{6FC7403D-C36F-4919-87D3-F7A9D7B9F81C}" destId="{5212887A-8D8A-4C8B-9668-06A50AA045D2}" srcOrd="1" destOrd="0" presId="urn:microsoft.com/office/officeart/2005/8/layout/list1"/>
    <dgm:cxn modelId="{EA713A01-8915-4ADD-B7FF-23D6BB89E86A}" type="presParOf" srcId="{FA822960-E6CE-435B-A66D-DDE795684600}" destId="{2D6CDFC6-95A9-4A0C-B516-DEF2D07E3F48}" srcOrd="0" destOrd="0" presId="urn:microsoft.com/office/officeart/2005/8/layout/list1"/>
    <dgm:cxn modelId="{C70D5B8F-EDBF-4B60-BF81-0707AAB687B5}" type="presParOf" srcId="{2D6CDFC6-95A9-4A0C-B516-DEF2D07E3F48}" destId="{E3999A5C-E8E3-422A-9DC5-D93BC63A3C0A}" srcOrd="0" destOrd="0" presId="urn:microsoft.com/office/officeart/2005/8/layout/list1"/>
    <dgm:cxn modelId="{E5283A51-BF72-4136-9998-D102E3F7DE96}" type="presParOf" srcId="{2D6CDFC6-95A9-4A0C-B516-DEF2D07E3F48}" destId="{3420045A-F0CE-43AD-B857-BF6D9C18CC86}" srcOrd="1" destOrd="0" presId="urn:microsoft.com/office/officeart/2005/8/layout/list1"/>
    <dgm:cxn modelId="{B79712BA-BC3B-436D-A1D5-2BB4A06B8B9D}" type="presParOf" srcId="{FA822960-E6CE-435B-A66D-DDE795684600}" destId="{D2DE7E37-33D9-4214-B843-E07E3FDA69BD}" srcOrd="1" destOrd="0" presId="urn:microsoft.com/office/officeart/2005/8/layout/list1"/>
    <dgm:cxn modelId="{00B1E9C0-6368-4068-B0F9-4B7AF408FA28}" type="presParOf" srcId="{FA822960-E6CE-435B-A66D-DDE795684600}" destId="{EF2593F9-980A-4B99-A3DD-72BBBBB56C5E}" srcOrd="2" destOrd="0" presId="urn:microsoft.com/office/officeart/2005/8/layout/list1"/>
    <dgm:cxn modelId="{6668151D-561E-4B7E-971C-0D8EC6665B7D}" type="presParOf" srcId="{FA822960-E6CE-435B-A66D-DDE795684600}" destId="{6BE9A390-5189-4CEB-A273-BA62FB6E5DF0}" srcOrd="3" destOrd="0" presId="urn:microsoft.com/office/officeart/2005/8/layout/list1"/>
    <dgm:cxn modelId="{D2CBAA83-B945-4E2E-B75E-BF4D7DCE00C0}" type="presParOf" srcId="{FA822960-E6CE-435B-A66D-DDE795684600}" destId="{A44564B0-6EF8-459B-BC9B-328A44FD5DFA}" srcOrd="4" destOrd="0" presId="urn:microsoft.com/office/officeart/2005/8/layout/list1"/>
    <dgm:cxn modelId="{541F4A2B-3C1A-4066-8CDF-9E79C12E8C81}" type="presParOf" srcId="{A44564B0-6EF8-459B-BC9B-328A44FD5DFA}" destId="{51F0D583-605B-46A3-9915-CC790A7EAF06}" srcOrd="0" destOrd="0" presId="urn:microsoft.com/office/officeart/2005/8/layout/list1"/>
    <dgm:cxn modelId="{59E035E9-1332-430B-8622-D592B4102ACC}" type="presParOf" srcId="{A44564B0-6EF8-459B-BC9B-328A44FD5DFA}" destId="{5212887A-8D8A-4C8B-9668-06A50AA045D2}" srcOrd="1" destOrd="0" presId="urn:microsoft.com/office/officeart/2005/8/layout/list1"/>
    <dgm:cxn modelId="{555EAE6B-BF28-42D2-A603-8FFD9B934191}" type="presParOf" srcId="{FA822960-E6CE-435B-A66D-DDE795684600}" destId="{48C231FF-CEE6-4C36-87E6-ACDB36D132F1}" srcOrd="5" destOrd="0" presId="urn:microsoft.com/office/officeart/2005/8/layout/list1"/>
    <dgm:cxn modelId="{D10BDB67-6DEF-4A65-907F-E5584EDA188E}" type="presParOf" srcId="{FA822960-E6CE-435B-A66D-DDE795684600}" destId="{539CBED9-623E-43C9-BD52-C77FD788C9A6}"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3600" b="1" dirty="0">
              <a:solidFill>
                <a:schemeClr val="bg1"/>
              </a:solidFill>
              <a:latin typeface="Arabic Typesetting" panose="03020402040406030203" pitchFamily="66" charset="-78"/>
              <a:cs typeface="Arabic Typesetting" panose="03020402040406030203" pitchFamily="66" charset="-78"/>
            </a:rPr>
            <a:t>تبدى الملاحظات حول الأنماط التفكيرية و تربط ما بين الأفكار </a:t>
          </a:r>
        </a:p>
      </dgm:t>
    </dgm:pt>
    <dgm:pt modelId="{45C0FFA1-42C8-4D3E-B159-4A25CB50FE45}" type="parTrans" cxnId="{32F31C62-0D0C-46AD-B71C-90846DA9A5EF}">
      <dgm:prSet/>
      <dgm:spPr/>
      <dgm:t>
        <a:bodyPr/>
        <a:lstStyle/>
        <a:p>
          <a:pPr rtl="1"/>
          <a:endParaRPr lang="ar-EG" sz="2000">
            <a:solidFill>
              <a:schemeClr val="bg1"/>
            </a:solidFill>
          </a:endParaRPr>
        </a:p>
      </dgm:t>
    </dgm:pt>
    <dgm:pt modelId="{BED9FD09-B9FC-4141-B1ED-81335B2F4250}" type="sibTrans" cxnId="{32F31C62-0D0C-46AD-B71C-90846DA9A5EF}">
      <dgm:prSet/>
      <dgm:spPr/>
      <dgm:t>
        <a:bodyPr/>
        <a:lstStyle/>
        <a:p>
          <a:pPr rtl="1"/>
          <a:endParaRPr lang="ar-EG" sz="2000">
            <a:solidFill>
              <a:schemeClr val="bg1"/>
            </a:solidFill>
          </a:endParaRPr>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تلخص الأفكار و تقدم الاستنتاجات و النظرة العامة</a:t>
          </a:r>
        </a:p>
      </dgm:t>
    </dgm:pt>
    <dgm:pt modelId="{8C48A004-359A-41A0-9CAF-F065F78C8740}" type="parTrans" cxnId="{8948D2A3-6BAC-4FBA-8670-11FC87CDC520}">
      <dgm:prSet/>
      <dgm:spPr/>
      <dgm:t>
        <a:bodyPr/>
        <a:lstStyle/>
        <a:p>
          <a:pPr rtl="1"/>
          <a:endParaRPr lang="ar-EG" sz="2000">
            <a:solidFill>
              <a:schemeClr val="bg1"/>
            </a:solidFill>
          </a:endParaRPr>
        </a:p>
      </dgm:t>
    </dgm:pt>
    <dgm:pt modelId="{F6BF359E-7F56-4D4C-855D-BFD325996B0B}" type="sibTrans" cxnId="{8948D2A3-6BAC-4FBA-8670-11FC87CDC520}">
      <dgm:prSet/>
      <dgm:spPr/>
      <dgm:t>
        <a:bodyPr/>
        <a:lstStyle/>
        <a:p>
          <a:pPr rtl="1"/>
          <a:endParaRPr lang="ar-EG" sz="2000">
            <a:solidFill>
              <a:schemeClr val="bg1"/>
            </a:solidFill>
          </a:endParaRPr>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EG" sz="4000" b="1" dirty="0">
              <a:solidFill>
                <a:schemeClr val="bg1"/>
              </a:solidFill>
              <a:latin typeface="Arabic Typesetting" panose="03020402040406030203" pitchFamily="66" charset="-78"/>
              <a:cs typeface="Arabic Typesetting" panose="03020402040406030203" pitchFamily="66" charset="-78"/>
            </a:rPr>
            <a:t>تقوم بوضع خطط التنفيذ </a:t>
          </a:r>
        </a:p>
      </dgm:t>
    </dgm:pt>
    <dgm:pt modelId="{14264ED4-D8F1-44A4-96F4-7F7A15A4C754}" type="parTrans" cxnId="{40602E8F-93A5-49A4-B81A-CE216B36FAB6}">
      <dgm:prSet/>
      <dgm:spPr/>
      <dgm:t>
        <a:bodyPr/>
        <a:lstStyle/>
        <a:p>
          <a:pPr rtl="1"/>
          <a:endParaRPr lang="ar-EG" sz="2000">
            <a:solidFill>
              <a:schemeClr val="bg1"/>
            </a:solidFill>
          </a:endParaRPr>
        </a:p>
      </dgm:t>
    </dgm:pt>
    <dgm:pt modelId="{DB250091-BD5D-4037-965C-7AB4A3E948FA}" type="sibTrans" cxnId="{40602E8F-93A5-49A4-B81A-CE216B36FAB6}">
      <dgm:prSet/>
      <dgm:spPr/>
      <dgm:t>
        <a:bodyPr/>
        <a:lstStyle/>
        <a:p>
          <a:pPr rtl="1"/>
          <a:endParaRPr lang="ar-EG" sz="2000">
            <a:solidFill>
              <a:schemeClr val="bg1"/>
            </a:solidFill>
          </a:endParaRPr>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3"/>
      <dgm:spPr/>
    </dgm:pt>
    <dgm:pt modelId="{3420045A-F0CE-43AD-B857-BF6D9C18CC86}" type="pres">
      <dgm:prSet presAssocID="{70426EB3-FB7E-4E56-9839-1E555CC70A52}" presName="parentText" presStyleLbl="node1" presStyleIdx="0" presStyleCnt="3"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3" custLinFactNeighborX="-98" custLinFactNeighborY="-9093">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3"/>
      <dgm:spPr/>
    </dgm:pt>
    <dgm:pt modelId="{5212887A-8D8A-4C8B-9668-06A50AA045D2}" type="pres">
      <dgm:prSet presAssocID="{6FC7403D-C36F-4919-87D3-F7A9D7B9F81C}" presName="parentText" presStyleLbl="node1" presStyleIdx="1" presStyleCnt="3"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3" custLinFactNeighborX="826" custLinFactNeighborY="-2453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3"/>
      <dgm:spPr/>
    </dgm:pt>
    <dgm:pt modelId="{08F67AF9-B7D5-422C-97EE-AD9FE5EF5AC1}" type="pres">
      <dgm:prSet presAssocID="{8496D0E4-8B34-4694-9632-6A298D736A6B}" presName="parentText" presStyleLbl="node1" presStyleIdx="2" presStyleCnt="3" custScaleX="142857" custLinFactNeighborX="515" custLinFactNeighborY="4774">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3"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CAC26E2D-5195-4F76-8FCA-042AFAD2F4C7}" type="presOf" srcId="{70426EB3-FB7E-4E56-9839-1E555CC70A52}" destId="{3420045A-F0CE-43AD-B857-BF6D9C18CC86}" srcOrd="1" destOrd="0" presId="urn:microsoft.com/office/officeart/2005/8/layout/list1"/>
    <dgm:cxn modelId="{CDBF6D41-3348-4B4D-A06B-5C61E67620C5}" type="presOf" srcId="{70426EB3-FB7E-4E56-9839-1E555CC70A52}" destId="{E3999A5C-E8E3-422A-9DC5-D93BC63A3C0A}" srcOrd="0" destOrd="0" presId="urn:microsoft.com/office/officeart/2005/8/layout/list1"/>
    <dgm:cxn modelId="{32F31C62-0D0C-46AD-B71C-90846DA9A5EF}" srcId="{E2E3BBB9-613C-4D73-829F-65CB52567361}" destId="{70426EB3-FB7E-4E56-9839-1E555CC70A52}" srcOrd="0" destOrd="0" parTransId="{45C0FFA1-42C8-4D3E-B159-4A25CB50FE45}" sibTransId="{BED9FD09-B9FC-4141-B1ED-81335B2F4250}"/>
    <dgm:cxn modelId="{9BA42A48-4AD4-4A8A-B863-42609335C337}" type="presOf" srcId="{6FC7403D-C36F-4919-87D3-F7A9D7B9F81C}" destId="{51F0D583-605B-46A3-9915-CC790A7EAF06}" srcOrd="0" destOrd="0" presId="urn:microsoft.com/office/officeart/2005/8/layout/list1"/>
    <dgm:cxn modelId="{299B2284-A59E-4505-AF57-522ACE1EB494}" type="presOf" srcId="{E2E3BBB9-613C-4D73-829F-65CB52567361}" destId="{FA822960-E6CE-435B-A66D-DDE795684600}" srcOrd="0"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8948D2A3-6BAC-4FBA-8670-11FC87CDC520}" srcId="{E2E3BBB9-613C-4D73-829F-65CB52567361}" destId="{6FC7403D-C36F-4919-87D3-F7A9D7B9F81C}" srcOrd="1" destOrd="0" parTransId="{8C48A004-359A-41A0-9CAF-F065F78C8740}" sibTransId="{F6BF359E-7F56-4D4C-855D-BFD325996B0B}"/>
    <dgm:cxn modelId="{998A5FA7-BAD1-4C22-B0BA-8A9B19C36F75}" type="presOf" srcId="{8496D0E4-8B34-4694-9632-6A298D736A6B}" destId="{26CBDF92-44B3-45B9-9533-1294F9572283}" srcOrd="0" destOrd="0" presId="urn:microsoft.com/office/officeart/2005/8/layout/list1"/>
    <dgm:cxn modelId="{581C06A9-514F-4298-B1AC-E3D973114D2D}" type="presOf" srcId="{8496D0E4-8B34-4694-9632-6A298D736A6B}" destId="{08F67AF9-B7D5-422C-97EE-AD9FE5EF5AC1}" srcOrd="1" destOrd="0" presId="urn:microsoft.com/office/officeart/2005/8/layout/list1"/>
    <dgm:cxn modelId="{D60A09AE-08A5-4080-9156-A7554F60AB18}" type="presOf" srcId="{6FC7403D-C36F-4919-87D3-F7A9D7B9F81C}" destId="{5212887A-8D8A-4C8B-9668-06A50AA045D2}" srcOrd="1" destOrd="0" presId="urn:microsoft.com/office/officeart/2005/8/layout/list1"/>
    <dgm:cxn modelId="{4899594C-E694-4796-8A56-89C08A638F81}" type="presParOf" srcId="{FA822960-E6CE-435B-A66D-DDE795684600}" destId="{2D6CDFC6-95A9-4A0C-B516-DEF2D07E3F48}" srcOrd="0" destOrd="0" presId="urn:microsoft.com/office/officeart/2005/8/layout/list1"/>
    <dgm:cxn modelId="{7842B6DA-A2A7-4F04-B87A-5072D508D8EE}" type="presParOf" srcId="{2D6CDFC6-95A9-4A0C-B516-DEF2D07E3F48}" destId="{E3999A5C-E8E3-422A-9DC5-D93BC63A3C0A}" srcOrd="0" destOrd="0" presId="urn:microsoft.com/office/officeart/2005/8/layout/list1"/>
    <dgm:cxn modelId="{C40A9814-9FDE-4F9B-AE46-725F6DC440E0}" type="presParOf" srcId="{2D6CDFC6-95A9-4A0C-B516-DEF2D07E3F48}" destId="{3420045A-F0CE-43AD-B857-BF6D9C18CC86}" srcOrd="1" destOrd="0" presId="urn:microsoft.com/office/officeart/2005/8/layout/list1"/>
    <dgm:cxn modelId="{00C646D4-CE24-40A8-A096-FE3B936899CC}" type="presParOf" srcId="{FA822960-E6CE-435B-A66D-DDE795684600}" destId="{D2DE7E37-33D9-4214-B843-E07E3FDA69BD}" srcOrd="1" destOrd="0" presId="urn:microsoft.com/office/officeart/2005/8/layout/list1"/>
    <dgm:cxn modelId="{0AA991E2-F986-417B-B80D-C78EE5CF100C}" type="presParOf" srcId="{FA822960-E6CE-435B-A66D-DDE795684600}" destId="{EF2593F9-980A-4B99-A3DD-72BBBBB56C5E}" srcOrd="2" destOrd="0" presId="urn:microsoft.com/office/officeart/2005/8/layout/list1"/>
    <dgm:cxn modelId="{432F3DF3-4F46-46FE-94BC-AB210AC27D3F}" type="presParOf" srcId="{FA822960-E6CE-435B-A66D-DDE795684600}" destId="{6BE9A390-5189-4CEB-A273-BA62FB6E5DF0}" srcOrd="3" destOrd="0" presId="urn:microsoft.com/office/officeart/2005/8/layout/list1"/>
    <dgm:cxn modelId="{14BB9276-2304-4DBC-9B3E-55B02EE0FC55}" type="presParOf" srcId="{FA822960-E6CE-435B-A66D-DDE795684600}" destId="{A44564B0-6EF8-459B-BC9B-328A44FD5DFA}" srcOrd="4" destOrd="0" presId="urn:microsoft.com/office/officeart/2005/8/layout/list1"/>
    <dgm:cxn modelId="{76570AED-6B9C-482A-AD4A-3143041C0573}" type="presParOf" srcId="{A44564B0-6EF8-459B-BC9B-328A44FD5DFA}" destId="{51F0D583-605B-46A3-9915-CC790A7EAF06}" srcOrd="0" destOrd="0" presId="urn:microsoft.com/office/officeart/2005/8/layout/list1"/>
    <dgm:cxn modelId="{60BF240C-ED7C-4238-91C6-1483DB473FCA}" type="presParOf" srcId="{A44564B0-6EF8-459B-BC9B-328A44FD5DFA}" destId="{5212887A-8D8A-4C8B-9668-06A50AA045D2}" srcOrd="1" destOrd="0" presId="urn:microsoft.com/office/officeart/2005/8/layout/list1"/>
    <dgm:cxn modelId="{E1F1CEE1-5716-438D-9FA0-35B3748FF979}" type="presParOf" srcId="{FA822960-E6CE-435B-A66D-DDE795684600}" destId="{48C231FF-CEE6-4C36-87E6-ACDB36D132F1}" srcOrd="5" destOrd="0" presId="urn:microsoft.com/office/officeart/2005/8/layout/list1"/>
    <dgm:cxn modelId="{4BF67DB5-905F-49B5-A6EC-1BEB15FEB7A1}" type="presParOf" srcId="{FA822960-E6CE-435B-A66D-DDE795684600}" destId="{539CBED9-623E-43C9-BD52-C77FD788C9A6}" srcOrd="6" destOrd="0" presId="urn:microsoft.com/office/officeart/2005/8/layout/list1"/>
    <dgm:cxn modelId="{3FB6F3EF-1C61-48E2-8BE9-CCFB078B2402}" type="presParOf" srcId="{FA822960-E6CE-435B-A66D-DDE795684600}" destId="{B59393C1-A771-4786-9D1A-5E882836C6F7}" srcOrd="7" destOrd="0" presId="urn:microsoft.com/office/officeart/2005/8/layout/list1"/>
    <dgm:cxn modelId="{79A92FB3-218F-432F-8083-CAB9CA9837AB}" type="presParOf" srcId="{FA822960-E6CE-435B-A66D-DDE795684600}" destId="{1C3B7991-9917-431B-9E6F-3391E885E5E9}" srcOrd="8" destOrd="0" presId="urn:microsoft.com/office/officeart/2005/8/layout/list1"/>
    <dgm:cxn modelId="{285F50C6-05E3-4502-AECD-5038A75B0E7D}" type="presParOf" srcId="{1C3B7991-9917-431B-9E6F-3391E885E5E9}" destId="{26CBDF92-44B3-45B9-9533-1294F9572283}" srcOrd="0" destOrd="0" presId="urn:microsoft.com/office/officeart/2005/8/layout/list1"/>
    <dgm:cxn modelId="{9CFCC337-4F41-4479-AC30-FB82487B3B49}" type="presParOf" srcId="{1C3B7991-9917-431B-9E6F-3391E885E5E9}" destId="{08F67AF9-B7D5-422C-97EE-AD9FE5EF5AC1}" srcOrd="1" destOrd="0" presId="urn:microsoft.com/office/officeart/2005/8/layout/list1"/>
    <dgm:cxn modelId="{C6E14A3A-1A37-4139-82B7-84717D7F9A75}" type="presParOf" srcId="{FA822960-E6CE-435B-A66D-DDE795684600}" destId="{43A84DED-E608-405C-9344-B8E7355F7046}" srcOrd="9" destOrd="0" presId="urn:microsoft.com/office/officeart/2005/8/layout/list1"/>
    <dgm:cxn modelId="{3F731C8A-AD20-4F88-8C91-BC297ADEF86C}" type="presParOf" srcId="{FA822960-E6CE-435B-A66D-DDE795684600}" destId="{03AB7637-7096-495D-B0D4-B57899F6D724}"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3d7" qsCatId="3D" csTypeId="urn:microsoft.com/office/officeart/2005/8/colors/accent1_2" csCatId="accent1" phldr="1"/>
      <dgm:spPr/>
      <dgm:t>
        <a:bodyPr/>
        <a:lstStyle/>
        <a:p>
          <a:pPr rtl="1"/>
          <a:endParaRPr lang="ar-EG"/>
        </a:p>
      </dgm:t>
    </dgm:pt>
    <dgm:pt modelId="{70426EB3-FB7E-4E56-9839-1E555CC70A52}">
      <dgm:prSet phldrT="[نص]" custT="1"/>
      <dgm:spPr>
        <a:solidFill>
          <a:schemeClr val="bg1"/>
        </a:solidFill>
      </dgm:spPr>
      <dgm:t>
        <a:bodyPr/>
        <a:lstStyle/>
        <a:p>
          <a:pPr algn="r" rtl="1"/>
          <a:r>
            <a:rPr kumimoji="0" lang="ar-SA" sz="32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المعلومات المتوفرة لدينا و الموجودة</a:t>
          </a:r>
          <a:r>
            <a:rPr kumimoji="0" lang="en-US" sz="32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3200" b="1" dirty="0">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sz="2000"/>
        </a:p>
      </dgm:t>
    </dgm:pt>
    <dgm:pt modelId="{BED9FD09-B9FC-4141-B1ED-81335B2F4250}" type="sibTrans" cxnId="{32F31C62-0D0C-46AD-B71C-90846DA9A5EF}">
      <dgm:prSet/>
      <dgm:spPr/>
      <dgm:t>
        <a:bodyPr/>
        <a:lstStyle/>
        <a:p>
          <a:pPr rtl="1"/>
          <a:endParaRPr lang="ar-EG" sz="2000"/>
        </a:p>
      </dgm:t>
    </dgm:pt>
    <dgm:pt modelId="{6FC7403D-C36F-4919-87D3-F7A9D7B9F81C}">
      <dgm:prSet phldrT="[نص]" custT="1"/>
      <dgm:spPr>
        <a:solidFill>
          <a:schemeClr val="bg1"/>
        </a:solidFill>
      </dgm:spPr>
      <dgm:t>
        <a:bodyPr/>
        <a:lstStyle/>
        <a:p>
          <a:pPr algn="r" rtl="1"/>
          <a:r>
            <a:rPr kumimoji="0" lang="ar-SA"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المعلومات التي نود الحصول عليها</a:t>
          </a:r>
          <a:r>
            <a:rPr kumimoji="0" lang="en-US"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3600" b="1" dirty="0">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sz="2000"/>
        </a:p>
      </dgm:t>
    </dgm:pt>
    <dgm:pt modelId="{F6BF359E-7F56-4D4C-855D-BFD325996B0B}" type="sibTrans" cxnId="{8948D2A3-6BAC-4FBA-8670-11FC87CDC520}">
      <dgm:prSet/>
      <dgm:spPr/>
      <dgm:t>
        <a:bodyPr/>
        <a:lstStyle/>
        <a:p>
          <a:pPr rtl="1"/>
          <a:endParaRPr lang="ar-EG" sz="2000"/>
        </a:p>
      </dgm:t>
    </dgm:pt>
    <dgm:pt modelId="{8496D0E4-8B34-4694-9632-6A298D736A6B}">
      <dgm:prSet phldrT="[نص]" custT="1"/>
      <dgm:spPr>
        <a:solidFill>
          <a:schemeClr val="bg1"/>
        </a:solidFill>
      </dgm:spPr>
      <dgm:t>
        <a:bodyPr/>
        <a:lstStyle/>
        <a:p>
          <a:pPr algn="r" rtl="1"/>
          <a:r>
            <a:rPr kumimoji="0" lang="ar-SA"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المعلومات التي نحتاج لها</a:t>
          </a:r>
          <a:r>
            <a:rPr kumimoji="0" lang="en-US"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3600" b="1" dirty="0">
            <a:latin typeface="Arabic Typesetting" panose="03020402040406030203" pitchFamily="66" charset="-78"/>
            <a:cs typeface="Arabic Typesetting" panose="03020402040406030203" pitchFamily="66" charset="-78"/>
          </a:endParaRPr>
        </a:p>
      </dgm:t>
    </dgm:pt>
    <dgm:pt modelId="{14264ED4-D8F1-44A4-96F4-7F7A15A4C754}" type="parTrans" cxnId="{40602E8F-93A5-49A4-B81A-CE216B36FAB6}">
      <dgm:prSet/>
      <dgm:spPr/>
      <dgm:t>
        <a:bodyPr/>
        <a:lstStyle/>
        <a:p>
          <a:pPr rtl="1"/>
          <a:endParaRPr lang="ar-EG" sz="2000"/>
        </a:p>
      </dgm:t>
    </dgm:pt>
    <dgm:pt modelId="{DB250091-BD5D-4037-965C-7AB4A3E948FA}" type="sibTrans" cxnId="{40602E8F-93A5-49A4-B81A-CE216B36FAB6}">
      <dgm:prSet/>
      <dgm:spPr/>
      <dgm:t>
        <a:bodyPr/>
        <a:lstStyle/>
        <a:p>
          <a:pPr rtl="1"/>
          <a:endParaRPr lang="ar-EG" sz="2000"/>
        </a:p>
      </dgm:t>
    </dgm:pt>
    <dgm:pt modelId="{F0200CFA-470C-4C40-BC53-EDFE57A8BDC7}">
      <dgm:prSet custT="1"/>
      <dgm:spPr>
        <a:solidFill>
          <a:schemeClr val="bg1"/>
        </a:solidFill>
      </dgm:spPr>
      <dgm:t>
        <a:bodyPr/>
        <a:lstStyle/>
        <a:p>
          <a:pPr algn="r" rtl="1"/>
          <a:r>
            <a:rPr kumimoji="0" lang="ar-SA" sz="32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المعلومات </a:t>
          </a:r>
          <a:r>
            <a:rPr kumimoji="0" lang="ar-EG" sz="32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a:t>
          </a:r>
          <a:r>
            <a:rPr kumimoji="0" lang="ar-SA" sz="32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غير متوافرة أو الناقصة و التي يجب إكمالها</a:t>
          </a:r>
          <a:r>
            <a:rPr kumimoji="0" lang="en-US" sz="32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3200" b="1" dirty="0">
            <a:latin typeface="Arabic Typesetting" panose="03020402040406030203" pitchFamily="66" charset="-78"/>
            <a:cs typeface="Arabic Typesetting" panose="03020402040406030203" pitchFamily="66" charset="-78"/>
          </a:endParaRPr>
        </a:p>
      </dgm:t>
    </dgm:pt>
    <dgm:pt modelId="{C2DC497D-5818-445D-8A3B-6CB7D29902AD}" type="parTrans" cxnId="{53F55B41-DBBC-4FA4-9550-1772CEEA3265}">
      <dgm:prSet/>
      <dgm:spPr/>
      <dgm:t>
        <a:bodyPr/>
        <a:lstStyle/>
        <a:p>
          <a:pPr rtl="1"/>
          <a:endParaRPr lang="ar-EG" sz="2000"/>
        </a:p>
      </dgm:t>
    </dgm:pt>
    <dgm:pt modelId="{8F7C1BCE-9AB8-4AA0-ADF5-B72238D4504F}" type="sibTrans" cxnId="{53F55B41-DBBC-4FA4-9550-1772CEEA3265}">
      <dgm:prSet/>
      <dgm:spPr/>
      <dgm:t>
        <a:bodyPr/>
        <a:lstStyle/>
        <a:p>
          <a:pPr rtl="1"/>
          <a:endParaRPr lang="ar-EG" sz="2000"/>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4"/>
      <dgm:spPr/>
    </dgm:pt>
    <dgm:pt modelId="{3420045A-F0CE-43AD-B857-BF6D9C18CC86}" type="pres">
      <dgm:prSet presAssocID="{70426EB3-FB7E-4E56-9839-1E555CC70A52}" presName="parentText" presStyleLbl="node1" presStyleIdx="0" presStyleCnt="4"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4" custLinFactNeighborX="-98" custLinFactNeighborY="-9093">
        <dgm:presLayoutVars>
          <dgm:bulletEnabled val="1"/>
        </dgm:presLayoutVars>
      </dgm:prSet>
      <dgm:spPr>
        <a:solidFill>
          <a:schemeClr val="accent1">
            <a:alpha val="90000"/>
          </a:schemeClr>
        </a:solidFill>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4"/>
      <dgm:spPr/>
    </dgm:pt>
    <dgm:pt modelId="{5212887A-8D8A-4C8B-9668-06A50AA045D2}" type="pres">
      <dgm:prSet presAssocID="{6FC7403D-C36F-4919-87D3-F7A9D7B9F81C}" presName="parentText" presStyleLbl="node1" presStyleIdx="1" presStyleCnt="4"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4" custLinFactNeighborX="-98" custLinFactNeighborY="-17660">
        <dgm:presLayoutVars>
          <dgm:bulletEnabled val="1"/>
        </dgm:presLayoutVars>
      </dgm:prSet>
      <dgm:spPr>
        <a:solidFill>
          <a:schemeClr val="accent1">
            <a:alpha val="90000"/>
          </a:schemeClr>
        </a:solidFill>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4"/>
      <dgm:spPr/>
    </dgm:pt>
    <dgm:pt modelId="{08F67AF9-B7D5-422C-97EE-AD9FE5EF5AC1}" type="pres">
      <dgm:prSet presAssocID="{8496D0E4-8B34-4694-9632-6A298D736A6B}" presName="parentText" presStyleLbl="node1" presStyleIdx="2" presStyleCnt="4"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4" custLinFactNeighborX="-98" custLinFactNeighborY="-17660">
        <dgm:presLayoutVars>
          <dgm:bulletEnabled val="1"/>
        </dgm:presLayoutVars>
      </dgm:prSet>
      <dgm:spPr>
        <a:solidFill>
          <a:schemeClr val="accent1">
            <a:alpha val="90000"/>
          </a:schemeClr>
        </a:solidFill>
      </dgm:spPr>
    </dgm:pt>
    <dgm:pt modelId="{F9139C61-C48E-4008-BD6D-4838B86A0607}" type="pres">
      <dgm:prSet presAssocID="{DB250091-BD5D-4037-965C-7AB4A3E948FA}"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2" presStyleCnt="4"/>
      <dgm:spPr/>
    </dgm:pt>
    <dgm:pt modelId="{EDD069FD-C6DA-40B5-B473-191ED4CA86D5}" type="pres">
      <dgm:prSet presAssocID="{F0200CFA-470C-4C40-BC53-EDFE57A8BDC7}" presName="parentText" presStyleLbl="node1" presStyleIdx="3" presStyleCnt="4" custScaleX="142857" custLinFactNeighborX="23943" custLinFactNeighborY="-1778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3" presStyleCnt="4" custLinFactNeighborX="-98" custLinFactNeighborY="-17660">
        <dgm:presLayoutVars>
          <dgm:bulletEnabled val="1"/>
        </dgm:presLayoutVars>
      </dgm:prSet>
      <dgm:spPr>
        <a:solidFill>
          <a:schemeClr val="accent1">
            <a:alpha val="90000"/>
          </a:schemeClr>
        </a:solidFill>
      </dgm:spPr>
    </dgm:pt>
  </dgm:ptLst>
  <dgm:cxnLst>
    <dgm:cxn modelId="{F9EB5D36-A36D-4956-BD4F-8D1EEA5DE0A3}" type="presOf" srcId="{70426EB3-FB7E-4E56-9839-1E555CC70A52}" destId="{3420045A-F0CE-43AD-B857-BF6D9C18CC86}" srcOrd="1" destOrd="0" presId="urn:microsoft.com/office/officeart/2005/8/layout/list1"/>
    <dgm:cxn modelId="{A094775C-5C02-4271-B724-9CE811AD141C}" type="presOf" srcId="{E2E3BBB9-613C-4D73-829F-65CB52567361}" destId="{FA822960-E6CE-435B-A66D-DDE795684600}" srcOrd="0" destOrd="0" presId="urn:microsoft.com/office/officeart/2005/8/layout/list1"/>
    <dgm:cxn modelId="{53F55B41-DBBC-4FA4-9550-1772CEEA3265}" srcId="{E2E3BBB9-613C-4D73-829F-65CB52567361}" destId="{F0200CFA-470C-4C40-BC53-EDFE57A8BDC7}" srcOrd="3" destOrd="0" parTransId="{C2DC497D-5818-445D-8A3B-6CB7D29902AD}" sibTransId="{8F7C1BCE-9AB8-4AA0-ADF5-B72238D4504F}"/>
    <dgm:cxn modelId="{32F31C62-0D0C-46AD-B71C-90846DA9A5EF}" srcId="{E2E3BBB9-613C-4D73-829F-65CB52567361}" destId="{70426EB3-FB7E-4E56-9839-1E555CC70A52}" srcOrd="0" destOrd="0" parTransId="{45C0FFA1-42C8-4D3E-B159-4A25CB50FE45}" sibTransId="{BED9FD09-B9FC-4141-B1ED-81335B2F4250}"/>
    <dgm:cxn modelId="{D808A56F-5297-44CF-AC41-B7E343CE3EBF}" type="presOf" srcId="{70426EB3-FB7E-4E56-9839-1E555CC70A52}" destId="{E3999A5C-E8E3-422A-9DC5-D93BC63A3C0A}" srcOrd="0"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E78C1493-9472-427E-BC26-F49705EBD8AA}" type="presOf" srcId="{6FC7403D-C36F-4919-87D3-F7A9D7B9F81C}" destId="{51F0D583-605B-46A3-9915-CC790A7EAF06}" srcOrd="0" destOrd="0" presId="urn:microsoft.com/office/officeart/2005/8/layout/list1"/>
    <dgm:cxn modelId="{8948D2A3-6BAC-4FBA-8670-11FC87CDC520}" srcId="{E2E3BBB9-613C-4D73-829F-65CB52567361}" destId="{6FC7403D-C36F-4919-87D3-F7A9D7B9F81C}" srcOrd="1" destOrd="0" parTransId="{8C48A004-359A-41A0-9CAF-F065F78C8740}" sibTransId="{F6BF359E-7F56-4D4C-855D-BFD325996B0B}"/>
    <dgm:cxn modelId="{8093C6B9-2116-49F1-B8E2-9874FC23F845}" type="presOf" srcId="{8496D0E4-8B34-4694-9632-6A298D736A6B}" destId="{08F67AF9-B7D5-422C-97EE-AD9FE5EF5AC1}" srcOrd="1" destOrd="0" presId="urn:microsoft.com/office/officeart/2005/8/layout/list1"/>
    <dgm:cxn modelId="{42C011D0-4634-4B9C-90FB-7DCA6B72E4DA}" type="presOf" srcId="{8496D0E4-8B34-4694-9632-6A298D736A6B}" destId="{26CBDF92-44B3-45B9-9533-1294F9572283}" srcOrd="0" destOrd="0" presId="urn:microsoft.com/office/officeart/2005/8/layout/list1"/>
    <dgm:cxn modelId="{CADCA0D6-5685-4CA1-9D18-92AA74DED92F}" type="presOf" srcId="{F0200CFA-470C-4C40-BC53-EDFE57A8BDC7}" destId="{EDD069FD-C6DA-40B5-B473-191ED4CA86D5}" srcOrd="1" destOrd="0" presId="urn:microsoft.com/office/officeart/2005/8/layout/list1"/>
    <dgm:cxn modelId="{962C6DF5-7262-45DD-8ADD-445D10A64F58}" type="presOf" srcId="{F0200CFA-470C-4C40-BC53-EDFE57A8BDC7}" destId="{7A219F1B-63CA-4479-A9DD-D7EC8CB124D9}" srcOrd="0" destOrd="0" presId="urn:microsoft.com/office/officeart/2005/8/layout/list1"/>
    <dgm:cxn modelId="{E4084DFB-6C92-41B7-98B4-8F7633D7D2AF}" type="presOf" srcId="{6FC7403D-C36F-4919-87D3-F7A9D7B9F81C}" destId="{5212887A-8D8A-4C8B-9668-06A50AA045D2}" srcOrd="1" destOrd="0" presId="urn:microsoft.com/office/officeart/2005/8/layout/list1"/>
    <dgm:cxn modelId="{1310216B-88BB-475D-9DC4-0696C03497B5}" type="presParOf" srcId="{FA822960-E6CE-435B-A66D-DDE795684600}" destId="{2D6CDFC6-95A9-4A0C-B516-DEF2D07E3F48}" srcOrd="0" destOrd="0" presId="urn:microsoft.com/office/officeart/2005/8/layout/list1"/>
    <dgm:cxn modelId="{F1F0B606-6760-43BD-9ADB-5F939AF62AFF}" type="presParOf" srcId="{2D6CDFC6-95A9-4A0C-B516-DEF2D07E3F48}" destId="{E3999A5C-E8E3-422A-9DC5-D93BC63A3C0A}" srcOrd="0" destOrd="0" presId="urn:microsoft.com/office/officeart/2005/8/layout/list1"/>
    <dgm:cxn modelId="{34A37E54-8ACF-4114-9EDC-4A293AB575DA}" type="presParOf" srcId="{2D6CDFC6-95A9-4A0C-B516-DEF2D07E3F48}" destId="{3420045A-F0CE-43AD-B857-BF6D9C18CC86}" srcOrd="1" destOrd="0" presId="urn:microsoft.com/office/officeart/2005/8/layout/list1"/>
    <dgm:cxn modelId="{86F51C06-F085-46C4-8E6C-6EAC822C8BA9}" type="presParOf" srcId="{FA822960-E6CE-435B-A66D-DDE795684600}" destId="{D2DE7E37-33D9-4214-B843-E07E3FDA69BD}" srcOrd="1" destOrd="0" presId="urn:microsoft.com/office/officeart/2005/8/layout/list1"/>
    <dgm:cxn modelId="{63B4EED9-F1F8-495A-B904-A252E946F354}" type="presParOf" srcId="{FA822960-E6CE-435B-A66D-DDE795684600}" destId="{EF2593F9-980A-4B99-A3DD-72BBBBB56C5E}" srcOrd="2" destOrd="0" presId="urn:microsoft.com/office/officeart/2005/8/layout/list1"/>
    <dgm:cxn modelId="{94354F23-D42D-4705-9382-2D66A8C2532A}" type="presParOf" srcId="{FA822960-E6CE-435B-A66D-DDE795684600}" destId="{6BE9A390-5189-4CEB-A273-BA62FB6E5DF0}" srcOrd="3" destOrd="0" presId="urn:microsoft.com/office/officeart/2005/8/layout/list1"/>
    <dgm:cxn modelId="{3E41BD33-C20A-4B85-ACAA-905EF5493039}" type="presParOf" srcId="{FA822960-E6CE-435B-A66D-DDE795684600}" destId="{A44564B0-6EF8-459B-BC9B-328A44FD5DFA}" srcOrd="4" destOrd="0" presId="urn:microsoft.com/office/officeart/2005/8/layout/list1"/>
    <dgm:cxn modelId="{0A5A0FAE-4198-40F6-8C3A-D5E261F33F9E}" type="presParOf" srcId="{A44564B0-6EF8-459B-BC9B-328A44FD5DFA}" destId="{51F0D583-605B-46A3-9915-CC790A7EAF06}" srcOrd="0" destOrd="0" presId="urn:microsoft.com/office/officeart/2005/8/layout/list1"/>
    <dgm:cxn modelId="{15370F38-1430-485C-8CCA-9B7E7786210F}" type="presParOf" srcId="{A44564B0-6EF8-459B-BC9B-328A44FD5DFA}" destId="{5212887A-8D8A-4C8B-9668-06A50AA045D2}" srcOrd="1" destOrd="0" presId="urn:microsoft.com/office/officeart/2005/8/layout/list1"/>
    <dgm:cxn modelId="{C558B47F-EDA6-4FA2-BCE9-0E04F52BA67B}" type="presParOf" srcId="{FA822960-E6CE-435B-A66D-DDE795684600}" destId="{48C231FF-CEE6-4C36-87E6-ACDB36D132F1}" srcOrd="5" destOrd="0" presId="urn:microsoft.com/office/officeart/2005/8/layout/list1"/>
    <dgm:cxn modelId="{960E5A34-663D-4F87-82CE-1F6C1997C81B}" type="presParOf" srcId="{FA822960-E6CE-435B-A66D-DDE795684600}" destId="{539CBED9-623E-43C9-BD52-C77FD788C9A6}" srcOrd="6" destOrd="0" presId="urn:microsoft.com/office/officeart/2005/8/layout/list1"/>
    <dgm:cxn modelId="{3B11EA70-C367-428A-8690-8529312EA5BB}" type="presParOf" srcId="{FA822960-E6CE-435B-A66D-DDE795684600}" destId="{B59393C1-A771-4786-9D1A-5E882836C6F7}" srcOrd="7" destOrd="0" presId="urn:microsoft.com/office/officeart/2005/8/layout/list1"/>
    <dgm:cxn modelId="{EBDF7215-9271-43C4-A800-B8CA86FBE80E}" type="presParOf" srcId="{FA822960-E6CE-435B-A66D-DDE795684600}" destId="{1C3B7991-9917-431B-9E6F-3391E885E5E9}" srcOrd="8" destOrd="0" presId="urn:microsoft.com/office/officeart/2005/8/layout/list1"/>
    <dgm:cxn modelId="{18B5CD1B-8274-4E7E-B8C5-7E05077FC309}" type="presParOf" srcId="{1C3B7991-9917-431B-9E6F-3391E885E5E9}" destId="{26CBDF92-44B3-45B9-9533-1294F9572283}" srcOrd="0" destOrd="0" presId="urn:microsoft.com/office/officeart/2005/8/layout/list1"/>
    <dgm:cxn modelId="{14133C67-C936-48B4-AB95-E5AFEC040C79}" type="presParOf" srcId="{1C3B7991-9917-431B-9E6F-3391E885E5E9}" destId="{08F67AF9-B7D5-422C-97EE-AD9FE5EF5AC1}" srcOrd="1" destOrd="0" presId="urn:microsoft.com/office/officeart/2005/8/layout/list1"/>
    <dgm:cxn modelId="{3A7AA5DF-AD8E-49A5-A422-374A45EA756E}" type="presParOf" srcId="{FA822960-E6CE-435B-A66D-DDE795684600}" destId="{43A84DED-E608-405C-9344-B8E7355F7046}" srcOrd="9" destOrd="0" presId="urn:microsoft.com/office/officeart/2005/8/layout/list1"/>
    <dgm:cxn modelId="{3C2AA412-0B39-4BF4-87CB-032D8125B9ED}" type="presParOf" srcId="{FA822960-E6CE-435B-A66D-DDE795684600}" destId="{03AB7637-7096-495D-B0D4-B57899F6D724}" srcOrd="10" destOrd="0" presId="urn:microsoft.com/office/officeart/2005/8/layout/list1"/>
    <dgm:cxn modelId="{FEF684E9-23EA-41E0-A951-4B9E5A648E1C}" type="presParOf" srcId="{FA822960-E6CE-435B-A66D-DDE795684600}" destId="{F9139C61-C48E-4008-BD6D-4838B86A0607}" srcOrd="11" destOrd="0" presId="urn:microsoft.com/office/officeart/2005/8/layout/list1"/>
    <dgm:cxn modelId="{A763C1EB-D26B-4047-920E-EA55D21E662E}" type="presParOf" srcId="{FA822960-E6CE-435B-A66D-DDE795684600}" destId="{1B835327-E95B-449E-A080-E707CC0D4C26}" srcOrd="12" destOrd="0" presId="urn:microsoft.com/office/officeart/2005/8/layout/list1"/>
    <dgm:cxn modelId="{5B156588-69C2-485B-A839-1FDDD1FF577F}" type="presParOf" srcId="{1B835327-E95B-449E-A080-E707CC0D4C26}" destId="{7A219F1B-63CA-4479-A9DD-D7EC8CB124D9}" srcOrd="0" destOrd="0" presId="urn:microsoft.com/office/officeart/2005/8/layout/list1"/>
    <dgm:cxn modelId="{6928BE9D-4665-48E8-A80A-B8D95950E25B}" type="presParOf" srcId="{1B835327-E95B-449E-A080-E707CC0D4C26}" destId="{EDD069FD-C6DA-40B5-B473-191ED4CA86D5}" srcOrd="1" destOrd="0" presId="urn:microsoft.com/office/officeart/2005/8/layout/list1"/>
    <dgm:cxn modelId="{CA954C0E-7010-40F0-866B-128A65F14F5C}" type="presParOf" srcId="{FA822960-E6CE-435B-A66D-DDE795684600}" destId="{433D92CD-9685-4243-A182-F963EBC90B1B}" srcOrd="13" destOrd="0" presId="urn:microsoft.com/office/officeart/2005/8/layout/list1"/>
    <dgm:cxn modelId="{628B1365-C098-477A-9B5D-C4883366EA12}" type="presParOf" srcId="{FA822960-E6CE-435B-A66D-DDE795684600}" destId="{7DECC61C-B72B-4AB6-AC31-4F337E78780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توجه عمليات التفكير و تعيده إلى الطريق إذا حاد عنه</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sz="2000"/>
        </a:p>
      </dgm:t>
    </dgm:pt>
    <dgm:pt modelId="{BED9FD09-B9FC-4141-B1ED-81335B2F4250}" type="sibTrans" cxnId="{32F31C62-0D0C-46AD-B71C-90846DA9A5EF}">
      <dgm:prSet/>
      <dgm:spPr/>
      <dgm:t>
        <a:bodyPr/>
        <a:lstStyle/>
        <a:p>
          <a:pPr rtl="1"/>
          <a:endParaRPr lang="ar-EG" sz="2000"/>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تبين الملاحظات الغير لائقة و غير مناسبة</a:t>
          </a:r>
          <a:r>
            <a:rPr lang="en-US" sz="4000" dirty="0">
              <a:solidFill>
                <a:schemeClr val="bg1"/>
              </a:solidFill>
              <a:latin typeface="Arabic Typesetting" panose="03020402040406030203" pitchFamily="66" charset="-78"/>
              <a:cs typeface="Arabic Typesetting" panose="03020402040406030203" pitchFamily="66" charset="-78"/>
            </a:rPr>
            <a:t> </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sz="2000"/>
        </a:p>
      </dgm:t>
    </dgm:pt>
    <dgm:pt modelId="{F6BF359E-7F56-4D4C-855D-BFD325996B0B}" type="sibTrans" cxnId="{8948D2A3-6BAC-4FBA-8670-11FC87CDC520}">
      <dgm:prSet/>
      <dgm:spPr/>
      <dgm:t>
        <a:bodyPr/>
        <a:lstStyle/>
        <a:p>
          <a:pPr rtl="1"/>
          <a:endParaRPr lang="ar-EG" sz="2000"/>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2"/>
      <dgm:spPr/>
    </dgm:pt>
    <dgm:pt modelId="{3420045A-F0CE-43AD-B857-BF6D9C18CC86}" type="pres">
      <dgm:prSet presAssocID="{70426EB3-FB7E-4E56-9839-1E555CC70A52}" presName="parentText" presStyleLbl="node1" presStyleIdx="0" presStyleCnt="2"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2" custLinFactNeighborX="-98" custLinFactNeighborY="-9093">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2"/>
      <dgm:spPr/>
    </dgm:pt>
    <dgm:pt modelId="{5212887A-8D8A-4C8B-9668-06A50AA045D2}" type="pres">
      <dgm:prSet presAssocID="{6FC7403D-C36F-4919-87D3-F7A9D7B9F81C}" presName="parentText" presStyleLbl="node1" presStyleIdx="1" presStyleCnt="2"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2"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B9441724-A6B1-49DB-8481-E45B9D885A6A}" type="presOf" srcId="{6FC7403D-C36F-4919-87D3-F7A9D7B9F81C}" destId="{5212887A-8D8A-4C8B-9668-06A50AA045D2}" srcOrd="1" destOrd="0" presId="urn:microsoft.com/office/officeart/2005/8/layout/list1"/>
    <dgm:cxn modelId="{32F31C62-0D0C-46AD-B71C-90846DA9A5EF}" srcId="{E2E3BBB9-613C-4D73-829F-65CB52567361}" destId="{70426EB3-FB7E-4E56-9839-1E555CC70A52}" srcOrd="0" destOrd="0" parTransId="{45C0FFA1-42C8-4D3E-B159-4A25CB50FE45}" sibTransId="{BED9FD09-B9FC-4141-B1ED-81335B2F4250}"/>
    <dgm:cxn modelId="{5FBD8949-CB01-4EF8-B0DD-673A31B03E88}" type="presOf" srcId="{70426EB3-FB7E-4E56-9839-1E555CC70A52}" destId="{3420045A-F0CE-43AD-B857-BF6D9C18CC86}" srcOrd="1" destOrd="0" presId="urn:microsoft.com/office/officeart/2005/8/layout/list1"/>
    <dgm:cxn modelId="{3175838E-8442-4FB8-B474-07DCCB267B66}" type="presOf" srcId="{E2E3BBB9-613C-4D73-829F-65CB52567361}" destId="{FA822960-E6CE-435B-A66D-DDE795684600}" srcOrd="0" destOrd="0" presId="urn:microsoft.com/office/officeart/2005/8/layout/list1"/>
    <dgm:cxn modelId="{8948D2A3-6BAC-4FBA-8670-11FC87CDC520}" srcId="{E2E3BBB9-613C-4D73-829F-65CB52567361}" destId="{6FC7403D-C36F-4919-87D3-F7A9D7B9F81C}" srcOrd="1" destOrd="0" parTransId="{8C48A004-359A-41A0-9CAF-F065F78C8740}" sibTransId="{F6BF359E-7F56-4D4C-855D-BFD325996B0B}"/>
    <dgm:cxn modelId="{38441CD1-3B82-4FB6-B306-16FCA94B97F2}" type="presOf" srcId="{6FC7403D-C36F-4919-87D3-F7A9D7B9F81C}" destId="{51F0D583-605B-46A3-9915-CC790A7EAF06}" srcOrd="0" destOrd="0" presId="urn:microsoft.com/office/officeart/2005/8/layout/list1"/>
    <dgm:cxn modelId="{E75138DA-9DD1-4978-895F-B255BEDCEC98}" type="presOf" srcId="{70426EB3-FB7E-4E56-9839-1E555CC70A52}" destId="{E3999A5C-E8E3-422A-9DC5-D93BC63A3C0A}" srcOrd="0" destOrd="0" presId="urn:microsoft.com/office/officeart/2005/8/layout/list1"/>
    <dgm:cxn modelId="{6902A85B-22D0-4F87-AA6F-31E420029E03}" type="presParOf" srcId="{FA822960-E6CE-435B-A66D-DDE795684600}" destId="{2D6CDFC6-95A9-4A0C-B516-DEF2D07E3F48}" srcOrd="0" destOrd="0" presId="urn:microsoft.com/office/officeart/2005/8/layout/list1"/>
    <dgm:cxn modelId="{3EC1A6F7-1D59-4E72-A1C0-47343FC779FB}" type="presParOf" srcId="{2D6CDFC6-95A9-4A0C-B516-DEF2D07E3F48}" destId="{E3999A5C-E8E3-422A-9DC5-D93BC63A3C0A}" srcOrd="0" destOrd="0" presId="urn:microsoft.com/office/officeart/2005/8/layout/list1"/>
    <dgm:cxn modelId="{D1B1A48D-EB31-44EC-861E-C0F7DC17DE88}" type="presParOf" srcId="{2D6CDFC6-95A9-4A0C-B516-DEF2D07E3F48}" destId="{3420045A-F0CE-43AD-B857-BF6D9C18CC86}" srcOrd="1" destOrd="0" presId="urn:microsoft.com/office/officeart/2005/8/layout/list1"/>
    <dgm:cxn modelId="{13CC7925-DE2C-4D7D-B363-F592B8FA19D9}" type="presParOf" srcId="{FA822960-E6CE-435B-A66D-DDE795684600}" destId="{D2DE7E37-33D9-4214-B843-E07E3FDA69BD}" srcOrd="1" destOrd="0" presId="urn:microsoft.com/office/officeart/2005/8/layout/list1"/>
    <dgm:cxn modelId="{341235A5-F7A8-45B8-B61F-01C4EE3E6418}" type="presParOf" srcId="{FA822960-E6CE-435B-A66D-DDE795684600}" destId="{EF2593F9-980A-4B99-A3DD-72BBBBB56C5E}" srcOrd="2" destOrd="0" presId="urn:microsoft.com/office/officeart/2005/8/layout/list1"/>
    <dgm:cxn modelId="{C33E6170-3CE0-4B36-83CF-A23972A79567}" type="presParOf" srcId="{FA822960-E6CE-435B-A66D-DDE795684600}" destId="{6BE9A390-5189-4CEB-A273-BA62FB6E5DF0}" srcOrd="3" destOrd="0" presId="urn:microsoft.com/office/officeart/2005/8/layout/list1"/>
    <dgm:cxn modelId="{FED2D01D-A8FA-4D8A-974F-0FC0019CDF01}" type="presParOf" srcId="{FA822960-E6CE-435B-A66D-DDE795684600}" destId="{A44564B0-6EF8-459B-BC9B-328A44FD5DFA}" srcOrd="4" destOrd="0" presId="urn:microsoft.com/office/officeart/2005/8/layout/list1"/>
    <dgm:cxn modelId="{5B79B4D1-19A3-4FD2-8C02-A56E530F159D}" type="presParOf" srcId="{A44564B0-6EF8-459B-BC9B-328A44FD5DFA}" destId="{51F0D583-605B-46A3-9915-CC790A7EAF06}" srcOrd="0" destOrd="0" presId="urn:microsoft.com/office/officeart/2005/8/layout/list1"/>
    <dgm:cxn modelId="{FCDCE7CD-D582-4790-AD17-0FD6A0D2E058}" type="presParOf" srcId="{A44564B0-6EF8-459B-BC9B-328A44FD5DFA}" destId="{5212887A-8D8A-4C8B-9668-06A50AA045D2}" srcOrd="1" destOrd="0" presId="urn:microsoft.com/office/officeart/2005/8/layout/list1"/>
    <dgm:cxn modelId="{43D51451-1706-4016-81E7-D7887ECE0F2D}" type="presParOf" srcId="{FA822960-E6CE-435B-A66D-DDE795684600}" destId="{48C231FF-CEE6-4C36-87E6-ACDB36D132F1}" srcOrd="5" destOrd="0" presId="urn:microsoft.com/office/officeart/2005/8/layout/list1"/>
    <dgm:cxn modelId="{61AA6A08-C783-4364-B295-1B027AE170A5}" type="presParOf" srcId="{FA822960-E6CE-435B-A66D-DDE795684600}" destId="{539CBED9-623E-43C9-BD52-C77FD788C9A6}"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تطالب بتلخيص و خاتمة للموضوع المطروح</a:t>
          </a:r>
          <a:r>
            <a:rPr lang="en-US" sz="4000" b="1" dirty="0">
              <a:solidFill>
                <a:schemeClr val="bg1"/>
              </a:solidFill>
              <a:latin typeface="Arabic Typesetting" panose="03020402040406030203" pitchFamily="66" charset="-78"/>
              <a:cs typeface="Arabic Typesetting" panose="03020402040406030203" pitchFamily="66" charset="-78"/>
            </a:rPr>
            <a:t> </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sz="2000"/>
        </a:p>
      </dgm:t>
    </dgm:pt>
    <dgm:pt modelId="{BED9FD09-B9FC-4141-B1ED-81335B2F4250}" type="sibTrans" cxnId="{32F31C62-0D0C-46AD-B71C-90846DA9A5EF}">
      <dgm:prSet/>
      <dgm:spPr/>
      <dgm:t>
        <a:bodyPr/>
        <a:lstStyle/>
        <a:p>
          <a:pPr rtl="1"/>
          <a:endParaRPr lang="ar-EG" sz="2000"/>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تصدر القرار</a:t>
          </a:r>
          <a:r>
            <a:rPr lang="en-US" sz="4000" b="1" dirty="0">
              <a:solidFill>
                <a:schemeClr val="bg1"/>
              </a:solidFill>
              <a:latin typeface="Arabic Typesetting" panose="03020402040406030203" pitchFamily="66" charset="-78"/>
              <a:cs typeface="Arabic Typesetting" panose="03020402040406030203" pitchFamily="66" charset="-78"/>
            </a:rPr>
            <a:t> </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sz="2000"/>
        </a:p>
      </dgm:t>
    </dgm:pt>
    <dgm:pt modelId="{F6BF359E-7F56-4D4C-855D-BFD325996B0B}" type="sibTrans" cxnId="{8948D2A3-6BAC-4FBA-8670-11FC87CDC520}">
      <dgm:prSet/>
      <dgm:spPr/>
      <dgm:t>
        <a:bodyPr/>
        <a:lstStyle/>
        <a:p>
          <a:pPr rtl="1"/>
          <a:endParaRPr lang="ar-EG" sz="2000"/>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3600" b="1" dirty="0">
              <a:solidFill>
                <a:schemeClr val="bg1"/>
              </a:solidFill>
              <a:latin typeface="Arabic Typesetting" panose="03020402040406030203" pitchFamily="66" charset="-78"/>
              <a:cs typeface="Arabic Typesetting" panose="03020402040406030203" pitchFamily="66" charset="-78"/>
            </a:rPr>
            <a:t>تجسد دور المنسق أو المنظم أو المدير</a:t>
          </a:r>
          <a:r>
            <a:rPr lang="en-US" sz="3600" b="1" dirty="0">
              <a:solidFill>
                <a:schemeClr val="bg1"/>
              </a:solidFill>
              <a:latin typeface="Arabic Typesetting" panose="03020402040406030203" pitchFamily="66" charset="-78"/>
              <a:cs typeface="Arabic Typesetting" panose="03020402040406030203" pitchFamily="66" charset="-78"/>
            </a:rPr>
            <a:t> </a:t>
          </a:r>
          <a:endParaRPr lang="ar-EG" sz="3600" b="1" dirty="0">
            <a:solidFill>
              <a:schemeClr val="bg1"/>
            </a:solidFill>
            <a:latin typeface="Arabic Typesetting" panose="03020402040406030203" pitchFamily="66" charset="-78"/>
            <a:cs typeface="Arabic Typesetting" panose="03020402040406030203" pitchFamily="66" charset="-78"/>
          </a:endParaRPr>
        </a:p>
      </dgm:t>
    </dgm:pt>
    <dgm:pt modelId="{14264ED4-D8F1-44A4-96F4-7F7A15A4C754}" type="parTrans" cxnId="{40602E8F-93A5-49A4-B81A-CE216B36FAB6}">
      <dgm:prSet/>
      <dgm:spPr/>
      <dgm:t>
        <a:bodyPr/>
        <a:lstStyle/>
        <a:p>
          <a:pPr rtl="1"/>
          <a:endParaRPr lang="ar-EG" sz="2000"/>
        </a:p>
      </dgm:t>
    </dgm:pt>
    <dgm:pt modelId="{DB250091-BD5D-4037-965C-7AB4A3E948FA}" type="sibTrans" cxnId="{40602E8F-93A5-49A4-B81A-CE216B36FAB6}">
      <dgm:prSet/>
      <dgm:spPr/>
      <dgm:t>
        <a:bodyPr/>
        <a:lstStyle/>
        <a:p>
          <a:pPr rtl="1"/>
          <a:endParaRPr lang="ar-EG" sz="2000"/>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3"/>
      <dgm:spPr/>
    </dgm:pt>
    <dgm:pt modelId="{3420045A-F0CE-43AD-B857-BF6D9C18CC86}" type="pres">
      <dgm:prSet presAssocID="{70426EB3-FB7E-4E56-9839-1E555CC70A52}" presName="parentText" presStyleLbl="node1" presStyleIdx="0" presStyleCnt="3"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3" custLinFactNeighborX="-98" custLinFactNeighborY="-9093">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3"/>
      <dgm:spPr/>
    </dgm:pt>
    <dgm:pt modelId="{5212887A-8D8A-4C8B-9668-06A50AA045D2}" type="pres">
      <dgm:prSet presAssocID="{6FC7403D-C36F-4919-87D3-F7A9D7B9F81C}" presName="parentText" presStyleLbl="node1" presStyleIdx="1" presStyleCnt="3"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3"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3"/>
      <dgm:spPr/>
    </dgm:pt>
    <dgm:pt modelId="{08F67AF9-B7D5-422C-97EE-AD9FE5EF5AC1}" type="pres">
      <dgm:prSet presAssocID="{8496D0E4-8B34-4694-9632-6A298D736A6B}" presName="parentText" presStyleLbl="node1" presStyleIdx="2" presStyleCnt="3" custScaleX="142857" custLinFactNeighborX="18578" custLinFactNeighborY="14162">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3" custLinFactNeighborX="-98" custLinFactNeighborY="-17660">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1C205B19-91AC-4B48-A6B1-333B5ECF22EC}" type="presOf" srcId="{70426EB3-FB7E-4E56-9839-1E555CC70A52}" destId="{3420045A-F0CE-43AD-B857-BF6D9C18CC86}" srcOrd="1" destOrd="0" presId="urn:microsoft.com/office/officeart/2005/8/layout/list1"/>
    <dgm:cxn modelId="{8C712D2D-727E-4335-BEE2-EC86035706CE}" type="presOf" srcId="{8496D0E4-8B34-4694-9632-6A298D736A6B}" destId="{26CBDF92-44B3-45B9-9533-1294F9572283}" srcOrd="0" destOrd="0" presId="urn:microsoft.com/office/officeart/2005/8/layout/list1"/>
    <dgm:cxn modelId="{32F31C62-0D0C-46AD-B71C-90846DA9A5EF}" srcId="{E2E3BBB9-613C-4D73-829F-65CB52567361}" destId="{70426EB3-FB7E-4E56-9839-1E555CC70A52}" srcOrd="0" destOrd="0" parTransId="{45C0FFA1-42C8-4D3E-B159-4A25CB50FE45}" sibTransId="{BED9FD09-B9FC-4141-B1ED-81335B2F4250}"/>
    <dgm:cxn modelId="{BCC16F45-CD2D-4836-A989-544E56848F03}" type="presOf" srcId="{6FC7403D-C36F-4919-87D3-F7A9D7B9F81C}" destId="{51F0D583-605B-46A3-9915-CC790A7EAF06}" srcOrd="0" destOrd="0" presId="urn:microsoft.com/office/officeart/2005/8/layout/list1"/>
    <dgm:cxn modelId="{45DF6E7F-7C35-4EA0-B8E2-B4D5BE45B8DD}" type="presOf" srcId="{8496D0E4-8B34-4694-9632-6A298D736A6B}" destId="{08F67AF9-B7D5-422C-97EE-AD9FE5EF5AC1}" srcOrd="1" destOrd="0" presId="urn:microsoft.com/office/officeart/2005/8/layout/list1"/>
    <dgm:cxn modelId="{C1AE8185-29C8-4B1C-AB68-FE9CB09B26D9}" type="presOf" srcId="{6FC7403D-C36F-4919-87D3-F7A9D7B9F81C}" destId="{5212887A-8D8A-4C8B-9668-06A50AA045D2}" srcOrd="1"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5A91D591-F5E6-489A-8606-A37D8385CA03}" type="presOf" srcId="{E2E3BBB9-613C-4D73-829F-65CB52567361}" destId="{FA822960-E6CE-435B-A66D-DDE795684600}" srcOrd="0" destOrd="0" presId="urn:microsoft.com/office/officeart/2005/8/layout/list1"/>
    <dgm:cxn modelId="{8948D2A3-6BAC-4FBA-8670-11FC87CDC520}" srcId="{E2E3BBB9-613C-4D73-829F-65CB52567361}" destId="{6FC7403D-C36F-4919-87D3-F7A9D7B9F81C}" srcOrd="1" destOrd="0" parTransId="{8C48A004-359A-41A0-9CAF-F065F78C8740}" sibTransId="{F6BF359E-7F56-4D4C-855D-BFD325996B0B}"/>
    <dgm:cxn modelId="{A208CDA9-9506-45C1-B6E9-CFF08483BE7D}" type="presOf" srcId="{70426EB3-FB7E-4E56-9839-1E555CC70A52}" destId="{E3999A5C-E8E3-422A-9DC5-D93BC63A3C0A}" srcOrd="0" destOrd="0" presId="urn:microsoft.com/office/officeart/2005/8/layout/list1"/>
    <dgm:cxn modelId="{1E063567-0AC7-42FD-85E1-346814E0D63D}" type="presParOf" srcId="{FA822960-E6CE-435B-A66D-DDE795684600}" destId="{2D6CDFC6-95A9-4A0C-B516-DEF2D07E3F48}" srcOrd="0" destOrd="0" presId="urn:microsoft.com/office/officeart/2005/8/layout/list1"/>
    <dgm:cxn modelId="{F4B82711-7EFD-4068-ABE7-66C64740A8B1}" type="presParOf" srcId="{2D6CDFC6-95A9-4A0C-B516-DEF2D07E3F48}" destId="{E3999A5C-E8E3-422A-9DC5-D93BC63A3C0A}" srcOrd="0" destOrd="0" presId="urn:microsoft.com/office/officeart/2005/8/layout/list1"/>
    <dgm:cxn modelId="{5D9AEA8F-F641-4653-8D70-D6CEC7AF14E6}" type="presParOf" srcId="{2D6CDFC6-95A9-4A0C-B516-DEF2D07E3F48}" destId="{3420045A-F0CE-43AD-B857-BF6D9C18CC86}" srcOrd="1" destOrd="0" presId="urn:microsoft.com/office/officeart/2005/8/layout/list1"/>
    <dgm:cxn modelId="{A036C5F7-4F6C-4197-BFAC-AD7A56A4DC30}" type="presParOf" srcId="{FA822960-E6CE-435B-A66D-DDE795684600}" destId="{D2DE7E37-33D9-4214-B843-E07E3FDA69BD}" srcOrd="1" destOrd="0" presId="urn:microsoft.com/office/officeart/2005/8/layout/list1"/>
    <dgm:cxn modelId="{10DAE5A4-DE43-45CA-8645-9FE6884583A5}" type="presParOf" srcId="{FA822960-E6CE-435B-A66D-DDE795684600}" destId="{EF2593F9-980A-4B99-A3DD-72BBBBB56C5E}" srcOrd="2" destOrd="0" presId="urn:microsoft.com/office/officeart/2005/8/layout/list1"/>
    <dgm:cxn modelId="{484F0562-71C7-4D29-B57A-C61FC4655789}" type="presParOf" srcId="{FA822960-E6CE-435B-A66D-DDE795684600}" destId="{6BE9A390-5189-4CEB-A273-BA62FB6E5DF0}" srcOrd="3" destOrd="0" presId="urn:microsoft.com/office/officeart/2005/8/layout/list1"/>
    <dgm:cxn modelId="{C8D29304-ACDC-4BD8-9EB7-B7CC3F20472E}" type="presParOf" srcId="{FA822960-E6CE-435B-A66D-DDE795684600}" destId="{A44564B0-6EF8-459B-BC9B-328A44FD5DFA}" srcOrd="4" destOrd="0" presId="urn:microsoft.com/office/officeart/2005/8/layout/list1"/>
    <dgm:cxn modelId="{91863518-4BE3-4757-A582-2176BD11EBFF}" type="presParOf" srcId="{A44564B0-6EF8-459B-BC9B-328A44FD5DFA}" destId="{51F0D583-605B-46A3-9915-CC790A7EAF06}" srcOrd="0" destOrd="0" presId="urn:microsoft.com/office/officeart/2005/8/layout/list1"/>
    <dgm:cxn modelId="{F230E284-1EC8-48BC-8439-A5CE7CA4B023}" type="presParOf" srcId="{A44564B0-6EF8-459B-BC9B-328A44FD5DFA}" destId="{5212887A-8D8A-4C8B-9668-06A50AA045D2}" srcOrd="1" destOrd="0" presId="urn:microsoft.com/office/officeart/2005/8/layout/list1"/>
    <dgm:cxn modelId="{3CB59591-8043-4059-B629-AAC7B8F9A303}" type="presParOf" srcId="{FA822960-E6CE-435B-A66D-DDE795684600}" destId="{48C231FF-CEE6-4C36-87E6-ACDB36D132F1}" srcOrd="5" destOrd="0" presId="urn:microsoft.com/office/officeart/2005/8/layout/list1"/>
    <dgm:cxn modelId="{150B4885-28C7-4114-8E7F-FBF9796937E4}" type="presParOf" srcId="{FA822960-E6CE-435B-A66D-DDE795684600}" destId="{539CBED9-623E-43C9-BD52-C77FD788C9A6}" srcOrd="6" destOrd="0" presId="urn:microsoft.com/office/officeart/2005/8/layout/list1"/>
    <dgm:cxn modelId="{7B2B1170-C09D-4EE7-B943-8BA91AB51319}" type="presParOf" srcId="{FA822960-E6CE-435B-A66D-DDE795684600}" destId="{B59393C1-A771-4786-9D1A-5E882836C6F7}" srcOrd="7" destOrd="0" presId="urn:microsoft.com/office/officeart/2005/8/layout/list1"/>
    <dgm:cxn modelId="{CCB99F6F-0E03-493E-964B-0D379099EB51}" type="presParOf" srcId="{FA822960-E6CE-435B-A66D-DDE795684600}" destId="{1C3B7991-9917-431B-9E6F-3391E885E5E9}" srcOrd="8" destOrd="0" presId="urn:microsoft.com/office/officeart/2005/8/layout/list1"/>
    <dgm:cxn modelId="{86836061-179E-451F-99AD-944EB592BB90}" type="presParOf" srcId="{1C3B7991-9917-431B-9E6F-3391E885E5E9}" destId="{26CBDF92-44B3-45B9-9533-1294F9572283}" srcOrd="0" destOrd="0" presId="urn:microsoft.com/office/officeart/2005/8/layout/list1"/>
    <dgm:cxn modelId="{BF047671-40BD-4016-AD53-FA9D51AC9AB1}" type="presParOf" srcId="{1C3B7991-9917-431B-9E6F-3391E885E5E9}" destId="{08F67AF9-B7D5-422C-97EE-AD9FE5EF5AC1}" srcOrd="1" destOrd="0" presId="urn:microsoft.com/office/officeart/2005/8/layout/list1"/>
    <dgm:cxn modelId="{63B9B0A1-BC0F-442F-9D2B-59977F03A6DA}" type="presParOf" srcId="{FA822960-E6CE-435B-A66D-DDE795684600}" destId="{43A84DED-E608-405C-9344-B8E7355F7046}" srcOrd="9" destOrd="0" presId="urn:microsoft.com/office/officeart/2005/8/layout/list1"/>
    <dgm:cxn modelId="{2B8CFFD4-168B-4773-9ADF-63BD6FE25438}" type="presParOf" srcId="{FA822960-E6CE-435B-A66D-DDE795684600}" destId="{03AB7637-7096-495D-B0D4-B57899F6D724}"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3d7" qsCatId="3D" csTypeId="urn:microsoft.com/office/officeart/2005/8/colors/accent1_2" csCatId="accent1" phldr="1"/>
      <dgm:spPr/>
      <dgm:t>
        <a:bodyPr/>
        <a:lstStyle/>
        <a:p>
          <a:pPr rtl="1"/>
          <a:endParaRPr lang="ar-EG"/>
        </a:p>
      </dgm:t>
    </dgm:pt>
    <dgm:pt modelId="{70426EB3-FB7E-4E56-9839-1E555CC70A52}">
      <dgm:prSet phldrT="[نص]" custT="1"/>
      <dgm:spPr>
        <a:solidFill>
          <a:schemeClr val="bg1"/>
        </a:solidFill>
      </dgm:spPr>
      <dgm:t>
        <a:bodyPr/>
        <a:lstStyle/>
        <a:p>
          <a:pPr algn="r" rtl="1"/>
          <a:r>
            <a:rPr lang="ar-SA" sz="2800" b="1" dirty="0">
              <a:latin typeface="Arabic Typesetting" panose="03020402040406030203" pitchFamily="66" charset="-78"/>
              <a:cs typeface="Arabic Typesetting" panose="03020402040406030203" pitchFamily="66" charset="-78"/>
            </a:rPr>
            <a:t>تسجل الآراء المتباينة المختلفة في حالة وجود معلومات متضاربة</a:t>
          </a:r>
          <a:r>
            <a:rPr kumimoji="0" lang="ar-SA" sz="28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a:t>
          </a:r>
          <a:r>
            <a:rPr kumimoji="0" lang="ar-EG" sz="28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a:t>
          </a:r>
          <a:r>
            <a:rPr kumimoji="0" lang="ar-SA" sz="28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تقييم صحة المعلومات و مدى علاقتها بأصل الموضوع المطروح</a:t>
          </a:r>
          <a:r>
            <a:rPr kumimoji="0" lang="en-US" sz="28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2800" b="1" dirty="0">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sz="2000"/>
        </a:p>
      </dgm:t>
    </dgm:pt>
    <dgm:pt modelId="{BED9FD09-B9FC-4141-B1ED-81335B2F4250}" type="sibTrans" cxnId="{32F31C62-0D0C-46AD-B71C-90846DA9A5EF}">
      <dgm:prSet/>
      <dgm:spPr/>
      <dgm:t>
        <a:bodyPr/>
        <a:lstStyle/>
        <a:p>
          <a:pPr rtl="1"/>
          <a:endParaRPr lang="ar-EG" sz="2000"/>
        </a:p>
      </dgm:t>
    </dgm:pt>
    <dgm:pt modelId="{6FC7403D-C36F-4919-87D3-F7A9D7B9F81C}">
      <dgm:prSet phldrT="[نص]" custT="1"/>
      <dgm:spPr>
        <a:solidFill>
          <a:schemeClr val="bg1"/>
        </a:solidFill>
      </dgm:spPr>
      <dgm:t>
        <a:bodyPr/>
        <a:lstStyle/>
        <a:p>
          <a:pPr algn="r" rtl="1"/>
          <a:r>
            <a:rPr kumimoji="0" lang="ar-SA"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تفرق بين الحقائق المجردة و التخمين و التأملات</a:t>
          </a:r>
          <a:endParaRPr lang="ar-EG" sz="3600" b="1" dirty="0">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sz="2000"/>
        </a:p>
      </dgm:t>
    </dgm:pt>
    <dgm:pt modelId="{F6BF359E-7F56-4D4C-855D-BFD325996B0B}" type="sibTrans" cxnId="{8948D2A3-6BAC-4FBA-8670-11FC87CDC520}">
      <dgm:prSet/>
      <dgm:spPr/>
      <dgm:t>
        <a:bodyPr/>
        <a:lstStyle/>
        <a:p>
          <a:pPr rtl="1"/>
          <a:endParaRPr lang="ar-EG" sz="2000"/>
        </a:p>
      </dgm:t>
    </dgm:pt>
    <dgm:pt modelId="{8496D0E4-8B34-4694-9632-6A298D736A6B}">
      <dgm:prSet phldrT="[نص]" custT="1"/>
      <dgm:spPr>
        <a:solidFill>
          <a:schemeClr val="bg1"/>
        </a:solidFill>
      </dgm:spPr>
      <dgm:t>
        <a:bodyPr/>
        <a:lstStyle/>
        <a:p>
          <a:pPr algn="r" rtl="1"/>
          <a:r>
            <a:rPr kumimoji="0" lang="ar-SA" sz="32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تحدد طبيعة الخطوات التي يجب تنفيذها لسد أي نقص</a:t>
          </a:r>
          <a:endParaRPr lang="ar-EG" sz="3200" b="1" dirty="0">
            <a:latin typeface="Arabic Typesetting" panose="03020402040406030203" pitchFamily="66" charset="-78"/>
            <a:cs typeface="Arabic Typesetting" panose="03020402040406030203" pitchFamily="66" charset="-78"/>
          </a:endParaRPr>
        </a:p>
      </dgm:t>
    </dgm:pt>
    <dgm:pt modelId="{14264ED4-D8F1-44A4-96F4-7F7A15A4C754}" type="parTrans" cxnId="{40602E8F-93A5-49A4-B81A-CE216B36FAB6}">
      <dgm:prSet/>
      <dgm:spPr/>
      <dgm:t>
        <a:bodyPr/>
        <a:lstStyle/>
        <a:p>
          <a:pPr rtl="1"/>
          <a:endParaRPr lang="ar-EG" sz="2000"/>
        </a:p>
      </dgm:t>
    </dgm:pt>
    <dgm:pt modelId="{DB250091-BD5D-4037-965C-7AB4A3E948FA}" type="sibTrans" cxnId="{40602E8F-93A5-49A4-B81A-CE216B36FAB6}">
      <dgm:prSet/>
      <dgm:spPr/>
      <dgm:t>
        <a:bodyPr/>
        <a:lstStyle/>
        <a:p>
          <a:pPr rtl="1"/>
          <a:endParaRPr lang="ar-EG" sz="2000"/>
        </a:p>
      </dgm:t>
    </dgm:pt>
    <dgm:pt modelId="{F0200CFA-470C-4C40-BC53-EDFE57A8BDC7}">
      <dgm:prSet custT="1"/>
      <dgm:spPr>
        <a:solidFill>
          <a:schemeClr val="bg1"/>
        </a:solidFill>
      </dgm:spPr>
      <dgm:t>
        <a:bodyPr/>
        <a:lstStyle/>
        <a:p>
          <a:pPr algn="r" rtl="1"/>
          <a:r>
            <a:rPr kumimoji="0" lang="ar-SA"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تبين المشاعر الخاصة بالأخريين</a:t>
          </a:r>
          <a:r>
            <a:rPr kumimoji="0" lang="en-US"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3600" b="1" dirty="0">
            <a:latin typeface="Arabic Typesetting" panose="03020402040406030203" pitchFamily="66" charset="-78"/>
            <a:cs typeface="Arabic Typesetting" panose="03020402040406030203" pitchFamily="66" charset="-78"/>
          </a:endParaRPr>
        </a:p>
      </dgm:t>
    </dgm:pt>
    <dgm:pt modelId="{C2DC497D-5818-445D-8A3B-6CB7D29902AD}" type="parTrans" cxnId="{53F55B41-DBBC-4FA4-9550-1772CEEA3265}">
      <dgm:prSet/>
      <dgm:spPr/>
      <dgm:t>
        <a:bodyPr/>
        <a:lstStyle/>
        <a:p>
          <a:pPr rtl="1"/>
          <a:endParaRPr lang="ar-EG" sz="2000"/>
        </a:p>
      </dgm:t>
    </dgm:pt>
    <dgm:pt modelId="{8F7C1BCE-9AB8-4AA0-ADF5-B72238D4504F}" type="sibTrans" cxnId="{53F55B41-DBBC-4FA4-9550-1772CEEA3265}">
      <dgm:prSet/>
      <dgm:spPr/>
      <dgm:t>
        <a:bodyPr/>
        <a:lstStyle/>
        <a:p>
          <a:pPr rtl="1"/>
          <a:endParaRPr lang="ar-EG" sz="2000"/>
        </a:p>
      </dgm:t>
    </dgm:pt>
    <dgm:pt modelId="{7E4515F0-13F8-45AC-A476-2FFCDEE7A9C0}">
      <dgm:prSet phldrT="[نص]" custT="1"/>
      <dgm:spPr>
        <a:solidFill>
          <a:schemeClr val="bg1"/>
        </a:solidFill>
      </dgm:spPr>
      <dgm:t>
        <a:bodyPr/>
        <a:lstStyle/>
        <a:p>
          <a:pPr algn="r" rtl="1"/>
          <a:r>
            <a:rPr lang="ar-EG" sz="2400" b="1" dirty="0">
              <a:latin typeface="Arial" pitchFamily="34" charset="0"/>
              <a:cs typeface="Arial" pitchFamily="34" charset="0"/>
            </a:rPr>
            <a:t> </a:t>
          </a:r>
          <a:r>
            <a:rPr kumimoji="0" lang="ar-SA" sz="28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تقييم صحة المعلومات و مدى علاقتها بأصل الموضوع المطروح</a:t>
          </a:r>
          <a:r>
            <a:rPr kumimoji="0" lang="en-US" sz="28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  </a:t>
          </a:r>
          <a:endParaRPr kumimoji="0" lang="ar-EG" sz="28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endParaRPr>
        </a:p>
      </dgm:t>
    </dgm:pt>
    <dgm:pt modelId="{A65EC32F-3632-4B06-8444-87402445DAF9}" type="parTrans" cxnId="{A693B872-6B10-47F1-B48D-83ACDE6831BB}">
      <dgm:prSet/>
      <dgm:spPr/>
      <dgm:t>
        <a:bodyPr/>
        <a:lstStyle/>
        <a:p>
          <a:endParaRPr lang="en-US"/>
        </a:p>
      </dgm:t>
    </dgm:pt>
    <dgm:pt modelId="{BDC23A77-D74A-4678-8F50-E05D3CD9E00D}" type="sibTrans" cxnId="{A693B872-6B10-47F1-B48D-83ACDE6831BB}">
      <dgm:prSet/>
      <dgm:spPr/>
      <dgm:t>
        <a:bodyPr/>
        <a:lstStyle/>
        <a:p>
          <a:endParaRPr lang="en-US"/>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5"/>
      <dgm:spPr/>
    </dgm:pt>
    <dgm:pt modelId="{3420045A-F0CE-43AD-B857-BF6D9C18CC86}" type="pres">
      <dgm:prSet presAssocID="{70426EB3-FB7E-4E56-9839-1E555CC70A52}" presName="parentText" presStyleLbl="node1" presStyleIdx="0" presStyleCnt="5" custScaleX="142857" custLinFactNeighborX="515" custLinFactNeighborY="-62902">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5" custLinFactNeighborX="-98" custLinFactNeighborY="-9093">
        <dgm:presLayoutVars>
          <dgm:bulletEnabled val="1"/>
        </dgm:presLayoutVars>
      </dgm:prSet>
      <dgm:spPr>
        <a:solidFill>
          <a:schemeClr val="accent1">
            <a:alpha val="90000"/>
          </a:schemeClr>
        </a:solidFill>
      </dgm:spPr>
    </dgm:pt>
    <dgm:pt modelId="{6BE9A390-5189-4CEB-A273-BA62FB6E5DF0}" type="pres">
      <dgm:prSet presAssocID="{BED9FD09-B9FC-4141-B1ED-81335B2F4250}" presName="spaceBetweenRectangles" presStyleCnt="0"/>
      <dgm:spPr/>
    </dgm:pt>
    <dgm:pt modelId="{9694EB12-F715-482E-AB67-D75D3E7F200D}" type="pres">
      <dgm:prSet presAssocID="{7E4515F0-13F8-45AC-A476-2FFCDEE7A9C0}" presName="parentLin" presStyleCnt="0"/>
      <dgm:spPr/>
    </dgm:pt>
    <dgm:pt modelId="{366C8353-4B5A-47AE-AFAE-41A5BF8166DA}" type="pres">
      <dgm:prSet presAssocID="{7E4515F0-13F8-45AC-A476-2FFCDEE7A9C0}" presName="parentLeftMargin" presStyleLbl="node1" presStyleIdx="0" presStyleCnt="5" custScaleX="142857" custLinFactNeighborX="-1538" custLinFactNeighborY="4580"/>
      <dgm:spPr/>
    </dgm:pt>
    <dgm:pt modelId="{E7EFBD26-4FF0-4D3C-B943-1AAC6EF1E347}" type="pres">
      <dgm:prSet presAssocID="{7E4515F0-13F8-45AC-A476-2FFCDEE7A9C0}" presName="parentText" presStyleLbl="node1" presStyleIdx="1" presStyleCnt="5" custScaleX="142412" custLinFactX="10555" custLinFactNeighborX="100000" custLinFactNeighborY="-491">
        <dgm:presLayoutVars>
          <dgm:chMax val="0"/>
          <dgm:bulletEnabled val="1"/>
        </dgm:presLayoutVars>
      </dgm:prSet>
      <dgm:spPr/>
    </dgm:pt>
    <dgm:pt modelId="{783B79BB-D4BA-405B-A909-616DA29868AC}" type="pres">
      <dgm:prSet presAssocID="{7E4515F0-13F8-45AC-A476-2FFCDEE7A9C0}" presName="negativeSpace" presStyleCnt="0"/>
      <dgm:spPr/>
    </dgm:pt>
    <dgm:pt modelId="{C7E6BD9A-6484-418B-8423-24BA94524FD4}" type="pres">
      <dgm:prSet presAssocID="{7E4515F0-13F8-45AC-A476-2FFCDEE7A9C0}" presName="childText" presStyleLbl="conFgAcc1" presStyleIdx="1" presStyleCnt="5">
        <dgm:presLayoutVars>
          <dgm:bulletEnabled val="1"/>
        </dgm:presLayoutVars>
      </dgm:prSet>
      <dgm:spPr>
        <a:solidFill>
          <a:schemeClr val="accent1">
            <a:alpha val="90000"/>
          </a:schemeClr>
        </a:solidFill>
      </dgm:spPr>
    </dgm:pt>
    <dgm:pt modelId="{83A84529-C445-436B-83E5-676846178F0D}" type="pres">
      <dgm:prSet presAssocID="{BDC23A77-D74A-4678-8F50-E05D3CD9E00D}"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1" presStyleCnt="5"/>
      <dgm:spPr/>
    </dgm:pt>
    <dgm:pt modelId="{5212887A-8D8A-4C8B-9668-06A50AA045D2}" type="pres">
      <dgm:prSet presAssocID="{6FC7403D-C36F-4919-87D3-F7A9D7B9F81C}" presName="parentText" presStyleLbl="node1" presStyleIdx="2" presStyleCnt="5"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2" presStyleCnt="5" custLinFactNeighborX="-98" custLinFactNeighborY="-17660">
        <dgm:presLayoutVars>
          <dgm:bulletEnabled val="1"/>
        </dgm:presLayoutVars>
      </dgm:prSet>
      <dgm:spPr>
        <a:solidFill>
          <a:schemeClr val="accent1">
            <a:alpha val="90000"/>
          </a:schemeClr>
        </a:solidFill>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2" presStyleCnt="5"/>
      <dgm:spPr/>
    </dgm:pt>
    <dgm:pt modelId="{08F67AF9-B7D5-422C-97EE-AD9FE5EF5AC1}" type="pres">
      <dgm:prSet presAssocID="{8496D0E4-8B34-4694-9632-6A298D736A6B}" presName="parentText" presStyleLbl="node1" presStyleIdx="3" presStyleCnt="5"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3" presStyleCnt="5" custLinFactNeighborX="-98" custLinFactNeighborY="-17660">
        <dgm:presLayoutVars>
          <dgm:bulletEnabled val="1"/>
        </dgm:presLayoutVars>
      </dgm:prSet>
      <dgm:spPr>
        <a:solidFill>
          <a:schemeClr val="accent1">
            <a:alpha val="90000"/>
          </a:schemeClr>
        </a:solidFill>
      </dgm:spPr>
    </dgm:pt>
    <dgm:pt modelId="{F9139C61-C48E-4008-BD6D-4838B86A0607}" type="pres">
      <dgm:prSet presAssocID="{DB250091-BD5D-4037-965C-7AB4A3E948FA}"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3" presStyleCnt="5"/>
      <dgm:spPr/>
    </dgm:pt>
    <dgm:pt modelId="{EDD069FD-C6DA-40B5-B473-191ED4CA86D5}" type="pres">
      <dgm:prSet presAssocID="{F0200CFA-470C-4C40-BC53-EDFE57A8BDC7}" presName="parentText" presStyleLbl="node1" presStyleIdx="4" presStyleCnt="5" custScaleX="142857" custLinFactNeighborX="-1538" custLinFactNeighborY="301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4" presStyleCnt="5" custLinFactNeighborX="-98" custLinFactNeighborY="-17660">
        <dgm:presLayoutVars>
          <dgm:bulletEnabled val="1"/>
        </dgm:presLayoutVars>
      </dgm:prSet>
      <dgm:spPr>
        <a:solidFill>
          <a:schemeClr val="accent1">
            <a:alpha val="90000"/>
          </a:schemeClr>
        </a:solidFill>
      </dgm:spPr>
    </dgm:pt>
  </dgm:ptLst>
  <dgm:cxnLst>
    <dgm:cxn modelId="{C0619D13-2E38-4140-AE3B-AB826225128C}" type="presOf" srcId="{6FC7403D-C36F-4919-87D3-F7A9D7B9F81C}" destId="{5212887A-8D8A-4C8B-9668-06A50AA045D2}" srcOrd="1" destOrd="0" presId="urn:microsoft.com/office/officeart/2005/8/layout/list1"/>
    <dgm:cxn modelId="{F0697416-ED90-462A-8ED1-EA8CA4B063D5}" type="presOf" srcId="{8496D0E4-8B34-4694-9632-6A298D736A6B}" destId="{26CBDF92-44B3-45B9-9533-1294F9572283}" srcOrd="0" destOrd="0" presId="urn:microsoft.com/office/officeart/2005/8/layout/list1"/>
    <dgm:cxn modelId="{2ECEE51B-FA9C-44DE-A709-BF12D00EB497}" type="presOf" srcId="{70426EB3-FB7E-4E56-9839-1E555CC70A52}" destId="{E3999A5C-E8E3-422A-9DC5-D93BC63A3C0A}" srcOrd="0" destOrd="0" presId="urn:microsoft.com/office/officeart/2005/8/layout/list1"/>
    <dgm:cxn modelId="{A8A23D29-5FE5-4C41-92B8-AF2F671D24E1}" type="presOf" srcId="{70426EB3-FB7E-4E56-9839-1E555CC70A52}" destId="{3420045A-F0CE-43AD-B857-BF6D9C18CC86}" srcOrd="1" destOrd="0" presId="urn:microsoft.com/office/officeart/2005/8/layout/list1"/>
    <dgm:cxn modelId="{63543437-0915-4B1B-AC8E-D3D01F8EAAA3}" type="presOf" srcId="{F0200CFA-470C-4C40-BC53-EDFE57A8BDC7}" destId="{7A219F1B-63CA-4479-A9DD-D7EC8CB124D9}" srcOrd="0" destOrd="0" presId="urn:microsoft.com/office/officeart/2005/8/layout/list1"/>
    <dgm:cxn modelId="{53F55B41-DBBC-4FA4-9550-1772CEEA3265}" srcId="{E2E3BBB9-613C-4D73-829F-65CB52567361}" destId="{F0200CFA-470C-4C40-BC53-EDFE57A8BDC7}" srcOrd="4" destOrd="0" parTransId="{C2DC497D-5818-445D-8A3B-6CB7D29902AD}" sibTransId="{8F7C1BCE-9AB8-4AA0-ADF5-B72238D4504F}"/>
    <dgm:cxn modelId="{32F31C62-0D0C-46AD-B71C-90846DA9A5EF}" srcId="{E2E3BBB9-613C-4D73-829F-65CB52567361}" destId="{70426EB3-FB7E-4E56-9839-1E555CC70A52}" srcOrd="0" destOrd="0" parTransId="{45C0FFA1-42C8-4D3E-B159-4A25CB50FE45}" sibTransId="{BED9FD09-B9FC-4141-B1ED-81335B2F4250}"/>
    <dgm:cxn modelId="{E832F251-D2AC-4EA9-A7CA-AC670A680995}" type="presOf" srcId="{7E4515F0-13F8-45AC-A476-2FFCDEE7A9C0}" destId="{E7EFBD26-4FF0-4D3C-B943-1AAC6EF1E347}" srcOrd="1" destOrd="0" presId="urn:microsoft.com/office/officeart/2005/8/layout/list1"/>
    <dgm:cxn modelId="{A693B872-6B10-47F1-B48D-83ACDE6831BB}" srcId="{E2E3BBB9-613C-4D73-829F-65CB52567361}" destId="{7E4515F0-13F8-45AC-A476-2FFCDEE7A9C0}" srcOrd="1" destOrd="0" parTransId="{A65EC32F-3632-4B06-8444-87402445DAF9}" sibTransId="{BDC23A77-D74A-4678-8F50-E05D3CD9E00D}"/>
    <dgm:cxn modelId="{3693B776-87E7-41A2-8873-8255B2E45CA4}" type="presOf" srcId="{8496D0E4-8B34-4694-9632-6A298D736A6B}" destId="{08F67AF9-B7D5-422C-97EE-AD9FE5EF5AC1}" srcOrd="1" destOrd="0" presId="urn:microsoft.com/office/officeart/2005/8/layout/list1"/>
    <dgm:cxn modelId="{40602E8F-93A5-49A4-B81A-CE216B36FAB6}" srcId="{E2E3BBB9-613C-4D73-829F-65CB52567361}" destId="{8496D0E4-8B34-4694-9632-6A298D736A6B}" srcOrd="3" destOrd="0" parTransId="{14264ED4-D8F1-44A4-96F4-7F7A15A4C754}" sibTransId="{DB250091-BD5D-4037-965C-7AB4A3E948FA}"/>
    <dgm:cxn modelId="{8948D2A3-6BAC-4FBA-8670-11FC87CDC520}" srcId="{E2E3BBB9-613C-4D73-829F-65CB52567361}" destId="{6FC7403D-C36F-4919-87D3-F7A9D7B9F81C}" srcOrd="2" destOrd="0" parTransId="{8C48A004-359A-41A0-9CAF-F065F78C8740}" sibTransId="{F6BF359E-7F56-4D4C-855D-BFD325996B0B}"/>
    <dgm:cxn modelId="{61840BBC-DC0C-4BD0-8B10-A25328AEB7DB}" type="presOf" srcId="{F0200CFA-470C-4C40-BC53-EDFE57A8BDC7}" destId="{EDD069FD-C6DA-40B5-B473-191ED4CA86D5}" srcOrd="1" destOrd="0" presId="urn:microsoft.com/office/officeart/2005/8/layout/list1"/>
    <dgm:cxn modelId="{6EA3F1EC-E0E3-4872-AD27-78A30C1C25F1}" type="presOf" srcId="{6FC7403D-C36F-4919-87D3-F7A9D7B9F81C}" destId="{51F0D583-605B-46A3-9915-CC790A7EAF06}" srcOrd="0" destOrd="0" presId="urn:microsoft.com/office/officeart/2005/8/layout/list1"/>
    <dgm:cxn modelId="{F24215ED-2529-449E-9A57-DA9E6F48D2F0}" type="presOf" srcId="{E2E3BBB9-613C-4D73-829F-65CB52567361}" destId="{FA822960-E6CE-435B-A66D-DDE795684600}" srcOrd="0" destOrd="0" presId="urn:microsoft.com/office/officeart/2005/8/layout/list1"/>
    <dgm:cxn modelId="{D46F46EE-1290-418A-9750-A948A2FC5B81}" type="presOf" srcId="{7E4515F0-13F8-45AC-A476-2FFCDEE7A9C0}" destId="{366C8353-4B5A-47AE-AFAE-41A5BF8166DA}" srcOrd="0" destOrd="0" presId="urn:microsoft.com/office/officeart/2005/8/layout/list1"/>
    <dgm:cxn modelId="{AD130EBB-CA52-4CE9-B89B-707F9878B26F}" type="presParOf" srcId="{FA822960-E6CE-435B-A66D-DDE795684600}" destId="{2D6CDFC6-95A9-4A0C-B516-DEF2D07E3F48}" srcOrd="0" destOrd="0" presId="urn:microsoft.com/office/officeart/2005/8/layout/list1"/>
    <dgm:cxn modelId="{3F1050E9-089C-4B5A-9B44-F6DBC2448D66}" type="presParOf" srcId="{2D6CDFC6-95A9-4A0C-B516-DEF2D07E3F48}" destId="{E3999A5C-E8E3-422A-9DC5-D93BC63A3C0A}" srcOrd="0" destOrd="0" presId="urn:microsoft.com/office/officeart/2005/8/layout/list1"/>
    <dgm:cxn modelId="{330137B6-F753-4396-B415-1436EFC00ADF}" type="presParOf" srcId="{2D6CDFC6-95A9-4A0C-B516-DEF2D07E3F48}" destId="{3420045A-F0CE-43AD-B857-BF6D9C18CC86}" srcOrd="1" destOrd="0" presId="urn:microsoft.com/office/officeart/2005/8/layout/list1"/>
    <dgm:cxn modelId="{8CB09077-E2E4-418E-8021-D36284F7BDE2}" type="presParOf" srcId="{FA822960-E6CE-435B-A66D-DDE795684600}" destId="{D2DE7E37-33D9-4214-B843-E07E3FDA69BD}" srcOrd="1" destOrd="0" presId="urn:microsoft.com/office/officeart/2005/8/layout/list1"/>
    <dgm:cxn modelId="{8878689D-AB27-4F00-BB9C-021B24F1D1F9}" type="presParOf" srcId="{FA822960-E6CE-435B-A66D-DDE795684600}" destId="{EF2593F9-980A-4B99-A3DD-72BBBBB56C5E}" srcOrd="2" destOrd="0" presId="urn:microsoft.com/office/officeart/2005/8/layout/list1"/>
    <dgm:cxn modelId="{06889A1B-10DC-46C5-9BD7-47A66CA67D16}" type="presParOf" srcId="{FA822960-E6CE-435B-A66D-DDE795684600}" destId="{6BE9A390-5189-4CEB-A273-BA62FB6E5DF0}" srcOrd="3" destOrd="0" presId="urn:microsoft.com/office/officeart/2005/8/layout/list1"/>
    <dgm:cxn modelId="{CDE52209-69A9-44CA-BFCB-D5890A3AFD56}" type="presParOf" srcId="{FA822960-E6CE-435B-A66D-DDE795684600}" destId="{9694EB12-F715-482E-AB67-D75D3E7F200D}" srcOrd="4" destOrd="0" presId="urn:microsoft.com/office/officeart/2005/8/layout/list1"/>
    <dgm:cxn modelId="{56D3D06E-0FC8-442E-9FF5-233506091597}" type="presParOf" srcId="{9694EB12-F715-482E-AB67-D75D3E7F200D}" destId="{366C8353-4B5A-47AE-AFAE-41A5BF8166DA}" srcOrd="0" destOrd="0" presId="urn:microsoft.com/office/officeart/2005/8/layout/list1"/>
    <dgm:cxn modelId="{EE6A37F3-853F-422E-AEAD-2AA0FF4101DE}" type="presParOf" srcId="{9694EB12-F715-482E-AB67-D75D3E7F200D}" destId="{E7EFBD26-4FF0-4D3C-B943-1AAC6EF1E347}" srcOrd="1" destOrd="0" presId="urn:microsoft.com/office/officeart/2005/8/layout/list1"/>
    <dgm:cxn modelId="{BD9E4C30-C0D4-4292-877E-517D270E63C4}" type="presParOf" srcId="{FA822960-E6CE-435B-A66D-DDE795684600}" destId="{783B79BB-D4BA-405B-A909-616DA29868AC}" srcOrd="5" destOrd="0" presId="urn:microsoft.com/office/officeart/2005/8/layout/list1"/>
    <dgm:cxn modelId="{189F879D-EE4E-466C-A2F1-BA91F22861B6}" type="presParOf" srcId="{FA822960-E6CE-435B-A66D-DDE795684600}" destId="{C7E6BD9A-6484-418B-8423-24BA94524FD4}" srcOrd="6" destOrd="0" presId="urn:microsoft.com/office/officeart/2005/8/layout/list1"/>
    <dgm:cxn modelId="{7685BCE8-C18E-4720-959E-D9FAB734D27B}" type="presParOf" srcId="{FA822960-E6CE-435B-A66D-DDE795684600}" destId="{83A84529-C445-436B-83E5-676846178F0D}" srcOrd="7" destOrd="0" presId="urn:microsoft.com/office/officeart/2005/8/layout/list1"/>
    <dgm:cxn modelId="{8EAEB630-16AC-4A79-BDCE-11D222BAD211}" type="presParOf" srcId="{FA822960-E6CE-435B-A66D-DDE795684600}" destId="{A44564B0-6EF8-459B-BC9B-328A44FD5DFA}" srcOrd="8" destOrd="0" presId="urn:microsoft.com/office/officeart/2005/8/layout/list1"/>
    <dgm:cxn modelId="{A8718635-A624-4893-8CFF-7F0439C8AFC2}" type="presParOf" srcId="{A44564B0-6EF8-459B-BC9B-328A44FD5DFA}" destId="{51F0D583-605B-46A3-9915-CC790A7EAF06}" srcOrd="0" destOrd="0" presId="urn:microsoft.com/office/officeart/2005/8/layout/list1"/>
    <dgm:cxn modelId="{07069427-BCF5-438C-B59F-90E1BE0B5BF8}" type="presParOf" srcId="{A44564B0-6EF8-459B-BC9B-328A44FD5DFA}" destId="{5212887A-8D8A-4C8B-9668-06A50AA045D2}" srcOrd="1" destOrd="0" presId="urn:microsoft.com/office/officeart/2005/8/layout/list1"/>
    <dgm:cxn modelId="{E1B12137-8E4D-40B0-A0E9-6746ACA526E3}" type="presParOf" srcId="{FA822960-E6CE-435B-A66D-DDE795684600}" destId="{48C231FF-CEE6-4C36-87E6-ACDB36D132F1}" srcOrd="9" destOrd="0" presId="urn:microsoft.com/office/officeart/2005/8/layout/list1"/>
    <dgm:cxn modelId="{4DD9C1C0-A182-426B-B27F-D857361B357E}" type="presParOf" srcId="{FA822960-E6CE-435B-A66D-DDE795684600}" destId="{539CBED9-623E-43C9-BD52-C77FD788C9A6}" srcOrd="10" destOrd="0" presId="urn:microsoft.com/office/officeart/2005/8/layout/list1"/>
    <dgm:cxn modelId="{19B2C85B-46D2-4345-8943-826ED76A48BB}" type="presParOf" srcId="{FA822960-E6CE-435B-A66D-DDE795684600}" destId="{B59393C1-A771-4786-9D1A-5E882836C6F7}" srcOrd="11" destOrd="0" presId="urn:microsoft.com/office/officeart/2005/8/layout/list1"/>
    <dgm:cxn modelId="{89789568-9780-4342-A004-4E3FA0560365}" type="presParOf" srcId="{FA822960-E6CE-435B-A66D-DDE795684600}" destId="{1C3B7991-9917-431B-9E6F-3391E885E5E9}" srcOrd="12" destOrd="0" presId="urn:microsoft.com/office/officeart/2005/8/layout/list1"/>
    <dgm:cxn modelId="{2BBD504A-6C6E-410D-AD62-2279A1F70511}" type="presParOf" srcId="{1C3B7991-9917-431B-9E6F-3391E885E5E9}" destId="{26CBDF92-44B3-45B9-9533-1294F9572283}" srcOrd="0" destOrd="0" presId="urn:microsoft.com/office/officeart/2005/8/layout/list1"/>
    <dgm:cxn modelId="{42D7E087-C32C-4A16-AE90-7CBDC4318022}" type="presParOf" srcId="{1C3B7991-9917-431B-9E6F-3391E885E5E9}" destId="{08F67AF9-B7D5-422C-97EE-AD9FE5EF5AC1}" srcOrd="1" destOrd="0" presId="urn:microsoft.com/office/officeart/2005/8/layout/list1"/>
    <dgm:cxn modelId="{D4AB57FB-184D-41BB-8043-D17A4462F834}" type="presParOf" srcId="{FA822960-E6CE-435B-A66D-DDE795684600}" destId="{43A84DED-E608-405C-9344-B8E7355F7046}" srcOrd="13" destOrd="0" presId="urn:microsoft.com/office/officeart/2005/8/layout/list1"/>
    <dgm:cxn modelId="{68FF6163-CA40-4E5A-A020-59C2F764E121}" type="presParOf" srcId="{FA822960-E6CE-435B-A66D-DDE795684600}" destId="{03AB7637-7096-495D-B0D4-B57899F6D724}" srcOrd="14" destOrd="0" presId="urn:microsoft.com/office/officeart/2005/8/layout/list1"/>
    <dgm:cxn modelId="{46414DD2-072E-481C-83DF-2D0C263A7BC9}" type="presParOf" srcId="{FA822960-E6CE-435B-A66D-DDE795684600}" destId="{F9139C61-C48E-4008-BD6D-4838B86A0607}" srcOrd="15" destOrd="0" presId="urn:microsoft.com/office/officeart/2005/8/layout/list1"/>
    <dgm:cxn modelId="{998A72A2-79D9-47DF-83CD-3EDC075BF655}" type="presParOf" srcId="{FA822960-E6CE-435B-A66D-DDE795684600}" destId="{1B835327-E95B-449E-A080-E707CC0D4C26}" srcOrd="16" destOrd="0" presId="urn:microsoft.com/office/officeart/2005/8/layout/list1"/>
    <dgm:cxn modelId="{6EA8E8D1-A3A3-4E1C-9FDF-6AC1C2436507}" type="presParOf" srcId="{1B835327-E95B-449E-A080-E707CC0D4C26}" destId="{7A219F1B-63CA-4479-A9DD-D7EC8CB124D9}" srcOrd="0" destOrd="0" presId="urn:microsoft.com/office/officeart/2005/8/layout/list1"/>
    <dgm:cxn modelId="{9ED24ECB-CB6A-4F28-A47E-149154EAE697}" type="presParOf" srcId="{1B835327-E95B-449E-A080-E707CC0D4C26}" destId="{EDD069FD-C6DA-40B5-B473-191ED4CA86D5}" srcOrd="1" destOrd="0" presId="urn:microsoft.com/office/officeart/2005/8/layout/list1"/>
    <dgm:cxn modelId="{C8322E67-576D-4BAD-834B-76DABC94C486}" type="presParOf" srcId="{FA822960-E6CE-435B-A66D-DDE795684600}" destId="{433D92CD-9685-4243-A182-F963EBC90B1B}" srcOrd="17" destOrd="0" presId="urn:microsoft.com/office/officeart/2005/8/layout/list1"/>
    <dgm:cxn modelId="{4749A0B3-0DEF-4D5D-91AE-FF156B56A1FC}" type="presParOf" srcId="{FA822960-E6CE-435B-A66D-DDE795684600}" destId="{7DECC61C-B72B-4AB6-AC31-4F337E787801}"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3d7" qsCatId="3D" csTypeId="urn:microsoft.com/office/officeart/2005/8/colors/colorful3" csCatId="colorful" phldr="1"/>
      <dgm:spPr/>
      <dgm:t>
        <a:bodyPr/>
        <a:lstStyle/>
        <a:p>
          <a:pPr rtl="1"/>
          <a:endParaRPr lang="ar-EG"/>
        </a:p>
      </dgm:t>
    </dgm:pt>
    <dgm:pt modelId="{70426EB3-FB7E-4E56-9839-1E555CC70A52}">
      <dgm:prSet phldrT="[نص]" custT="1"/>
      <dgm:spPr>
        <a:solidFill>
          <a:schemeClr val="bg1"/>
        </a:solidFill>
      </dgm:spPr>
      <dgm:t>
        <a:bodyPr/>
        <a:lstStyle/>
        <a:p>
          <a:pPr algn="ctr" rtl="1"/>
          <a:r>
            <a:rPr lang="ar-JO" sz="4400" b="1" dirty="0">
              <a:latin typeface="Arabic Typesetting" panose="03020402040406030203" pitchFamily="66" charset="-78"/>
              <a:cs typeface="Arabic Typesetting" panose="03020402040406030203" pitchFamily="66" charset="-78"/>
            </a:rPr>
            <a:t>ل</a:t>
          </a:r>
          <a:r>
            <a:rPr lang="ar-SA" sz="4400" b="1" dirty="0">
              <a:latin typeface="Arabic Typesetting" panose="03020402040406030203" pitchFamily="66" charset="-78"/>
              <a:cs typeface="Arabic Typesetting" panose="03020402040406030203" pitchFamily="66" charset="-78"/>
            </a:rPr>
            <a:t>طرح موقف جديد</a:t>
          </a:r>
          <a:r>
            <a:rPr lang="en-US" sz="4400" b="1" dirty="0">
              <a:latin typeface="Arabic Typesetting" panose="03020402040406030203" pitchFamily="66" charset="-78"/>
              <a:cs typeface="Arabic Typesetting" panose="03020402040406030203" pitchFamily="66" charset="-78"/>
            </a:rPr>
            <a:t> </a:t>
          </a:r>
          <a:endParaRPr lang="ar-EG" sz="4400" b="1" dirty="0">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a:solidFill>
              <a:srgbClr val="FF0000"/>
            </a:solidFill>
          </a:endParaRPr>
        </a:p>
      </dgm:t>
    </dgm:pt>
    <dgm:pt modelId="{BED9FD09-B9FC-4141-B1ED-81335B2F4250}" type="sibTrans" cxnId="{32F31C62-0D0C-46AD-B71C-90846DA9A5EF}">
      <dgm:prSet/>
      <dgm:spPr/>
      <dgm:t>
        <a:bodyPr/>
        <a:lstStyle/>
        <a:p>
          <a:pPr rtl="1"/>
          <a:endParaRPr lang="ar-EG">
            <a:solidFill>
              <a:srgbClr val="FF0000"/>
            </a:solidFill>
          </a:endParaRPr>
        </a:p>
      </dgm:t>
    </dgm:pt>
    <dgm:pt modelId="{6FC7403D-C36F-4919-87D3-F7A9D7B9F81C}">
      <dgm:prSet phldrT="[نص]" custT="1"/>
      <dgm:spPr>
        <a:solidFill>
          <a:schemeClr val="bg1"/>
        </a:solidFill>
      </dgm:spPr>
      <dgm:t>
        <a:bodyPr/>
        <a:lstStyle/>
        <a:p>
          <a:pPr algn="ctr" rtl="1"/>
          <a:r>
            <a:rPr lang="ar-JO" sz="4800" b="1" dirty="0">
              <a:latin typeface="Arabic Typesetting" panose="03020402040406030203" pitchFamily="66" charset="-78"/>
              <a:cs typeface="Arabic Typesetting" panose="03020402040406030203" pitchFamily="66" charset="-78"/>
            </a:rPr>
            <a:t>لا</a:t>
          </a:r>
          <a:r>
            <a:rPr lang="ar-SA" sz="4800" b="1" dirty="0">
              <a:latin typeface="Arabic Typesetting" panose="03020402040406030203" pitchFamily="66" charset="-78"/>
              <a:cs typeface="Arabic Typesetting" panose="03020402040406030203" pitchFamily="66" charset="-78"/>
            </a:rPr>
            <a:t>تخاذ قرار</a:t>
          </a:r>
          <a:r>
            <a:rPr lang="en-US" sz="4800" b="1" dirty="0">
              <a:latin typeface="Arabic Typesetting" panose="03020402040406030203" pitchFamily="66" charset="-78"/>
              <a:cs typeface="Arabic Typesetting" panose="03020402040406030203" pitchFamily="66" charset="-78"/>
            </a:rPr>
            <a:t> </a:t>
          </a:r>
          <a:endParaRPr lang="ar-EG" sz="4800" b="1" dirty="0">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a:solidFill>
              <a:srgbClr val="FF0000"/>
            </a:solidFill>
          </a:endParaRPr>
        </a:p>
      </dgm:t>
    </dgm:pt>
    <dgm:pt modelId="{F6BF359E-7F56-4D4C-855D-BFD325996B0B}" type="sibTrans" cxnId="{8948D2A3-6BAC-4FBA-8670-11FC87CDC520}">
      <dgm:prSet/>
      <dgm:spPr/>
      <dgm:t>
        <a:bodyPr/>
        <a:lstStyle/>
        <a:p>
          <a:pPr rtl="1"/>
          <a:endParaRPr lang="ar-EG">
            <a:solidFill>
              <a:srgbClr val="FF0000"/>
            </a:solidFill>
          </a:endParaRPr>
        </a:p>
      </dgm:t>
    </dgm:pt>
    <dgm:pt modelId="{8496D0E4-8B34-4694-9632-6A298D736A6B}">
      <dgm:prSet phldrT="[نص]" custT="1"/>
      <dgm:spPr>
        <a:solidFill>
          <a:schemeClr val="bg1"/>
        </a:solidFill>
      </dgm:spPr>
      <dgm:t>
        <a:bodyPr/>
        <a:lstStyle/>
        <a:p>
          <a:pPr algn="ctr" rtl="1"/>
          <a:r>
            <a:rPr lang="ar-JO" sz="4400" b="1" dirty="0">
              <a:latin typeface="Arabic Typesetting" panose="03020402040406030203" pitchFamily="66" charset="-78"/>
              <a:cs typeface="Arabic Typesetting" panose="03020402040406030203" pitchFamily="66" charset="-78"/>
            </a:rPr>
            <a:t>إذا</a:t>
          </a:r>
          <a:r>
            <a:rPr lang="ar-SA" sz="4400" b="1" dirty="0">
              <a:latin typeface="Arabic Typesetting" panose="03020402040406030203" pitchFamily="66" charset="-78"/>
              <a:cs typeface="Arabic Typesetting" panose="03020402040406030203" pitchFamily="66" charset="-78"/>
            </a:rPr>
            <a:t> </a:t>
          </a:r>
          <a:r>
            <a:rPr lang="ar-JO" sz="4400" b="1" dirty="0">
              <a:latin typeface="Arabic Typesetting" panose="03020402040406030203" pitchFamily="66" charset="-78"/>
              <a:cs typeface="Arabic Typesetting" panose="03020402040406030203" pitchFamily="66" charset="-78"/>
            </a:rPr>
            <a:t>أ</a:t>
          </a:r>
          <a:r>
            <a:rPr lang="ar-SA" sz="4400" b="1" dirty="0">
              <a:latin typeface="Arabic Typesetting" panose="03020402040406030203" pitchFamily="66" charset="-78"/>
              <a:cs typeface="Arabic Typesetting" panose="03020402040406030203" pitchFamily="66" charset="-78"/>
            </a:rPr>
            <a:t>صبح التفكير غير واقعي</a:t>
          </a:r>
          <a:r>
            <a:rPr lang="en-US" sz="4400" b="1" dirty="0">
              <a:latin typeface="Arabic Typesetting" panose="03020402040406030203" pitchFamily="66" charset="-78"/>
              <a:cs typeface="Arabic Typesetting" panose="03020402040406030203" pitchFamily="66" charset="-78"/>
            </a:rPr>
            <a:t> </a:t>
          </a:r>
          <a:endParaRPr lang="ar-EG" sz="4400" b="1" dirty="0">
            <a:latin typeface="Arabic Typesetting" panose="03020402040406030203" pitchFamily="66" charset="-78"/>
            <a:cs typeface="Arabic Typesetting" panose="03020402040406030203" pitchFamily="66" charset="-78"/>
          </a:endParaRPr>
        </a:p>
      </dgm:t>
    </dgm:pt>
    <dgm:pt modelId="{14264ED4-D8F1-44A4-96F4-7F7A15A4C754}" type="parTrans" cxnId="{40602E8F-93A5-49A4-B81A-CE216B36FAB6}">
      <dgm:prSet/>
      <dgm:spPr/>
      <dgm:t>
        <a:bodyPr/>
        <a:lstStyle/>
        <a:p>
          <a:pPr rtl="1"/>
          <a:endParaRPr lang="ar-EG">
            <a:solidFill>
              <a:srgbClr val="FF0000"/>
            </a:solidFill>
          </a:endParaRPr>
        </a:p>
      </dgm:t>
    </dgm:pt>
    <dgm:pt modelId="{DB250091-BD5D-4037-965C-7AB4A3E948FA}" type="sibTrans" cxnId="{40602E8F-93A5-49A4-B81A-CE216B36FAB6}">
      <dgm:prSet/>
      <dgm:spPr/>
      <dgm:t>
        <a:bodyPr/>
        <a:lstStyle/>
        <a:p>
          <a:pPr rtl="1"/>
          <a:endParaRPr lang="ar-EG">
            <a:solidFill>
              <a:srgbClr val="FF0000"/>
            </a:solidFill>
          </a:endParaRPr>
        </a:p>
      </dgm:t>
    </dgm:pt>
    <dgm:pt modelId="{F0200CFA-470C-4C40-BC53-EDFE57A8BDC7}">
      <dgm:prSet custT="1"/>
      <dgm:spPr>
        <a:solidFill>
          <a:schemeClr val="bg1"/>
        </a:solidFill>
      </dgm:spPr>
      <dgm:t>
        <a:bodyPr/>
        <a:lstStyle/>
        <a:p>
          <a:pPr algn="ctr" rtl="1"/>
          <a:r>
            <a:rPr lang="ar-JO" sz="4800" b="1" dirty="0">
              <a:latin typeface="Arabic Typesetting" panose="03020402040406030203" pitchFamily="66" charset="-78"/>
              <a:cs typeface="Arabic Typesetting" panose="03020402040406030203" pitchFamily="66" charset="-78"/>
            </a:rPr>
            <a:t>ل</a:t>
          </a:r>
          <a:r>
            <a:rPr lang="ar-SA" sz="4800" b="1" dirty="0">
              <a:latin typeface="Arabic Typesetting" panose="03020402040406030203" pitchFamily="66" charset="-78"/>
              <a:cs typeface="Arabic Typesetting" panose="03020402040406030203" pitchFamily="66" charset="-78"/>
            </a:rPr>
            <a:t>تسوية خلافات و أراء متباينة</a:t>
          </a:r>
          <a:r>
            <a:rPr lang="en-US" sz="4800" b="1" dirty="0">
              <a:latin typeface="Arabic Typesetting" panose="03020402040406030203" pitchFamily="66" charset="-78"/>
              <a:cs typeface="Arabic Typesetting" panose="03020402040406030203" pitchFamily="66" charset="-78"/>
            </a:rPr>
            <a:t> </a:t>
          </a:r>
          <a:endParaRPr lang="ar-EG" sz="4800" b="1" dirty="0">
            <a:latin typeface="Arabic Typesetting" panose="03020402040406030203" pitchFamily="66" charset="-78"/>
            <a:cs typeface="Arabic Typesetting" panose="03020402040406030203" pitchFamily="66" charset="-78"/>
          </a:endParaRPr>
        </a:p>
      </dgm:t>
    </dgm:pt>
    <dgm:pt modelId="{C2DC497D-5818-445D-8A3B-6CB7D29902AD}" type="parTrans" cxnId="{53F55B41-DBBC-4FA4-9550-1772CEEA3265}">
      <dgm:prSet/>
      <dgm:spPr/>
      <dgm:t>
        <a:bodyPr/>
        <a:lstStyle/>
        <a:p>
          <a:pPr rtl="1"/>
          <a:endParaRPr lang="ar-EG">
            <a:solidFill>
              <a:srgbClr val="FF0000"/>
            </a:solidFill>
          </a:endParaRPr>
        </a:p>
      </dgm:t>
    </dgm:pt>
    <dgm:pt modelId="{8F7C1BCE-9AB8-4AA0-ADF5-B72238D4504F}" type="sibTrans" cxnId="{53F55B41-DBBC-4FA4-9550-1772CEEA3265}">
      <dgm:prSet/>
      <dgm:spPr/>
      <dgm:t>
        <a:bodyPr/>
        <a:lstStyle/>
        <a:p>
          <a:pPr rtl="1"/>
          <a:endParaRPr lang="ar-EG">
            <a:solidFill>
              <a:srgbClr val="FF0000"/>
            </a:solidFill>
          </a:endParaRPr>
        </a:p>
      </dgm:t>
    </dgm:pt>
    <dgm:pt modelId="{70DD62A4-7E1C-49C2-8515-B7B6098270B7}">
      <dgm:prSet custT="1"/>
      <dgm:spPr>
        <a:solidFill>
          <a:schemeClr val="bg1"/>
        </a:solidFill>
      </dgm:spPr>
      <dgm:t>
        <a:bodyPr/>
        <a:lstStyle/>
        <a:p>
          <a:pPr algn="ctr" rtl="1"/>
          <a:r>
            <a:rPr lang="ar-JO" sz="4400" b="1" dirty="0">
              <a:latin typeface="Arabic Typesetting" panose="03020402040406030203" pitchFamily="66" charset="-78"/>
              <a:cs typeface="Arabic Typesetting" panose="03020402040406030203" pitchFamily="66" charset="-78"/>
            </a:rPr>
            <a:t>ل</a:t>
          </a:r>
          <a:r>
            <a:rPr lang="ar-SA" sz="4400" b="1" dirty="0">
              <a:latin typeface="Arabic Typesetting" panose="03020402040406030203" pitchFamily="66" charset="-78"/>
              <a:cs typeface="Arabic Typesetting" panose="03020402040406030203" pitchFamily="66" charset="-78"/>
            </a:rPr>
            <a:t>دارس</a:t>
          </a:r>
          <a:r>
            <a:rPr lang="ar-JO" sz="4400" b="1" dirty="0">
              <a:latin typeface="Arabic Typesetting" panose="03020402040406030203" pitchFamily="66" charset="-78"/>
              <a:cs typeface="Arabic Typesetting" panose="03020402040406030203" pitchFamily="66" charset="-78"/>
            </a:rPr>
            <a:t>ة</a:t>
          </a:r>
          <a:r>
            <a:rPr lang="ar-SA" sz="4400" b="1" dirty="0">
              <a:latin typeface="Arabic Typesetting" panose="03020402040406030203" pitchFamily="66" charset="-78"/>
              <a:cs typeface="Arabic Typesetting" panose="03020402040406030203" pitchFamily="66" charset="-78"/>
            </a:rPr>
            <a:t> عرض ما أو مفاوضته</a:t>
          </a:r>
          <a:endParaRPr lang="ar-EG" sz="4400" dirty="0">
            <a:latin typeface="Arabic Typesetting" panose="03020402040406030203" pitchFamily="66" charset="-78"/>
            <a:cs typeface="Arabic Typesetting" panose="03020402040406030203" pitchFamily="66" charset="-78"/>
          </a:endParaRPr>
        </a:p>
      </dgm:t>
    </dgm:pt>
    <dgm:pt modelId="{1CC489A8-D86E-4F3A-99E2-67DCDF22A83A}" type="parTrans" cxnId="{492B47FD-8CB0-4015-B788-8E8430BD902D}">
      <dgm:prSet/>
      <dgm:spPr/>
      <dgm:t>
        <a:bodyPr/>
        <a:lstStyle/>
        <a:p>
          <a:pPr rtl="1"/>
          <a:endParaRPr lang="ar-EG"/>
        </a:p>
      </dgm:t>
    </dgm:pt>
    <dgm:pt modelId="{1E3DF912-82AC-4822-A16E-D0A9EDD966AF}" type="sibTrans" cxnId="{492B47FD-8CB0-4015-B788-8E8430BD902D}">
      <dgm:prSet/>
      <dgm:spPr/>
      <dgm:t>
        <a:bodyPr/>
        <a:lstStyle/>
        <a:p>
          <a:pPr rtl="1"/>
          <a:endParaRPr lang="ar-EG"/>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5"/>
      <dgm:spPr/>
    </dgm:pt>
    <dgm:pt modelId="{3420045A-F0CE-43AD-B857-BF6D9C18CC86}" type="pres">
      <dgm:prSet presAssocID="{70426EB3-FB7E-4E56-9839-1E555CC70A52}" presName="parentText" presStyleLbl="node1" presStyleIdx="0" presStyleCnt="5"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5" custLinFactNeighborX="-98" custLinFactNeighborY="-9093">
        <dgm:presLayoutVars>
          <dgm:bulletEnabled val="1"/>
        </dgm:presLayoutVars>
      </dgm:prSet>
      <dgm:spPr>
        <a:solidFill>
          <a:schemeClr val="accent1">
            <a:lumMod val="75000"/>
            <a:alpha val="90000"/>
          </a:schemeClr>
        </a:solidFill>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5"/>
      <dgm:spPr/>
    </dgm:pt>
    <dgm:pt modelId="{5212887A-8D8A-4C8B-9668-06A50AA045D2}" type="pres">
      <dgm:prSet presAssocID="{6FC7403D-C36F-4919-87D3-F7A9D7B9F81C}" presName="parentText" presStyleLbl="node1" presStyleIdx="1" presStyleCnt="5"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5" custLinFactNeighborX="-98" custLinFactNeighborY="-17660">
        <dgm:presLayoutVars>
          <dgm:bulletEnabled val="1"/>
        </dgm:presLayoutVars>
      </dgm:prSet>
      <dgm:spPr>
        <a:solidFill>
          <a:schemeClr val="accent1">
            <a:lumMod val="75000"/>
            <a:alpha val="90000"/>
          </a:schemeClr>
        </a:solidFill>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5"/>
      <dgm:spPr/>
    </dgm:pt>
    <dgm:pt modelId="{08F67AF9-B7D5-422C-97EE-AD9FE5EF5AC1}" type="pres">
      <dgm:prSet presAssocID="{8496D0E4-8B34-4694-9632-6A298D736A6B}" presName="parentText" presStyleLbl="node1" presStyleIdx="2" presStyleCnt="5"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5" custLinFactNeighborX="-98" custLinFactNeighborY="-17660">
        <dgm:presLayoutVars>
          <dgm:bulletEnabled val="1"/>
        </dgm:presLayoutVars>
      </dgm:prSet>
      <dgm:spPr>
        <a:solidFill>
          <a:schemeClr val="accent1">
            <a:lumMod val="75000"/>
            <a:alpha val="90000"/>
          </a:schemeClr>
        </a:solidFill>
      </dgm:spPr>
    </dgm:pt>
    <dgm:pt modelId="{F9139C61-C48E-4008-BD6D-4838B86A0607}" type="pres">
      <dgm:prSet presAssocID="{DB250091-BD5D-4037-965C-7AB4A3E948FA}" presName="spaceBetweenRectangles" presStyleCnt="0"/>
      <dgm:spPr/>
    </dgm:pt>
    <dgm:pt modelId="{7C1467C2-6351-4C3D-BD92-99703D7053FA}" type="pres">
      <dgm:prSet presAssocID="{70DD62A4-7E1C-49C2-8515-B7B6098270B7}" presName="parentLin" presStyleCnt="0"/>
      <dgm:spPr/>
    </dgm:pt>
    <dgm:pt modelId="{55821360-544D-4C60-BC4F-541603F02007}" type="pres">
      <dgm:prSet presAssocID="{70DD62A4-7E1C-49C2-8515-B7B6098270B7}" presName="parentLeftMargin" presStyleLbl="node1" presStyleIdx="2" presStyleCnt="5"/>
      <dgm:spPr/>
    </dgm:pt>
    <dgm:pt modelId="{DF98071D-B474-4DB5-B79F-A0EAB1F6CEB5}" type="pres">
      <dgm:prSet presAssocID="{70DD62A4-7E1C-49C2-8515-B7B6098270B7}" presName="parentText" presStyleLbl="node1" presStyleIdx="3" presStyleCnt="5" custScaleX="142857" custLinFactNeighborX="2561" custLinFactNeighborY="22247">
        <dgm:presLayoutVars>
          <dgm:chMax val="0"/>
          <dgm:bulletEnabled val="1"/>
        </dgm:presLayoutVars>
      </dgm:prSet>
      <dgm:spPr/>
    </dgm:pt>
    <dgm:pt modelId="{78495FD9-E549-4E30-833A-AEFC628831C5}" type="pres">
      <dgm:prSet presAssocID="{70DD62A4-7E1C-49C2-8515-B7B6098270B7}" presName="negativeSpace" presStyleCnt="0"/>
      <dgm:spPr/>
    </dgm:pt>
    <dgm:pt modelId="{2EC79C32-E15F-49E9-B6D7-DDE9A7AF8344}" type="pres">
      <dgm:prSet presAssocID="{70DD62A4-7E1C-49C2-8515-B7B6098270B7}" presName="childText" presStyleLbl="conFgAcc1" presStyleIdx="3" presStyleCnt="5">
        <dgm:presLayoutVars>
          <dgm:bulletEnabled val="1"/>
        </dgm:presLayoutVars>
      </dgm:prSet>
      <dgm:spPr>
        <a:solidFill>
          <a:schemeClr val="accent1">
            <a:lumMod val="75000"/>
            <a:alpha val="90000"/>
          </a:schemeClr>
        </a:solidFill>
      </dgm:spPr>
    </dgm:pt>
    <dgm:pt modelId="{C282574A-ABB1-44B7-AB9E-08B8754BD1A4}" type="pres">
      <dgm:prSet presAssocID="{1E3DF912-82AC-4822-A16E-D0A9EDD966AF}"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3" presStyleCnt="5"/>
      <dgm:spPr/>
    </dgm:pt>
    <dgm:pt modelId="{EDD069FD-C6DA-40B5-B473-191ED4CA86D5}" type="pres">
      <dgm:prSet presAssocID="{F0200CFA-470C-4C40-BC53-EDFE57A8BDC7}" presName="parentText" presStyleLbl="node1" presStyleIdx="4" presStyleCnt="5" custScaleX="142857" custLinFactNeighborX="-1538" custLinFactNeighborY="301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4" presStyleCnt="5" custLinFactNeighborX="-98" custLinFactNeighborY="-17660">
        <dgm:presLayoutVars>
          <dgm:bulletEnabled val="1"/>
        </dgm:presLayoutVars>
      </dgm:prSet>
      <dgm:spPr>
        <a:solidFill>
          <a:schemeClr val="accent1">
            <a:lumMod val="75000"/>
            <a:alpha val="90000"/>
          </a:schemeClr>
        </a:solidFill>
      </dgm:spPr>
    </dgm:pt>
  </dgm:ptLst>
  <dgm:cxnLst>
    <dgm:cxn modelId="{E078BF0B-E87C-4EAB-A2E0-AE411956B68B}" type="presOf" srcId="{F0200CFA-470C-4C40-BC53-EDFE57A8BDC7}" destId="{7A219F1B-63CA-4479-A9DD-D7EC8CB124D9}" srcOrd="0" destOrd="0" presId="urn:microsoft.com/office/officeart/2005/8/layout/list1"/>
    <dgm:cxn modelId="{0EFE9921-A34F-4841-A0BE-866BEF349BDF}" type="presOf" srcId="{70DD62A4-7E1C-49C2-8515-B7B6098270B7}" destId="{DF98071D-B474-4DB5-B79F-A0EAB1F6CEB5}" srcOrd="1" destOrd="0" presId="urn:microsoft.com/office/officeart/2005/8/layout/list1"/>
    <dgm:cxn modelId="{73B8F428-B29B-4A4D-A17E-EC5534FF090C}" type="presOf" srcId="{6FC7403D-C36F-4919-87D3-F7A9D7B9F81C}" destId="{5212887A-8D8A-4C8B-9668-06A50AA045D2}" srcOrd="1" destOrd="0" presId="urn:microsoft.com/office/officeart/2005/8/layout/list1"/>
    <dgm:cxn modelId="{53F55B41-DBBC-4FA4-9550-1772CEEA3265}" srcId="{E2E3BBB9-613C-4D73-829F-65CB52567361}" destId="{F0200CFA-470C-4C40-BC53-EDFE57A8BDC7}" srcOrd="4" destOrd="0" parTransId="{C2DC497D-5818-445D-8A3B-6CB7D29902AD}" sibTransId="{8F7C1BCE-9AB8-4AA0-ADF5-B72238D4504F}"/>
    <dgm:cxn modelId="{32F31C62-0D0C-46AD-B71C-90846DA9A5EF}" srcId="{E2E3BBB9-613C-4D73-829F-65CB52567361}" destId="{70426EB3-FB7E-4E56-9839-1E555CC70A52}" srcOrd="0" destOrd="0" parTransId="{45C0FFA1-42C8-4D3E-B159-4A25CB50FE45}" sibTransId="{BED9FD09-B9FC-4141-B1ED-81335B2F4250}"/>
    <dgm:cxn modelId="{7E0E766D-32CC-460B-BE23-81F21AB0AA99}" type="presOf" srcId="{8496D0E4-8B34-4694-9632-6A298D736A6B}" destId="{26CBDF92-44B3-45B9-9533-1294F9572283}" srcOrd="0" destOrd="0" presId="urn:microsoft.com/office/officeart/2005/8/layout/list1"/>
    <dgm:cxn modelId="{1F85537E-04DC-4784-BD6D-B472954EF1D5}" type="presOf" srcId="{E2E3BBB9-613C-4D73-829F-65CB52567361}" destId="{FA822960-E6CE-435B-A66D-DDE795684600}" srcOrd="0" destOrd="0" presId="urn:microsoft.com/office/officeart/2005/8/layout/list1"/>
    <dgm:cxn modelId="{4E4A5387-23D2-463D-BC70-00DBFDD2EE44}" type="presOf" srcId="{70426EB3-FB7E-4E56-9839-1E555CC70A52}" destId="{3420045A-F0CE-43AD-B857-BF6D9C18CC86}" srcOrd="1" destOrd="0" presId="urn:microsoft.com/office/officeart/2005/8/layout/list1"/>
    <dgm:cxn modelId="{F37A9C8A-8A20-4877-BDFD-F59153903E4E}" type="presOf" srcId="{8496D0E4-8B34-4694-9632-6A298D736A6B}" destId="{08F67AF9-B7D5-422C-97EE-AD9FE5EF5AC1}" srcOrd="1"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8948D2A3-6BAC-4FBA-8670-11FC87CDC520}" srcId="{E2E3BBB9-613C-4D73-829F-65CB52567361}" destId="{6FC7403D-C36F-4919-87D3-F7A9D7B9F81C}" srcOrd="1" destOrd="0" parTransId="{8C48A004-359A-41A0-9CAF-F065F78C8740}" sibTransId="{F6BF359E-7F56-4D4C-855D-BFD325996B0B}"/>
    <dgm:cxn modelId="{F21964B1-24A3-41CF-A39A-A13EFDFBAC4F}" type="presOf" srcId="{6FC7403D-C36F-4919-87D3-F7A9D7B9F81C}" destId="{51F0D583-605B-46A3-9915-CC790A7EAF06}" srcOrd="0" destOrd="0" presId="urn:microsoft.com/office/officeart/2005/8/layout/list1"/>
    <dgm:cxn modelId="{0E93E9C9-047E-492A-A7A1-72F12FEFDF0D}" type="presOf" srcId="{70DD62A4-7E1C-49C2-8515-B7B6098270B7}" destId="{55821360-544D-4C60-BC4F-541603F02007}" srcOrd="0" destOrd="0" presId="urn:microsoft.com/office/officeart/2005/8/layout/list1"/>
    <dgm:cxn modelId="{9C1514D3-5029-437D-8995-BF4CB2A0EE6D}" type="presOf" srcId="{70426EB3-FB7E-4E56-9839-1E555CC70A52}" destId="{E3999A5C-E8E3-422A-9DC5-D93BC63A3C0A}" srcOrd="0" destOrd="0" presId="urn:microsoft.com/office/officeart/2005/8/layout/list1"/>
    <dgm:cxn modelId="{BCEFF7D4-C8C5-4B81-9DCA-82901E852B66}" type="presOf" srcId="{F0200CFA-470C-4C40-BC53-EDFE57A8BDC7}" destId="{EDD069FD-C6DA-40B5-B473-191ED4CA86D5}" srcOrd="1" destOrd="0" presId="urn:microsoft.com/office/officeart/2005/8/layout/list1"/>
    <dgm:cxn modelId="{492B47FD-8CB0-4015-B788-8E8430BD902D}" srcId="{E2E3BBB9-613C-4D73-829F-65CB52567361}" destId="{70DD62A4-7E1C-49C2-8515-B7B6098270B7}" srcOrd="3" destOrd="0" parTransId="{1CC489A8-D86E-4F3A-99E2-67DCDF22A83A}" sibTransId="{1E3DF912-82AC-4822-A16E-D0A9EDD966AF}"/>
    <dgm:cxn modelId="{5CC869AE-330F-4E59-8310-8D8F7BDE1A31}" type="presParOf" srcId="{FA822960-E6CE-435B-A66D-DDE795684600}" destId="{2D6CDFC6-95A9-4A0C-B516-DEF2D07E3F48}" srcOrd="0" destOrd="0" presId="urn:microsoft.com/office/officeart/2005/8/layout/list1"/>
    <dgm:cxn modelId="{6813A87E-4DFC-40BA-990F-58CEF1614B57}" type="presParOf" srcId="{2D6CDFC6-95A9-4A0C-B516-DEF2D07E3F48}" destId="{E3999A5C-E8E3-422A-9DC5-D93BC63A3C0A}" srcOrd="0" destOrd="0" presId="urn:microsoft.com/office/officeart/2005/8/layout/list1"/>
    <dgm:cxn modelId="{D01E615A-CB5F-47F6-8915-E2DA8BC2DE7C}" type="presParOf" srcId="{2D6CDFC6-95A9-4A0C-B516-DEF2D07E3F48}" destId="{3420045A-F0CE-43AD-B857-BF6D9C18CC86}" srcOrd="1" destOrd="0" presId="urn:microsoft.com/office/officeart/2005/8/layout/list1"/>
    <dgm:cxn modelId="{41C859A1-6A61-49FD-9FFB-44043484F18E}" type="presParOf" srcId="{FA822960-E6CE-435B-A66D-DDE795684600}" destId="{D2DE7E37-33D9-4214-B843-E07E3FDA69BD}" srcOrd="1" destOrd="0" presId="urn:microsoft.com/office/officeart/2005/8/layout/list1"/>
    <dgm:cxn modelId="{A3C4782B-92F1-4CBD-92C6-D24D904B6CEA}" type="presParOf" srcId="{FA822960-E6CE-435B-A66D-DDE795684600}" destId="{EF2593F9-980A-4B99-A3DD-72BBBBB56C5E}" srcOrd="2" destOrd="0" presId="urn:microsoft.com/office/officeart/2005/8/layout/list1"/>
    <dgm:cxn modelId="{5114169D-AEE8-4EA3-97FE-04D629CA1A2F}" type="presParOf" srcId="{FA822960-E6CE-435B-A66D-DDE795684600}" destId="{6BE9A390-5189-4CEB-A273-BA62FB6E5DF0}" srcOrd="3" destOrd="0" presId="urn:microsoft.com/office/officeart/2005/8/layout/list1"/>
    <dgm:cxn modelId="{13C54CE6-D60D-492E-9F55-6E7CB2D629A6}" type="presParOf" srcId="{FA822960-E6CE-435B-A66D-DDE795684600}" destId="{A44564B0-6EF8-459B-BC9B-328A44FD5DFA}" srcOrd="4" destOrd="0" presId="urn:microsoft.com/office/officeart/2005/8/layout/list1"/>
    <dgm:cxn modelId="{AA0EFB57-B121-4632-80FD-A80BE7FBEFCB}" type="presParOf" srcId="{A44564B0-6EF8-459B-BC9B-328A44FD5DFA}" destId="{51F0D583-605B-46A3-9915-CC790A7EAF06}" srcOrd="0" destOrd="0" presId="urn:microsoft.com/office/officeart/2005/8/layout/list1"/>
    <dgm:cxn modelId="{D5DFD340-A132-47AB-9C07-A99D1609B49A}" type="presParOf" srcId="{A44564B0-6EF8-459B-BC9B-328A44FD5DFA}" destId="{5212887A-8D8A-4C8B-9668-06A50AA045D2}" srcOrd="1" destOrd="0" presId="urn:microsoft.com/office/officeart/2005/8/layout/list1"/>
    <dgm:cxn modelId="{6501F66A-F747-48ED-B045-45EEBBEB03C5}" type="presParOf" srcId="{FA822960-E6CE-435B-A66D-DDE795684600}" destId="{48C231FF-CEE6-4C36-87E6-ACDB36D132F1}" srcOrd="5" destOrd="0" presId="urn:microsoft.com/office/officeart/2005/8/layout/list1"/>
    <dgm:cxn modelId="{8A41B9C1-BD39-417E-AB53-5BABCBC63A39}" type="presParOf" srcId="{FA822960-E6CE-435B-A66D-DDE795684600}" destId="{539CBED9-623E-43C9-BD52-C77FD788C9A6}" srcOrd="6" destOrd="0" presId="urn:microsoft.com/office/officeart/2005/8/layout/list1"/>
    <dgm:cxn modelId="{215F9206-635C-45DD-A813-EA7D8764F51F}" type="presParOf" srcId="{FA822960-E6CE-435B-A66D-DDE795684600}" destId="{B59393C1-A771-4786-9D1A-5E882836C6F7}" srcOrd="7" destOrd="0" presId="urn:microsoft.com/office/officeart/2005/8/layout/list1"/>
    <dgm:cxn modelId="{FB06F726-0E16-4EAB-B7D2-706062B0CDD7}" type="presParOf" srcId="{FA822960-E6CE-435B-A66D-DDE795684600}" destId="{1C3B7991-9917-431B-9E6F-3391E885E5E9}" srcOrd="8" destOrd="0" presId="urn:microsoft.com/office/officeart/2005/8/layout/list1"/>
    <dgm:cxn modelId="{F0B1130E-157D-4DCE-B3A5-E212794BC93A}" type="presParOf" srcId="{1C3B7991-9917-431B-9E6F-3391E885E5E9}" destId="{26CBDF92-44B3-45B9-9533-1294F9572283}" srcOrd="0" destOrd="0" presId="urn:microsoft.com/office/officeart/2005/8/layout/list1"/>
    <dgm:cxn modelId="{49DEFA91-57F6-4B2D-A1C4-2E3410C846F0}" type="presParOf" srcId="{1C3B7991-9917-431B-9E6F-3391E885E5E9}" destId="{08F67AF9-B7D5-422C-97EE-AD9FE5EF5AC1}" srcOrd="1" destOrd="0" presId="urn:microsoft.com/office/officeart/2005/8/layout/list1"/>
    <dgm:cxn modelId="{8369883C-D4A3-4DD1-AEE0-954EED38EA54}" type="presParOf" srcId="{FA822960-E6CE-435B-A66D-DDE795684600}" destId="{43A84DED-E608-405C-9344-B8E7355F7046}" srcOrd="9" destOrd="0" presId="urn:microsoft.com/office/officeart/2005/8/layout/list1"/>
    <dgm:cxn modelId="{F58D05B0-E37E-4B7E-A090-A51406437851}" type="presParOf" srcId="{FA822960-E6CE-435B-A66D-DDE795684600}" destId="{03AB7637-7096-495D-B0D4-B57899F6D724}" srcOrd="10" destOrd="0" presId="urn:microsoft.com/office/officeart/2005/8/layout/list1"/>
    <dgm:cxn modelId="{34302A2B-E764-4F1A-BCBD-6A2DFBA00776}" type="presParOf" srcId="{FA822960-E6CE-435B-A66D-DDE795684600}" destId="{F9139C61-C48E-4008-BD6D-4838B86A0607}" srcOrd="11" destOrd="0" presId="urn:microsoft.com/office/officeart/2005/8/layout/list1"/>
    <dgm:cxn modelId="{51FCAAAC-EC80-45FB-88CA-2339EE64799C}" type="presParOf" srcId="{FA822960-E6CE-435B-A66D-DDE795684600}" destId="{7C1467C2-6351-4C3D-BD92-99703D7053FA}" srcOrd="12" destOrd="0" presId="urn:microsoft.com/office/officeart/2005/8/layout/list1"/>
    <dgm:cxn modelId="{01352963-05C9-4346-9E50-65FBEBF086A5}" type="presParOf" srcId="{7C1467C2-6351-4C3D-BD92-99703D7053FA}" destId="{55821360-544D-4C60-BC4F-541603F02007}" srcOrd="0" destOrd="0" presId="urn:microsoft.com/office/officeart/2005/8/layout/list1"/>
    <dgm:cxn modelId="{CECA89ED-7C7B-4794-9F76-3128C8272675}" type="presParOf" srcId="{7C1467C2-6351-4C3D-BD92-99703D7053FA}" destId="{DF98071D-B474-4DB5-B79F-A0EAB1F6CEB5}" srcOrd="1" destOrd="0" presId="urn:microsoft.com/office/officeart/2005/8/layout/list1"/>
    <dgm:cxn modelId="{9F7B5D81-0225-42FC-8129-FB7083AA2959}" type="presParOf" srcId="{FA822960-E6CE-435B-A66D-DDE795684600}" destId="{78495FD9-E549-4E30-833A-AEFC628831C5}" srcOrd="13" destOrd="0" presId="urn:microsoft.com/office/officeart/2005/8/layout/list1"/>
    <dgm:cxn modelId="{0643650A-2C33-469F-B25B-081042AA4448}" type="presParOf" srcId="{FA822960-E6CE-435B-A66D-DDE795684600}" destId="{2EC79C32-E15F-49E9-B6D7-DDE9A7AF8344}" srcOrd="14" destOrd="0" presId="urn:microsoft.com/office/officeart/2005/8/layout/list1"/>
    <dgm:cxn modelId="{61A51264-1739-411C-A86B-EF6FEA846C33}" type="presParOf" srcId="{FA822960-E6CE-435B-A66D-DDE795684600}" destId="{C282574A-ABB1-44B7-AB9E-08B8754BD1A4}" srcOrd="15" destOrd="0" presId="urn:microsoft.com/office/officeart/2005/8/layout/list1"/>
    <dgm:cxn modelId="{8CD95B14-35D6-407D-B60D-D77AF010A0FE}" type="presParOf" srcId="{FA822960-E6CE-435B-A66D-DDE795684600}" destId="{1B835327-E95B-449E-A080-E707CC0D4C26}" srcOrd="16" destOrd="0" presId="urn:microsoft.com/office/officeart/2005/8/layout/list1"/>
    <dgm:cxn modelId="{A26D9943-7CD7-4ABA-9B01-06990E349E75}" type="presParOf" srcId="{1B835327-E95B-449E-A080-E707CC0D4C26}" destId="{7A219F1B-63CA-4479-A9DD-D7EC8CB124D9}" srcOrd="0" destOrd="0" presId="urn:microsoft.com/office/officeart/2005/8/layout/list1"/>
    <dgm:cxn modelId="{169EA4A5-614A-4FCE-8BC3-8CEBD6B9E3CB}" type="presParOf" srcId="{1B835327-E95B-449E-A080-E707CC0D4C26}" destId="{EDD069FD-C6DA-40B5-B473-191ED4CA86D5}" srcOrd="1" destOrd="0" presId="urn:microsoft.com/office/officeart/2005/8/layout/list1"/>
    <dgm:cxn modelId="{730DAA91-4A2F-4EAC-93C3-BEBC8D5059F1}" type="presParOf" srcId="{FA822960-E6CE-435B-A66D-DDE795684600}" destId="{433D92CD-9685-4243-A182-F963EBC90B1B}" srcOrd="17" destOrd="0" presId="urn:microsoft.com/office/officeart/2005/8/layout/list1"/>
    <dgm:cxn modelId="{59BE8D92-C67D-4933-93B6-A06F66D384DA}" type="presParOf" srcId="{FA822960-E6CE-435B-A66D-DDE795684600}" destId="{7DECC61C-B72B-4AB6-AC31-4F337E787801}"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3d2" qsCatId="3D" csTypeId="urn:microsoft.com/office/officeart/2005/8/colors/accent1_2" csCatId="accent1" phldr="1"/>
      <dgm:spPr/>
      <dgm:t>
        <a:bodyPr/>
        <a:lstStyle/>
        <a:p>
          <a:pPr rtl="1"/>
          <a:endParaRPr lang="ar-EG"/>
        </a:p>
      </dgm:t>
    </dgm:pt>
    <dgm:pt modelId="{70426EB3-FB7E-4E56-9839-1E555CC70A52}">
      <dgm:prSet phldrT="[نص]" custT="1"/>
      <dgm:spPr>
        <a:solidFill>
          <a:schemeClr val="tx1"/>
        </a:solidFill>
      </dgm:spPr>
      <dgm:t>
        <a:bodyPr/>
        <a:lstStyle/>
        <a:p>
          <a:pPr algn="r" rtl="1"/>
          <a:r>
            <a:rPr kumimoji="0" lang="ar-SA"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الحذر ، المخاطر ، المصاعب</a:t>
          </a:r>
          <a:endParaRPr kumimoji="0" lang="ar-EG"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sz="2000">
            <a:solidFill>
              <a:srgbClr val="002060"/>
            </a:solidFill>
          </a:endParaRPr>
        </a:p>
      </dgm:t>
    </dgm:pt>
    <dgm:pt modelId="{BED9FD09-B9FC-4141-B1ED-81335B2F4250}" type="sibTrans" cxnId="{32F31C62-0D0C-46AD-B71C-90846DA9A5EF}">
      <dgm:prSet/>
      <dgm:spPr/>
      <dgm:t>
        <a:bodyPr/>
        <a:lstStyle/>
        <a:p>
          <a:pPr rtl="1"/>
          <a:endParaRPr lang="ar-EG" sz="2000">
            <a:solidFill>
              <a:srgbClr val="002060"/>
            </a:solidFill>
          </a:endParaRPr>
        </a:p>
      </dgm:t>
    </dgm:pt>
    <dgm:pt modelId="{6FC7403D-C36F-4919-87D3-F7A9D7B9F81C}">
      <dgm:prSet phldrT="[نص]" custT="1"/>
      <dgm:spPr>
        <a:solidFill>
          <a:schemeClr val="tx1"/>
        </a:solidFill>
      </dgm:spPr>
      <dgm:t>
        <a:bodyPr/>
        <a:lstStyle/>
        <a:p>
          <a:pPr algn="r" rtl="1"/>
          <a:r>
            <a:rPr kumimoji="0" lang="ar-SA"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المشاكل الأساسية</a:t>
          </a:r>
          <a:endParaRPr kumimoji="0" lang="ar-EG"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sz="2000">
            <a:solidFill>
              <a:srgbClr val="002060"/>
            </a:solidFill>
          </a:endParaRPr>
        </a:p>
      </dgm:t>
    </dgm:pt>
    <dgm:pt modelId="{F6BF359E-7F56-4D4C-855D-BFD325996B0B}" type="sibTrans" cxnId="{8948D2A3-6BAC-4FBA-8670-11FC87CDC520}">
      <dgm:prSet/>
      <dgm:spPr/>
      <dgm:t>
        <a:bodyPr/>
        <a:lstStyle/>
        <a:p>
          <a:pPr rtl="1"/>
          <a:endParaRPr lang="ar-EG" sz="2000">
            <a:solidFill>
              <a:srgbClr val="002060"/>
            </a:solidFill>
          </a:endParaRPr>
        </a:p>
      </dgm:t>
    </dgm:pt>
    <dgm:pt modelId="{8496D0E4-8B34-4694-9632-6A298D736A6B}">
      <dgm:prSet phldrT="[نص]" custT="1"/>
      <dgm:spPr>
        <a:solidFill>
          <a:schemeClr val="tx1"/>
        </a:solidFill>
      </dgm:spPr>
      <dgm:t>
        <a:bodyPr/>
        <a:lstStyle/>
        <a:p>
          <a:pPr algn="r" rtl="1"/>
          <a:r>
            <a:rPr kumimoji="0" lang="ar-EG" sz="3600" b="1" i="0" u="none" strike="noStrike" cap="none" spc="0" normalizeH="0" baseline="0" noProof="0" dirty="0">
              <a:ln/>
              <a:effectLst/>
              <a:uLnTx/>
              <a:uFillTx/>
              <a:latin typeface="Arabic Typesetting" panose="03020402040406030203" pitchFamily="66" charset="-78"/>
              <a:cs typeface="Arabic Typesetting" panose="03020402040406030203" pitchFamily="66" charset="-78"/>
            </a:rPr>
            <a:t>يمثل التفكير المنطقي السلبي</a:t>
          </a:r>
        </a:p>
      </dgm:t>
    </dgm:pt>
    <dgm:pt modelId="{14264ED4-D8F1-44A4-96F4-7F7A15A4C754}" type="parTrans" cxnId="{40602E8F-93A5-49A4-B81A-CE216B36FAB6}">
      <dgm:prSet/>
      <dgm:spPr/>
      <dgm:t>
        <a:bodyPr/>
        <a:lstStyle/>
        <a:p>
          <a:pPr rtl="1"/>
          <a:endParaRPr lang="ar-EG" sz="2000">
            <a:solidFill>
              <a:srgbClr val="002060"/>
            </a:solidFill>
          </a:endParaRPr>
        </a:p>
      </dgm:t>
    </dgm:pt>
    <dgm:pt modelId="{DB250091-BD5D-4037-965C-7AB4A3E948FA}" type="sibTrans" cxnId="{40602E8F-93A5-49A4-B81A-CE216B36FAB6}">
      <dgm:prSet/>
      <dgm:spPr/>
      <dgm:t>
        <a:bodyPr/>
        <a:lstStyle/>
        <a:p>
          <a:pPr rtl="1"/>
          <a:endParaRPr lang="ar-EG" sz="2000">
            <a:solidFill>
              <a:srgbClr val="002060"/>
            </a:solidFill>
          </a:endParaRPr>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3"/>
      <dgm:spPr/>
    </dgm:pt>
    <dgm:pt modelId="{3420045A-F0CE-43AD-B857-BF6D9C18CC86}" type="pres">
      <dgm:prSet presAssocID="{70426EB3-FB7E-4E56-9839-1E555CC70A52}" presName="parentText" presStyleLbl="node1" presStyleIdx="0" presStyleCnt="3"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3" custLinFactNeighborX="-98" custLinFactNeighborY="-9093">
        <dgm:presLayoutVars>
          <dgm:bulletEnabled val="1"/>
        </dgm:presLayoutVars>
      </dgm:prSet>
      <dgm:spPr>
        <a:solidFill>
          <a:srgbClr val="FFFF00">
            <a:alpha val="90000"/>
          </a:srgbClr>
        </a:solidFill>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3"/>
      <dgm:spPr/>
    </dgm:pt>
    <dgm:pt modelId="{5212887A-8D8A-4C8B-9668-06A50AA045D2}" type="pres">
      <dgm:prSet presAssocID="{6FC7403D-C36F-4919-87D3-F7A9D7B9F81C}" presName="parentText" presStyleLbl="node1" presStyleIdx="1" presStyleCnt="3"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3" custLinFactNeighborX="-98" custLinFactNeighborY="-17660">
        <dgm:presLayoutVars>
          <dgm:bulletEnabled val="1"/>
        </dgm:presLayoutVars>
      </dgm:prSet>
      <dgm:spPr>
        <a:solidFill>
          <a:srgbClr val="FFFF00">
            <a:alpha val="90000"/>
          </a:srgbClr>
        </a:solidFill>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3"/>
      <dgm:spPr/>
    </dgm:pt>
    <dgm:pt modelId="{08F67AF9-B7D5-422C-97EE-AD9FE5EF5AC1}" type="pres">
      <dgm:prSet presAssocID="{8496D0E4-8B34-4694-9632-6A298D736A6B}" presName="parentText" presStyleLbl="node1" presStyleIdx="2" presStyleCnt="3" custScaleX="142857" custLinFactNeighborX="2260" custLinFactNeighborY="5077">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3" custLinFactNeighborX="-98" custLinFactNeighborY="-17660">
        <dgm:presLayoutVars>
          <dgm:bulletEnabled val="1"/>
        </dgm:presLayoutVars>
      </dgm:prSet>
      <dgm:spPr>
        <a:solidFill>
          <a:srgbClr val="FFFF00">
            <a:alpha val="90000"/>
          </a:srgbClr>
        </a:solidFill>
      </dgm:spPr>
    </dgm:pt>
  </dgm:ptLst>
  <dgm:cxnLst>
    <dgm:cxn modelId="{6085D305-7A13-42ED-8582-6E5B0364ED0C}" type="presOf" srcId="{70426EB3-FB7E-4E56-9839-1E555CC70A52}" destId="{3420045A-F0CE-43AD-B857-BF6D9C18CC86}" srcOrd="1" destOrd="0" presId="urn:microsoft.com/office/officeart/2005/8/layout/list1"/>
    <dgm:cxn modelId="{3F9E530C-1829-4DF1-82EE-2753A778C134}" type="presOf" srcId="{70426EB3-FB7E-4E56-9839-1E555CC70A52}" destId="{E3999A5C-E8E3-422A-9DC5-D93BC63A3C0A}" srcOrd="0" destOrd="0" presId="urn:microsoft.com/office/officeart/2005/8/layout/list1"/>
    <dgm:cxn modelId="{32F31C62-0D0C-46AD-B71C-90846DA9A5EF}" srcId="{E2E3BBB9-613C-4D73-829F-65CB52567361}" destId="{70426EB3-FB7E-4E56-9839-1E555CC70A52}" srcOrd="0" destOrd="0" parTransId="{45C0FFA1-42C8-4D3E-B159-4A25CB50FE45}" sibTransId="{BED9FD09-B9FC-4141-B1ED-81335B2F4250}"/>
    <dgm:cxn modelId="{EDE32068-B270-459A-8919-02A62DAF1D57}" type="presOf" srcId="{E2E3BBB9-613C-4D73-829F-65CB52567361}" destId="{FA822960-E6CE-435B-A66D-DDE795684600}" srcOrd="0" destOrd="0" presId="urn:microsoft.com/office/officeart/2005/8/layout/list1"/>
    <dgm:cxn modelId="{800BB24B-FBBE-497F-B007-B53EE12703E0}" type="presOf" srcId="{6FC7403D-C36F-4919-87D3-F7A9D7B9F81C}" destId="{5212887A-8D8A-4C8B-9668-06A50AA045D2}" srcOrd="1"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8948D2A3-6BAC-4FBA-8670-11FC87CDC520}" srcId="{E2E3BBB9-613C-4D73-829F-65CB52567361}" destId="{6FC7403D-C36F-4919-87D3-F7A9D7B9F81C}" srcOrd="1" destOrd="0" parTransId="{8C48A004-359A-41A0-9CAF-F065F78C8740}" sibTransId="{F6BF359E-7F56-4D4C-855D-BFD325996B0B}"/>
    <dgm:cxn modelId="{3368B1B5-C472-46C2-9DBF-7AEF4E236045}" type="presOf" srcId="{8496D0E4-8B34-4694-9632-6A298D736A6B}" destId="{08F67AF9-B7D5-422C-97EE-AD9FE5EF5AC1}" srcOrd="1" destOrd="0" presId="urn:microsoft.com/office/officeart/2005/8/layout/list1"/>
    <dgm:cxn modelId="{8CA195DC-D37F-452D-B53F-9693929F82EF}" type="presOf" srcId="{6FC7403D-C36F-4919-87D3-F7A9D7B9F81C}" destId="{51F0D583-605B-46A3-9915-CC790A7EAF06}" srcOrd="0" destOrd="0" presId="urn:microsoft.com/office/officeart/2005/8/layout/list1"/>
    <dgm:cxn modelId="{6E222AF1-83F3-4334-924F-69F9768DB5CF}" type="presOf" srcId="{8496D0E4-8B34-4694-9632-6A298D736A6B}" destId="{26CBDF92-44B3-45B9-9533-1294F9572283}" srcOrd="0" destOrd="0" presId="urn:microsoft.com/office/officeart/2005/8/layout/list1"/>
    <dgm:cxn modelId="{E48F5D22-835E-40E2-9255-79CB7DA55B29}" type="presParOf" srcId="{FA822960-E6CE-435B-A66D-DDE795684600}" destId="{2D6CDFC6-95A9-4A0C-B516-DEF2D07E3F48}" srcOrd="0" destOrd="0" presId="urn:microsoft.com/office/officeart/2005/8/layout/list1"/>
    <dgm:cxn modelId="{370FC424-C000-4B4B-B047-BE0488E06BFD}" type="presParOf" srcId="{2D6CDFC6-95A9-4A0C-B516-DEF2D07E3F48}" destId="{E3999A5C-E8E3-422A-9DC5-D93BC63A3C0A}" srcOrd="0" destOrd="0" presId="urn:microsoft.com/office/officeart/2005/8/layout/list1"/>
    <dgm:cxn modelId="{FF4D6B2B-B33E-4B56-BC86-A25AC44C055A}" type="presParOf" srcId="{2D6CDFC6-95A9-4A0C-B516-DEF2D07E3F48}" destId="{3420045A-F0CE-43AD-B857-BF6D9C18CC86}" srcOrd="1" destOrd="0" presId="urn:microsoft.com/office/officeart/2005/8/layout/list1"/>
    <dgm:cxn modelId="{741FEA9B-76A4-42F0-865F-F2FC5C21BFF8}" type="presParOf" srcId="{FA822960-E6CE-435B-A66D-DDE795684600}" destId="{D2DE7E37-33D9-4214-B843-E07E3FDA69BD}" srcOrd="1" destOrd="0" presId="urn:microsoft.com/office/officeart/2005/8/layout/list1"/>
    <dgm:cxn modelId="{FF5F92B0-F243-4FF2-986D-FD48325156C7}" type="presParOf" srcId="{FA822960-E6CE-435B-A66D-DDE795684600}" destId="{EF2593F9-980A-4B99-A3DD-72BBBBB56C5E}" srcOrd="2" destOrd="0" presId="urn:microsoft.com/office/officeart/2005/8/layout/list1"/>
    <dgm:cxn modelId="{E0189929-890B-4C6D-B55F-D0078CB82172}" type="presParOf" srcId="{FA822960-E6CE-435B-A66D-DDE795684600}" destId="{6BE9A390-5189-4CEB-A273-BA62FB6E5DF0}" srcOrd="3" destOrd="0" presId="urn:microsoft.com/office/officeart/2005/8/layout/list1"/>
    <dgm:cxn modelId="{26EFF0A7-D10D-4B01-B897-8475C82F58A8}" type="presParOf" srcId="{FA822960-E6CE-435B-A66D-DDE795684600}" destId="{A44564B0-6EF8-459B-BC9B-328A44FD5DFA}" srcOrd="4" destOrd="0" presId="urn:microsoft.com/office/officeart/2005/8/layout/list1"/>
    <dgm:cxn modelId="{9728ECC6-2C94-4635-916E-8A1A1FACA513}" type="presParOf" srcId="{A44564B0-6EF8-459B-BC9B-328A44FD5DFA}" destId="{51F0D583-605B-46A3-9915-CC790A7EAF06}" srcOrd="0" destOrd="0" presId="urn:microsoft.com/office/officeart/2005/8/layout/list1"/>
    <dgm:cxn modelId="{CDB71997-CDB4-4030-9699-E5B3B08A4525}" type="presParOf" srcId="{A44564B0-6EF8-459B-BC9B-328A44FD5DFA}" destId="{5212887A-8D8A-4C8B-9668-06A50AA045D2}" srcOrd="1" destOrd="0" presId="urn:microsoft.com/office/officeart/2005/8/layout/list1"/>
    <dgm:cxn modelId="{54F79B46-9008-4513-9821-94D7FB0A4977}" type="presParOf" srcId="{FA822960-E6CE-435B-A66D-DDE795684600}" destId="{48C231FF-CEE6-4C36-87E6-ACDB36D132F1}" srcOrd="5" destOrd="0" presId="urn:microsoft.com/office/officeart/2005/8/layout/list1"/>
    <dgm:cxn modelId="{79319DB2-DF04-438F-8350-767AB04E0F71}" type="presParOf" srcId="{FA822960-E6CE-435B-A66D-DDE795684600}" destId="{539CBED9-623E-43C9-BD52-C77FD788C9A6}" srcOrd="6" destOrd="0" presId="urn:microsoft.com/office/officeart/2005/8/layout/list1"/>
    <dgm:cxn modelId="{A0DA11F6-3357-4C5E-8871-04F3AF80E738}" type="presParOf" srcId="{FA822960-E6CE-435B-A66D-DDE795684600}" destId="{B59393C1-A771-4786-9D1A-5E882836C6F7}" srcOrd="7" destOrd="0" presId="urn:microsoft.com/office/officeart/2005/8/layout/list1"/>
    <dgm:cxn modelId="{EA12753D-D2EF-4E5C-AF67-8F56D2B23DF4}" type="presParOf" srcId="{FA822960-E6CE-435B-A66D-DDE795684600}" destId="{1C3B7991-9917-431B-9E6F-3391E885E5E9}" srcOrd="8" destOrd="0" presId="urn:microsoft.com/office/officeart/2005/8/layout/list1"/>
    <dgm:cxn modelId="{9D0D30AF-0892-4EA2-9A9B-AA21097AE097}" type="presParOf" srcId="{1C3B7991-9917-431B-9E6F-3391E885E5E9}" destId="{26CBDF92-44B3-45B9-9533-1294F9572283}" srcOrd="0" destOrd="0" presId="urn:microsoft.com/office/officeart/2005/8/layout/list1"/>
    <dgm:cxn modelId="{CD07F56C-EF61-4C9C-93F6-1196E81119B4}" type="presParOf" srcId="{1C3B7991-9917-431B-9E6F-3391E885E5E9}" destId="{08F67AF9-B7D5-422C-97EE-AD9FE5EF5AC1}" srcOrd="1" destOrd="0" presId="urn:microsoft.com/office/officeart/2005/8/layout/list1"/>
    <dgm:cxn modelId="{8C45D284-86BE-4314-80F1-7C8FA0E3DB30}" type="presParOf" srcId="{FA822960-E6CE-435B-A66D-DDE795684600}" destId="{43A84DED-E608-405C-9344-B8E7355F7046}" srcOrd="9" destOrd="0" presId="urn:microsoft.com/office/officeart/2005/8/layout/list1"/>
    <dgm:cxn modelId="{345929F4-5771-48F3-B146-0C6AB9EE9968}" type="presParOf" srcId="{FA822960-E6CE-435B-A66D-DDE795684600}" destId="{03AB7637-7096-495D-B0D4-B57899F6D724}"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400" b="1" dirty="0">
              <a:solidFill>
                <a:schemeClr val="bg1"/>
              </a:solidFill>
              <a:latin typeface="Arabic Typesetting" panose="03020402040406030203" pitchFamily="66" charset="-78"/>
              <a:cs typeface="Arabic Typesetting" panose="03020402040406030203" pitchFamily="66" charset="-78"/>
            </a:rPr>
            <a:t>لا</a:t>
          </a:r>
          <a:r>
            <a:rPr lang="en-US" sz="4400" b="1" dirty="0">
              <a:solidFill>
                <a:schemeClr val="bg1"/>
              </a:solidFill>
              <a:latin typeface="Arabic Typesetting" panose="03020402040406030203" pitchFamily="66" charset="-78"/>
              <a:cs typeface="Arabic Typesetting" panose="03020402040406030203" pitchFamily="66" charset="-78"/>
            </a:rPr>
            <a:t> </a:t>
          </a:r>
          <a:r>
            <a:rPr lang="ar-JO" sz="4400" b="1" dirty="0">
              <a:solidFill>
                <a:schemeClr val="bg1"/>
              </a:solidFill>
              <a:latin typeface="Arabic Typesetting" panose="03020402040406030203" pitchFamily="66" charset="-78"/>
              <a:cs typeface="Arabic Typesetting" panose="03020402040406030203" pitchFamily="66" charset="-78"/>
            </a:rPr>
            <a:t>ت</a:t>
          </a:r>
          <a:r>
            <a:rPr lang="ar-SA" sz="4400" b="1" dirty="0">
              <a:solidFill>
                <a:schemeClr val="bg1"/>
              </a:solidFill>
              <a:latin typeface="Arabic Typesetting" panose="03020402040406030203" pitchFamily="66" charset="-78"/>
              <a:cs typeface="Arabic Typesetting" panose="03020402040406030203" pitchFamily="66" charset="-78"/>
            </a:rPr>
            <a:t>حل المشاكل تحت القبعة السوداء فورا </a:t>
          </a:r>
          <a:endParaRPr lang="ar-EG" sz="4400" b="1" dirty="0">
            <a:solidFill>
              <a:schemeClr val="bg1"/>
            </a:solidFill>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a:solidFill>
              <a:schemeClr val="bg1"/>
            </a:solidFill>
          </a:endParaRPr>
        </a:p>
      </dgm:t>
    </dgm:pt>
    <dgm:pt modelId="{BED9FD09-B9FC-4141-B1ED-81335B2F4250}" type="sibTrans" cxnId="{32F31C62-0D0C-46AD-B71C-90846DA9A5EF}">
      <dgm:prSet/>
      <dgm:spPr/>
      <dgm:t>
        <a:bodyPr/>
        <a:lstStyle/>
        <a:p>
          <a:pPr rtl="1"/>
          <a:endParaRPr lang="ar-EG">
            <a:solidFill>
              <a:schemeClr val="bg1"/>
            </a:solidFill>
          </a:endParaRPr>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800" b="1" dirty="0">
              <a:solidFill>
                <a:schemeClr val="bg1"/>
              </a:solidFill>
              <a:latin typeface="Arabic Typesetting" panose="03020402040406030203" pitchFamily="66" charset="-78"/>
              <a:cs typeface="Arabic Typesetting" panose="03020402040406030203" pitchFamily="66" charset="-78"/>
            </a:rPr>
            <a:t>لها قيمة و فائدة و ضرورة</a:t>
          </a:r>
          <a:r>
            <a:rPr lang="en-US" sz="4800" b="1" dirty="0">
              <a:solidFill>
                <a:schemeClr val="bg1"/>
              </a:solidFill>
              <a:latin typeface="Arabic Typesetting" panose="03020402040406030203" pitchFamily="66" charset="-78"/>
              <a:cs typeface="Arabic Typesetting" panose="03020402040406030203" pitchFamily="66" charset="-78"/>
            </a:rPr>
            <a:t> </a:t>
          </a:r>
          <a:endParaRPr lang="ar-EG" sz="4800" b="1" dirty="0">
            <a:solidFill>
              <a:schemeClr val="bg1"/>
            </a:solidFill>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a:solidFill>
              <a:schemeClr val="bg1"/>
            </a:solidFill>
          </a:endParaRPr>
        </a:p>
      </dgm:t>
    </dgm:pt>
    <dgm:pt modelId="{F6BF359E-7F56-4D4C-855D-BFD325996B0B}" type="sibTrans" cxnId="{8948D2A3-6BAC-4FBA-8670-11FC87CDC520}">
      <dgm:prSet/>
      <dgm:spPr/>
      <dgm:t>
        <a:bodyPr/>
        <a:lstStyle/>
        <a:p>
          <a:pPr rtl="1"/>
          <a:endParaRPr lang="ar-EG">
            <a:solidFill>
              <a:schemeClr val="bg1"/>
            </a:solidFill>
          </a:endParaRPr>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400" b="1" dirty="0">
              <a:solidFill>
                <a:schemeClr val="bg1"/>
              </a:solidFill>
              <a:latin typeface="Arabic Typesetting" panose="03020402040406030203" pitchFamily="66" charset="-78"/>
              <a:cs typeface="Arabic Typesetting" panose="03020402040406030203" pitchFamily="66" charset="-78"/>
            </a:rPr>
            <a:t>تمنع وقوع </a:t>
          </a:r>
          <a:r>
            <a:rPr lang="ar-JO" sz="4400" b="1" dirty="0">
              <a:solidFill>
                <a:schemeClr val="bg1"/>
              </a:solidFill>
              <a:latin typeface="Arabic Typesetting" panose="03020402040406030203" pitchFamily="66" charset="-78"/>
              <a:cs typeface="Arabic Typesetting" panose="03020402040406030203" pitchFamily="66" charset="-78"/>
            </a:rPr>
            <a:t>الأخطاء</a:t>
          </a:r>
          <a:r>
            <a:rPr lang="ar-SA" sz="4400" b="1" dirty="0">
              <a:solidFill>
                <a:schemeClr val="bg1"/>
              </a:solidFill>
              <a:latin typeface="Arabic Typesetting" panose="03020402040406030203" pitchFamily="66" charset="-78"/>
              <a:cs typeface="Arabic Typesetting" panose="03020402040406030203" pitchFamily="66" charset="-78"/>
            </a:rPr>
            <a:t> الس</a:t>
          </a:r>
          <a:r>
            <a:rPr lang="ar-JO" sz="4400" b="1" dirty="0">
              <a:solidFill>
                <a:schemeClr val="bg1"/>
              </a:solidFill>
              <a:latin typeface="Arabic Typesetting" panose="03020402040406030203" pitchFamily="66" charset="-78"/>
              <a:cs typeface="Arabic Typesetting" panose="03020402040406030203" pitchFamily="66" charset="-78"/>
            </a:rPr>
            <a:t>طح</a:t>
          </a:r>
          <a:r>
            <a:rPr lang="ar-EG" sz="4400" b="1" dirty="0">
              <a:solidFill>
                <a:schemeClr val="bg1"/>
              </a:solidFill>
              <a:latin typeface="Arabic Typesetting" panose="03020402040406030203" pitchFamily="66" charset="-78"/>
              <a:cs typeface="Arabic Typesetting" panose="03020402040406030203" pitchFamily="66" charset="-78"/>
            </a:rPr>
            <a:t>ي</a:t>
          </a:r>
          <a:r>
            <a:rPr lang="ar-SA" sz="4400" b="1" dirty="0">
              <a:solidFill>
                <a:schemeClr val="bg1"/>
              </a:solidFill>
              <a:latin typeface="Arabic Typesetting" panose="03020402040406030203" pitchFamily="66" charset="-78"/>
              <a:cs typeface="Arabic Typesetting" panose="03020402040406030203" pitchFamily="66" charset="-78"/>
            </a:rPr>
            <a:t>ة</a:t>
          </a:r>
          <a:r>
            <a:rPr lang="en-US" sz="4400" b="1" dirty="0">
              <a:solidFill>
                <a:schemeClr val="bg1"/>
              </a:solidFill>
              <a:latin typeface="Arabic Typesetting" panose="03020402040406030203" pitchFamily="66" charset="-78"/>
              <a:cs typeface="Arabic Typesetting" panose="03020402040406030203" pitchFamily="66" charset="-78"/>
            </a:rPr>
            <a:t> </a:t>
          </a:r>
          <a:endParaRPr lang="ar-EG" sz="4400" b="1" dirty="0">
            <a:solidFill>
              <a:schemeClr val="bg1"/>
            </a:solidFill>
            <a:latin typeface="Arabic Typesetting" panose="03020402040406030203" pitchFamily="66" charset="-78"/>
            <a:cs typeface="Arabic Typesetting" panose="03020402040406030203" pitchFamily="66" charset="-78"/>
          </a:endParaRPr>
        </a:p>
      </dgm:t>
    </dgm:pt>
    <dgm:pt modelId="{14264ED4-D8F1-44A4-96F4-7F7A15A4C754}" type="parTrans" cxnId="{40602E8F-93A5-49A4-B81A-CE216B36FAB6}">
      <dgm:prSet/>
      <dgm:spPr/>
      <dgm:t>
        <a:bodyPr/>
        <a:lstStyle/>
        <a:p>
          <a:pPr rtl="1"/>
          <a:endParaRPr lang="ar-EG">
            <a:solidFill>
              <a:schemeClr val="bg1"/>
            </a:solidFill>
          </a:endParaRPr>
        </a:p>
      </dgm:t>
    </dgm:pt>
    <dgm:pt modelId="{DB250091-BD5D-4037-965C-7AB4A3E948FA}" type="sibTrans" cxnId="{40602E8F-93A5-49A4-B81A-CE216B36FAB6}">
      <dgm:prSet/>
      <dgm:spPr/>
      <dgm:t>
        <a:bodyPr/>
        <a:lstStyle/>
        <a:p>
          <a:pPr rtl="1"/>
          <a:endParaRPr lang="ar-EG">
            <a:solidFill>
              <a:schemeClr val="bg1"/>
            </a:solidFill>
          </a:endParaRPr>
        </a:p>
      </dgm:t>
    </dgm:pt>
    <dgm:pt modelId="{F0200CFA-470C-4C40-BC53-EDFE57A8BDC7}">
      <dgm:prSet custT="1">
        <dgm:style>
          <a:lnRef idx="1">
            <a:schemeClr val="accent5"/>
          </a:lnRef>
          <a:fillRef idx="2">
            <a:schemeClr val="accent5"/>
          </a:fillRef>
          <a:effectRef idx="1">
            <a:schemeClr val="accent5"/>
          </a:effectRef>
          <a:fontRef idx="minor">
            <a:schemeClr val="dk1"/>
          </a:fontRef>
        </dgm:style>
      </dgm:prSet>
      <dgm:spPr>
        <a:solidFill>
          <a:schemeClr val="tx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JO" sz="4800" b="1" dirty="0">
              <a:solidFill>
                <a:schemeClr val="bg1"/>
              </a:solidFill>
              <a:latin typeface="Arabic Typesetting" panose="03020402040406030203" pitchFamily="66" charset="-78"/>
              <a:cs typeface="Arabic Typesetting" panose="03020402040406030203" pitchFamily="66" charset="-78"/>
            </a:rPr>
            <a:t>تفصل و </a:t>
          </a:r>
          <a:r>
            <a:rPr lang="ar-SA" sz="4800" b="1" dirty="0">
              <a:solidFill>
                <a:schemeClr val="bg1"/>
              </a:solidFill>
              <a:latin typeface="Arabic Typesetting" panose="03020402040406030203" pitchFamily="66" charset="-78"/>
              <a:cs typeface="Arabic Typesetting" panose="03020402040406030203" pitchFamily="66" charset="-78"/>
            </a:rPr>
            <a:t> تبين الصعوبات</a:t>
          </a:r>
          <a:r>
            <a:rPr lang="en-US" sz="4800" b="1" dirty="0">
              <a:solidFill>
                <a:schemeClr val="bg1"/>
              </a:solidFill>
              <a:latin typeface="Arabic Typesetting" panose="03020402040406030203" pitchFamily="66" charset="-78"/>
              <a:cs typeface="Arabic Typesetting" panose="03020402040406030203" pitchFamily="66" charset="-78"/>
            </a:rPr>
            <a:t> </a:t>
          </a:r>
          <a:endParaRPr lang="ar-EG" sz="4800" b="1" dirty="0">
            <a:solidFill>
              <a:schemeClr val="bg1"/>
            </a:solidFill>
            <a:latin typeface="Arabic Typesetting" panose="03020402040406030203" pitchFamily="66" charset="-78"/>
            <a:cs typeface="Arabic Typesetting" panose="03020402040406030203" pitchFamily="66" charset="-78"/>
          </a:endParaRPr>
        </a:p>
      </dgm:t>
    </dgm:pt>
    <dgm:pt modelId="{C2DC497D-5818-445D-8A3B-6CB7D29902AD}" type="parTrans" cxnId="{53F55B41-DBBC-4FA4-9550-1772CEEA3265}">
      <dgm:prSet/>
      <dgm:spPr/>
      <dgm:t>
        <a:bodyPr/>
        <a:lstStyle/>
        <a:p>
          <a:pPr rtl="1"/>
          <a:endParaRPr lang="ar-EG">
            <a:solidFill>
              <a:schemeClr val="bg1"/>
            </a:solidFill>
          </a:endParaRPr>
        </a:p>
      </dgm:t>
    </dgm:pt>
    <dgm:pt modelId="{8F7C1BCE-9AB8-4AA0-ADF5-B72238D4504F}" type="sibTrans" cxnId="{53F55B41-DBBC-4FA4-9550-1772CEEA3265}">
      <dgm:prSet/>
      <dgm:spPr/>
      <dgm:t>
        <a:bodyPr/>
        <a:lstStyle/>
        <a:p>
          <a:pPr rtl="1"/>
          <a:endParaRPr lang="ar-EG">
            <a:solidFill>
              <a:schemeClr val="bg1"/>
            </a:solidFill>
          </a:endParaRPr>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4"/>
      <dgm:spPr/>
    </dgm:pt>
    <dgm:pt modelId="{3420045A-F0CE-43AD-B857-BF6D9C18CC86}" type="pres">
      <dgm:prSet presAssocID="{70426EB3-FB7E-4E56-9839-1E555CC70A52}" presName="parentText" presStyleLbl="node1" presStyleIdx="0" presStyleCnt="4"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4" custLinFactNeighborX="-98" custLinFactNeighborY="-9093">
        <dgm:presLayoutVars>
          <dgm:bulletEnabled val="1"/>
        </dgm:presLayoutVars>
        <dgm:style>
          <a:lnRef idx="3">
            <a:schemeClr val="lt1"/>
          </a:lnRef>
          <a:fillRef idx="1">
            <a:schemeClr val="dk1"/>
          </a:fillRef>
          <a:effectRef idx="1">
            <a:schemeClr val="dk1"/>
          </a:effectRef>
          <a:fontRef idx="minor">
            <a:schemeClr val="lt1"/>
          </a:fontRef>
        </dgm:style>
      </dgm:prSet>
      <dgm:spPr>
        <a:solidFill>
          <a:srgbClr val="FFFF00"/>
        </a:solidFill>
        <a:ln/>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4"/>
      <dgm:spPr/>
    </dgm:pt>
    <dgm:pt modelId="{5212887A-8D8A-4C8B-9668-06A50AA045D2}" type="pres">
      <dgm:prSet presAssocID="{6FC7403D-C36F-4919-87D3-F7A9D7B9F81C}" presName="parentText" presStyleLbl="node1" presStyleIdx="1" presStyleCnt="4"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4" custLinFactNeighborX="-98" custLinFactNeighborY="-17660">
        <dgm:presLayoutVars>
          <dgm:bulletEnabled val="1"/>
        </dgm:presLayoutVars>
        <dgm:style>
          <a:lnRef idx="3">
            <a:schemeClr val="lt1"/>
          </a:lnRef>
          <a:fillRef idx="1">
            <a:schemeClr val="dk1"/>
          </a:fillRef>
          <a:effectRef idx="1">
            <a:schemeClr val="dk1"/>
          </a:effectRef>
          <a:fontRef idx="minor">
            <a:schemeClr val="lt1"/>
          </a:fontRef>
        </dgm:style>
      </dgm:prSet>
      <dgm:spPr>
        <a:solidFill>
          <a:srgbClr val="FFFF00"/>
        </a:solidFill>
        <a:ln/>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4"/>
      <dgm:spPr/>
    </dgm:pt>
    <dgm:pt modelId="{08F67AF9-B7D5-422C-97EE-AD9FE5EF5AC1}" type="pres">
      <dgm:prSet presAssocID="{8496D0E4-8B34-4694-9632-6A298D736A6B}" presName="parentText" presStyleLbl="node1" presStyleIdx="2" presStyleCnt="4"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4" custLinFactNeighborX="-98" custLinFactNeighborY="-17660">
        <dgm:presLayoutVars>
          <dgm:bulletEnabled val="1"/>
        </dgm:presLayoutVars>
        <dgm:style>
          <a:lnRef idx="3">
            <a:schemeClr val="lt1"/>
          </a:lnRef>
          <a:fillRef idx="1">
            <a:schemeClr val="dk1"/>
          </a:fillRef>
          <a:effectRef idx="1">
            <a:schemeClr val="dk1"/>
          </a:effectRef>
          <a:fontRef idx="minor">
            <a:schemeClr val="lt1"/>
          </a:fontRef>
        </dgm:style>
      </dgm:prSet>
      <dgm:spPr>
        <a:solidFill>
          <a:srgbClr val="FFFF00"/>
        </a:solidFill>
        <a:ln/>
      </dgm:spPr>
    </dgm:pt>
    <dgm:pt modelId="{F9139C61-C48E-4008-BD6D-4838B86A0607}" type="pres">
      <dgm:prSet presAssocID="{DB250091-BD5D-4037-965C-7AB4A3E948FA}"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2" presStyleCnt="4"/>
      <dgm:spPr/>
    </dgm:pt>
    <dgm:pt modelId="{EDD069FD-C6DA-40B5-B473-191ED4CA86D5}" type="pres">
      <dgm:prSet presAssocID="{F0200CFA-470C-4C40-BC53-EDFE57A8BDC7}" presName="parentText" presStyleLbl="node1" presStyleIdx="3" presStyleCnt="4" custScaleX="142857" custLinFactNeighborX="-1538" custLinFactNeighborY="301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3" presStyleCnt="4" custLinFactNeighborX="-98" custLinFactNeighborY="-17660">
        <dgm:presLayoutVars>
          <dgm:bulletEnabled val="1"/>
        </dgm:presLayoutVars>
        <dgm:style>
          <a:lnRef idx="3">
            <a:schemeClr val="lt1"/>
          </a:lnRef>
          <a:fillRef idx="1">
            <a:schemeClr val="dk1"/>
          </a:fillRef>
          <a:effectRef idx="1">
            <a:schemeClr val="dk1"/>
          </a:effectRef>
          <a:fontRef idx="minor">
            <a:schemeClr val="lt1"/>
          </a:fontRef>
        </dgm:style>
      </dgm:prSet>
      <dgm:spPr>
        <a:solidFill>
          <a:srgbClr val="FFFF00"/>
        </a:solidFill>
        <a:ln/>
      </dgm:spPr>
    </dgm:pt>
  </dgm:ptLst>
  <dgm:cxnLst>
    <dgm:cxn modelId="{69C3E821-55B8-4739-885F-3AC09FF3487D}" type="presOf" srcId="{6FC7403D-C36F-4919-87D3-F7A9D7B9F81C}" destId="{5212887A-8D8A-4C8B-9668-06A50AA045D2}" srcOrd="1" destOrd="0" presId="urn:microsoft.com/office/officeart/2005/8/layout/list1"/>
    <dgm:cxn modelId="{D6001538-DCB7-499F-AD32-A53182308279}" type="presOf" srcId="{70426EB3-FB7E-4E56-9839-1E555CC70A52}" destId="{3420045A-F0CE-43AD-B857-BF6D9C18CC86}" srcOrd="1" destOrd="0" presId="urn:microsoft.com/office/officeart/2005/8/layout/list1"/>
    <dgm:cxn modelId="{53F55B41-DBBC-4FA4-9550-1772CEEA3265}" srcId="{E2E3BBB9-613C-4D73-829F-65CB52567361}" destId="{F0200CFA-470C-4C40-BC53-EDFE57A8BDC7}" srcOrd="3" destOrd="0" parTransId="{C2DC497D-5818-445D-8A3B-6CB7D29902AD}" sibTransId="{8F7C1BCE-9AB8-4AA0-ADF5-B72238D4504F}"/>
    <dgm:cxn modelId="{32F31C62-0D0C-46AD-B71C-90846DA9A5EF}" srcId="{E2E3BBB9-613C-4D73-829F-65CB52567361}" destId="{70426EB3-FB7E-4E56-9839-1E555CC70A52}" srcOrd="0" destOrd="0" parTransId="{45C0FFA1-42C8-4D3E-B159-4A25CB50FE45}" sibTransId="{BED9FD09-B9FC-4141-B1ED-81335B2F4250}"/>
    <dgm:cxn modelId="{8A764D75-83FC-41E9-8E4D-54D705A685EF}" type="presOf" srcId="{E2E3BBB9-613C-4D73-829F-65CB52567361}" destId="{FA822960-E6CE-435B-A66D-DDE795684600}" srcOrd="0" destOrd="0" presId="urn:microsoft.com/office/officeart/2005/8/layout/list1"/>
    <dgm:cxn modelId="{8B303086-79A9-4849-B14B-5F2CA8EE99E8}" type="presOf" srcId="{F0200CFA-470C-4C40-BC53-EDFE57A8BDC7}" destId="{EDD069FD-C6DA-40B5-B473-191ED4CA86D5}" srcOrd="1"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8948D2A3-6BAC-4FBA-8670-11FC87CDC520}" srcId="{E2E3BBB9-613C-4D73-829F-65CB52567361}" destId="{6FC7403D-C36F-4919-87D3-F7A9D7B9F81C}" srcOrd="1" destOrd="0" parTransId="{8C48A004-359A-41A0-9CAF-F065F78C8740}" sibTransId="{F6BF359E-7F56-4D4C-855D-BFD325996B0B}"/>
    <dgm:cxn modelId="{4405B7B6-905F-48FA-8613-82578D6AB51B}" type="presOf" srcId="{F0200CFA-470C-4C40-BC53-EDFE57A8BDC7}" destId="{7A219F1B-63CA-4479-A9DD-D7EC8CB124D9}" srcOrd="0" destOrd="0" presId="urn:microsoft.com/office/officeart/2005/8/layout/list1"/>
    <dgm:cxn modelId="{747098B8-90CE-4DFF-911B-211977ACF64E}" type="presOf" srcId="{8496D0E4-8B34-4694-9632-6A298D736A6B}" destId="{26CBDF92-44B3-45B9-9533-1294F9572283}" srcOrd="0" destOrd="0" presId="urn:microsoft.com/office/officeart/2005/8/layout/list1"/>
    <dgm:cxn modelId="{E517D3B9-4022-45EC-8756-A529EDF16E32}" type="presOf" srcId="{8496D0E4-8B34-4694-9632-6A298D736A6B}" destId="{08F67AF9-B7D5-422C-97EE-AD9FE5EF5AC1}" srcOrd="1" destOrd="0" presId="urn:microsoft.com/office/officeart/2005/8/layout/list1"/>
    <dgm:cxn modelId="{AD660CDB-1177-4A7E-8AE2-0BC7275681A6}" type="presOf" srcId="{70426EB3-FB7E-4E56-9839-1E555CC70A52}" destId="{E3999A5C-E8E3-422A-9DC5-D93BC63A3C0A}" srcOrd="0" destOrd="0" presId="urn:microsoft.com/office/officeart/2005/8/layout/list1"/>
    <dgm:cxn modelId="{C8C4ACE5-36D4-48E9-BCC9-E13FD5A3CF73}" type="presOf" srcId="{6FC7403D-C36F-4919-87D3-F7A9D7B9F81C}" destId="{51F0D583-605B-46A3-9915-CC790A7EAF06}" srcOrd="0" destOrd="0" presId="urn:microsoft.com/office/officeart/2005/8/layout/list1"/>
    <dgm:cxn modelId="{10FBAE2E-5919-4F62-BEA3-C42282F1C039}" type="presParOf" srcId="{FA822960-E6CE-435B-A66D-DDE795684600}" destId="{2D6CDFC6-95A9-4A0C-B516-DEF2D07E3F48}" srcOrd="0" destOrd="0" presId="urn:microsoft.com/office/officeart/2005/8/layout/list1"/>
    <dgm:cxn modelId="{843F5326-CE7B-4740-8B98-55D5D8EFA40B}" type="presParOf" srcId="{2D6CDFC6-95A9-4A0C-B516-DEF2D07E3F48}" destId="{E3999A5C-E8E3-422A-9DC5-D93BC63A3C0A}" srcOrd="0" destOrd="0" presId="urn:microsoft.com/office/officeart/2005/8/layout/list1"/>
    <dgm:cxn modelId="{FE41AE2E-AED0-41B7-B5D3-77D4911CF66C}" type="presParOf" srcId="{2D6CDFC6-95A9-4A0C-B516-DEF2D07E3F48}" destId="{3420045A-F0CE-43AD-B857-BF6D9C18CC86}" srcOrd="1" destOrd="0" presId="urn:microsoft.com/office/officeart/2005/8/layout/list1"/>
    <dgm:cxn modelId="{6C89AFB7-2B3F-42ED-B840-6B4C9A9EBD90}" type="presParOf" srcId="{FA822960-E6CE-435B-A66D-DDE795684600}" destId="{D2DE7E37-33D9-4214-B843-E07E3FDA69BD}" srcOrd="1" destOrd="0" presId="urn:microsoft.com/office/officeart/2005/8/layout/list1"/>
    <dgm:cxn modelId="{8D9DAEAA-75A2-450F-A047-82C5B256818E}" type="presParOf" srcId="{FA822960-E6CE-435B-A66D-DDE795684600}" destId="{EF2593F9-980A-4B99-A3DD-72BBBBB56C5E}" srcOrd="2" destOrd="0" presId="urn:microsoft.com/office/officeart/2005/8/layout/list1"/>
    <dgm:cxn modelId="{EE5B92F2-96C1-4458-8AF6-05B459FCB6ED}" type="presParOf" srcId="{FA822960-E6CE-435B-A66D-DDE795684600}" destId="{6BE9A390-5189-4CEB-A273-BA62FB6E5DF0}" srcOrd="3" destOrd="0" presId="urn:microsoft.com/office/officeart/2005/8/layout/list1"/>
    <dgm:cxn modelId="{299491B0-1EFC-4C7C-9728-18593895BE67}" type="presParOf" srcId="{FA822960-E6CE-435B-A66D-DDE795684600}" destId="{A44564B0-6EF8-459B-BC9B-328A44FD5DFA}" srcOrd="4" destOrd="0" presId="urn:microsoft.com/office/officeart/2005/8/layout/list1"/>
    <dgm:cxn modelId="{F55744BD-2B72-474A-BC78-84F8486A983A}" type="presParOf" srcId="{A44564B0-6EF8-459B-BC9B-328A44FD5DFA}" destId="{51F0D583-605B-46A3-9915-CC790A7EAF06}" srcOrd="0" destOrd="0" presId="urn:microsoft.com/office/officeart/2005/8/layout/list1"/>
    <dgm:cxn modelId="{1B46BD16-3C7B-4CA5-8174-5081F1E30B15}" type="presParOf" srcId="{A44564B0-6EF8-459B-BC9B-328A44FD5DFA}" destId="{5212887A-8D8A-4C8B-9668-06A50AA045D2}" srcOrd="1" destOrd="0" presId="urn:microsoft.com/office/officeart/2005/8/layout/list1"/>
    <dgm:cxn modelId="{B6225069-53A6-4E3B-960B-A7C6020D8593}" type="presParOf" srcId="{FA822960-E6CE-435B-A66D-DDE795684600}" destId="{48C231FF-CEE6-4C36-87E6-ACDB36D132F1}" srcOrd="5" destOrd="0" presId="urn:microsoft.com/office/officeart/2005/8/layout/list1"/>
    <dgm:cxn modelId="{B3B86723-69AA-4322-BD39-1196A14DE004}" type="presParOf" srcId="{FA822960-E6CE-435B-A66D-DDE795684600}" destId="{539CBED9-623E-43C9-BD52-C77FD788C9A6}" srcOrd="6" destOrd="0" presId="urn:microsoft.com/office/officeart/2005/8/layout/list1"/>
    <dgm:cxn modelId="{9CB6DAD5-7F05-48FC-92D9-B4B13FEB89B2}" type="presParOf" srcId="{FA822960-E6CE-435B-A66D-DDE795684600}" destId="{B59393C1-A771-4786-9D1A-5E882836C6F7}" srcOrd="7" destOrd="0" presId="urn:microsoft.com/office/officeart/2005/8/layout/list1"/>
    <dgm:cxn modelId="{AC0484B5-4D2E-42FB-A3F0-63A6D76BDD4B}" type="presParOf" srcId="{FA822960-E6CE-435B-A66D-DDE795684600}" destId="{1C3B7991-9917-431B-9E6F-3391E885E5E9}" srcOrd="8" destOrd="0" presId="urn:microsoft.com/office/officeart/2005/8/layout/list1"/>
    <dgm:cxn modelId="{EF378832-062D-4A55-9EA7-A90565F2F598}" type="presParOf" srcId="{1C3B7991-9917-431B-9E6F-3391E885E5E9}" destId="{26CBDF92-44B3-45B9-9533-1294F9572283}" srcOrd="0" destOrd="0" presId="urn:microsoft.com/office/officeart/2005/8/layout/list1"/>
    <dgm:cxn modelId="{31969962-0F9B-441D-9E51-46789E39B36C}" type="presParOf" srcId="{1C3B7991-9917-431B-9E6F-3391E885E5E9}" destId="{08F67AF9-B7D5-422C-97EE-AD9FE5EF5AC1}" srcOrd="1" destOrd="0" presId="urn:microsoft.com/office/officeart/2005/8/layout/list1"/>
    <dgm:cxn modelId="{45F67D39-2ED0-439A-9773-4DA3260B35DF}" type="presParOf" srcId="{FA822960-E6CE-435B-A66D-DDE795684600}" destId="{43A84DED-E608-405C-9344-B8E7355F7046}" srcOrd="9" destOrd="0" presId="urn:microsoft.com/office/officeart/2005/8/layout/list1"/>
    <dgm:cxn modelId="{E760A626-AE42-4888-893D-240A4680E534}" type="presParOf" srcId="{FA822960-E6CE-435B-A66D-DDE795684600}" destId="{03AB7637-7096-495D-B0D4-B57899F6D724}" srcOrd="10" destOrd="0" presId="urn:microsoft.com/office/officeart/2005/8/layout/list1"/>
    <dgm:cxn modelId="{935575BA-5DBB-4A1C-BF5E-E80CF4D7DBE1}" type="presParOf" srcId="{FA822960-E6CE-435B-A66D-DDE795684600}" destId="{F9139C61-C48E-4008-BD6D-4838B86A0607}" srcOrd="11" destOrd="0" presId="urn:microsoft.com/office/officeart/2005/8/layout/list1"/>
    <dgm:cxn modelId="{4F1DF289-6190-4C22-9503-C47A4795C817}" type="presParOf" srcId="{FA822960-E6CE-435B-A66D-DDE795684600}" destId="{1B835327-E95B-449E-A080-E707CC0D4C26}" srcOrd="12" destOrd="0" presId="urn:microsoft.com/office/officeart/2005/8/layout/list1"/>
    <dgm:cxn modelId="{598BFEA9-26AA-4E32-8F1C-6BD0190C3917}" type="presParOf" srcId="{1B835327-E95B-449E-A080-E707CC0D4C26}" destId="{7A219F1B-63CA-4479-A9DD-D7EC8CB124D9}" srcOrd="0" destOrd="0" presId="urn:microsoft.com/office/officeart/2005/8/layout/list1"/>
    <dgm:cxn modelId="{9C9EEBBB-3C72-4325-B824-9AD3AC1CD957}" type="presParOf" srcId="{1B835327-E95B-449E-A080-E707CC0D4C26}" destId="{EDD069FD-C6DA-40B5-B473-191ED4CA86D5}" srcOrd="1" destOrd="0" presId="urn:microsoft.com/office/officeart/2005/8/layout/list1"/>
    <dgm:cxn modelId="{63848EB9-8EA4-4EDF-BF99-EABCDF5ADA14}" type="presParOf" srcId="{FA822960-E6CE-435B-A66D-DDE795684600}" destId="{433D92CD-9685-4243-A182-F963EBC90B1B}" srcOrd="13" destOrd="0" presId="urn:microsoft.com/office/officeart/2005/8/layout/list1"/>
    <dgm:cxn modelId="{3D896AF7-DF78-4E51-8E38-8D9890428E41}" type="presParOf" srcId="{FA822960-E6CE-435B-A66D-DDE795684600}" destId="{7DECC61C-B72B-4AB6-AC31-4F337E78780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70426EB3-FB7E-4E56-9839-1E555CC70A52}">
      <dgm:prSet phldrT="[نص]" custT="1">
        <dgm:style>
          <a:lnRef idx="1">
            <a:schemeClr val="accent5"/>
          </a:lnRef>
          <a:fillRef idx="2">
            <a:schemeClr val="accent5"/>
          </a:fillRef>
          <a:effectRef idx="1">
            <a:schemeClr val="accent5"/>
          </a:effectRef>
          <a:fontRef idx="minor">
            <a:schemeClr val="dk1"/>
          </a:fontRef>
        </dgm:style>
      </dgm:prSet>
      <dgm:spPr>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3600" b="1" dirty="0">
              <a:solidFill>
                <a:schemeClr val="bg1"/>
              </a:solidFill>
              <a:latin typeface="Arabic Typesetting" panose="03020402040406030203" pitchFamily="66" charset="-78"/>
              <a:cs typeface="Arabic Typesetting" panose="03020402040406030203" pitchFamily="66" charset="-78"/>
            </a:rPr>
            <a:t>منح شرعية للتعبير عن المشاعر و الأحاسيس</a:t>
          </a:r>
          <a:r>
            <a:rPr lang="en-US" sz="3600" b="1" dirty="0">
              <a:solidFill>
                <a:schemeClr val="bg1"/>
              </a:solidFill>
              <a:latin typeface="Arabic Typesetting" panose="03020402040406030203" pitchFamily="66" charset="-78"/>
              <a:cs typeface="Arabic Typesetting" panose="03020402040406030203" pitchFamily="66" charset="-78"/>
            </a:rPr>
            <a:t> </a:t>
          </a:r>
          <a:r>
            <a:rPr lang="ar-SA" sz="3600" b="1" dirty="0">
              <a:solidFill>
                <a:schemeClr val="bg1"/>
              </a:solidFill>
              <a:latin typeface="Arabic Typesetting" panose="03020402040406030203" pitchFamily="66" charset="-78"/>
              <a:cs typeface="Arabic Typesetting" panose="03020402040406030203" pitchFamily="66" charset="-78"/>
            </a:rPr>
            <a:t>لا تهتم بالمبررات</a:t>
          </a:r>
          <a:endParaRPr lang="ar-EG" sz="3600" b="1" dirty="0">
            <a:solidFill>
              <a:schemeClr val="bg1"/>
            </a:solidFill>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sz="2000">
            <a:solidFill>
              <a:schemeClr val="bg1"/>
            </a:solidFill>
          </a:endParaRPr>
        </a:p>
      </dgm:t>
    </dgm:pt>
    <dgm:pt modelId="{BED9FD09-B9FC-4141-B1ED-81335B2F4250}" type="sibTrans" cxnId="{32F31C62-0D0C-46AD-B71C-90846DA9A5EF}">
      <dgm:prSet/>
      <dgm:spPr/>
      <dgm:t>
        <a:bodyPr/>
        <a:lstStyle/>
        <a:p>
          <a:pPr rtl="1"/>
          <a:endParaRPr lang="ar-EG" sz="2000">
            <a:solidFill>
              <a:schemeClr val="bg1"/>
            </a:solidFill>
          </a:endParaRPr>
        </a:p>
      </dgm:t>
    </dgm:pt>
    <dgm:pt modelId="{6FC7403D-C36F-4919-87D3-F7A9D7B9F81C}">
      <dgm:prSet phldrT="[نص]" custT="1">
        <dgm:style>
          <a:lnRef idx="1">
            <a:schemeClr val="accent5"/>
          </a:lnRef>
          <a:fillRef idx="2">
            <a:schemeClr val="accent5"/>
          </a:fillRef>
          <a:effectRef idx="1">
            <a:schemeClr val="accent5"/>
          </a:effectRef>
          <a:fontRef idx="minor">
            <a:schemeClr val="dk1"/>
          </a:fontRef>
        </dgm:style>
      </dgm:prSet>
      <dgm:spPr>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800" b="1" dirty="0">
              <a:solidFill>
                <a:schemeClr val="bg1"/>
              </a:solidFill>
              <a:latin typeface="Arabic Typesetting" panose="03020402040406030203" pitchFamily="66" charset="-78"/>
              <a:cs typeface="Arabic Typesetting" panose="03020402040406030203" pitchFamily="66" charset="-78"/>
            </a:rPr>
            <a:t>التعبير عما تشعر به ألان  فقط</a:t>
          </a:r>
          <a:r>
            <a:rPr lang="en-US" sz="4800" b="1" dirty="0">
              <a:solidFill>
                <a:schemeClr val="bg1"/>
              </a:solidFill>
              <a:latin typeface="Arabic Typesetting" panose="03020402040406030203" pitchFamily="66" charset="-78"/>
              <a:cs typeface="Arabic Typesetting" panose="03020402040406030203" pitchFamily="66" charset="-78"/>
            </a:rPr>
            <a:t> </a:t>
          </a:r>
          <a:endParaRPr lang="ar-EG" sz="4800" b="1" dirty="0">
            <a:solidFill>
              <a:schemeClr val="bg1"/>
            </a:solidFill>
            <a:latin typeface="Arabic Typesetting" panose="03020402040406030203" pitchFamily="66" charset="-78"/>
            <a:cs typeface="Arabic Typesetting" panose="03020402040406030203" pitchFamily="66" charset="-78"/>
          </a:endParaRPr>
        </a:p>
      </dgm:t>
    </dgm:pt>
    <dgm:pt modelId="{8C48A004-359A-41A0-9CAF-F065F78C8740}" type="parTrans" cxnId="{8948D2A3-6BAC-4FBA-8670-11FC87CDC520}">
      <dgm:prSet/>
      <dgm:spPr/>
      <dgm:t>
        <a:bodyPr/>
        <a:lstStyle/>
        <a:p>
          <a:pPr rtl="1"/>
          <a:endParaRPr lang="ar-EG" sz="2000">
            <a:solidFill>
              <a:schemeClr val="bg1"/>
            </a:solidFill>
          </a:endParaRPr>
        </a:p>
      </dgm:t>
    </dgm:pt>
    <dgm:pt modelId="{F6BF359E-7F56-4D4C-855D-BFD325996B0B}" type="sibTrans" cxnId="{8948D2A3-6BAC-4FBA-8670-11FC87CDC520}">
      <dgm:prSet/>
      <dgm:spPr/>
      <dgm:t>
        <a:bodyPr/>
        <a:lstStyle/>
        <a:p>
          <a:pPr rtl="1"/>
          <a:endParaRPr lang="ar-EG" sz="2000">
            <a:solidFill>
              <a:schemeClr val="bg1"/>
            </a:solidFill>
          </a:endParaRPr>
        </a:p>
      </dgm:t>
    </dgm:pt>
    <dgm:pt modelId="{8496D0E4-8B34-4694-9632-6A298D736A6B}">
      <dgm:prSet phldrT="[نص]" custT="1">
        <dgm:style>
          <a:lnRef idx="1">
            <a:schemeClr val="accent5"/>
          </a:lnRef>
          <a:fillRef idx="2">
            <a:schemeClr val="accent5"/>
          </a:fillRef>
          <a:effectRef idx="1">
            <a:schemeClr val="accent5"/>
          </a:effectRef>
          <a:fontRef idx="minor">
            <a:schemeClr val="dk1"/>
          </a:fontRef>
        </dgm:style>
      </dgm:prSet>
      <dgm:spPr>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تستخدم كجزء من التفكير الذي يؤدي إلى قرار</a:t>
          </a:r>
          <a:r>
            <a:rPr lang="en-US" sz="4000" b="1" dirty="0">
              <a:solidFill>
                <a:schemeClr val="bg1"/>
              </a:solidFill>
              <a:latin typeface="Arabic Typesetting" panose="03020402040406030203" pitchFamily="66" charset="-78"/>
              <a:cs typeface="Arabic Typesetting" panose="03020402040406030203" pitchFamily="66" charset="-78"/>
            </a:rPr>
            <a:t> </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14264ED4-D8F1-44A4-96F4-7F7A15A4C754}" type="parTrans" cxnId="{40602E8F-93A5-49A4-B81A-CE216B36FAB6}">
      <dgm:prSet/>
      <dgm:spPr/>
      <dgm:t>
        <a:bodyPr/>
        <a:lstStyle/>
        <a:p>
          <a:pPr rtl="1"/>
          <a:endParaRPr lang="ar-EG" sz="2000">
            <a:solidFill>
              <a:schemeClr val="bg1"/>
            </a:solidFill>
          </a:endParaRPr>
        </a:p>
      </dgm:t>
    </dgm:pt>
    <dgm:pt modelId="{DB250091-BD5D-4037-965C-7AB4A3E948FA}" type="sibTrans" cxnId="{40602E8F-93A5-49A4-B81A-CE216B36FAB6}">
      <dgm:prSet/>
      <dgm:spPr/>
      <dgm:t>
        <a:bodyPr/>
        <a:lstStyle/>
        <a:p>
          <a:pPr rtl="1"/>
          <a:endParaRPr lang="ar-EG" sz="2000">
            <a:solidFill>
              <a:schemeClr val="bg1"/>
            </a:solidFill>
          </a:endParaRPr>
        </a:p>
      </dgm:t>
    </dgm:pt>
    <dgm:pt modelId="{F0200CFA-470C-4C40-BC53-EDFE57A8BDC7}">
      <dgm:prSet custT="1">
        <dgm:style>
          <a:lnRef idx="1">
            <a:schemeClr val="accent5"/>
          </a:lnRef>
          <a:fillRef idx="2">
            <a:schemeClr val="accent5"/>
          </a:fillRef>
          <a:effectRef idx="1">
            <a:schemeClr val="accent5"/>
          </a:effectRef>
          <a:fontRef idx="minor">
            <a:schemeClr val="dk1"/>
          </a:fontRef>
        </dgm:style>
      </dgm:prSet>
      <dgm:spPr>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r" rtl="1"/>
          <a:r>
            <a:rPr lang="ar-SA" sz="4000" b="1" dirty="0">
              <a:solidFill>
                <a:schemeClr val="bg1"/>
              </a:solidFill>
              <a:latin typeface="Arabic Typesetting" panose="03020402040406030203" pitchFamily="66" charset="-78"/>
              <a:cs typeface="Arabic Typesetting" panose="03020402040406030203" pitchFamily="66" charset="-78"/>
            </a:rPr>
            <a:t>يمكن استخدامها في مرحلة ما بعد الوصول إلى قرار ما</a:t>
          </a:r>
          <a:r>
            <a:rPr lang="en-US" sz="4000" b="1" dirty="0">
              <a:solidFill>
                <a:schemeClr val="bg1"/>
              </a:solidFill>
              <a:latin typeface="Arabic Typesetting" panose="03020402040406030203" pitchFamily="66" charset="-78"/>
              <a:cs typeface="Arabic Typesetting" panose="03020402040406030203" pitchFamily="66" charset="-78"/>
            </a:rPr>
            <a:t> </a:t>
          </a:r>
          <a:endParaRPr lang="ar-EG" sz="4000" b="1" dirty="0">
            <a:solidFill>
              <a:schemeClr val="bg1"/>
            </a:solidFill>
            <a:latin typeface="Arabic Typesetting" panose="03020402040406030203" pitchFamily="66" charset="-78"/>
            <a:cs typeface="Arabic Typesetting" panose="03020402040406030203" pitchFamily="66" charset="-78"/>
          </a:endParaRPr>
        </a:p>
      </dgm:t>
    </dgm:pt>
    <dgm:pt modelId="{C2DC497D-5818-445D-8A3B-6CB7D29902AD}" type="parTrans" cxnId="{53F55B41-DBBC-4FA4-9550-1772CEEA3265}">
      <dgm:prSet/>
      <dgm:spPr/>
      <dgm:t>
        <a:bodyPr/>
        <a:lstStyle/>
        <a:p>
          <a:pPr rtl="1"/>
          <a:endParaRPr lang="ar-EG" sz="2000">
            <a:solidFill>
              <a:schemeClr val="bg1"/>
            </a:solidFill>
          </a:endParaRPr>
        </a:p>
      </dgm:t>
    </dgm:pt>
    <dgm:pt modelId="{8F7C1BCE-9AB8-4AA0-ADF5-B72238D4504F}" type="sibTrans" cxnId="{53F55B41-DBBC-4FA4-9550-1772CEEA3265}">
      <dgm:prSet/>
      <dgm:spPr/>
      <dgm:t>
        <a:bodyPr/>
        <a:lstStyle/>
        <a:p>
          <a:pPr rtl="1"/>
          <a:endParaRPr lang="ar-EG" sz="2000">
            <a:solidFill>
              <a:schemeClr val="bg1"/>
            </a:solidFill>
          </a:endParaRPr>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4"/>
      <dgm:spPr/>
    </dgm:pt>
    <dgm:pt modelId="{3420045A-F0CE-43AD-B857-BF6D9C18CC86}" type="pres">
      <dgm:prSet presAssocID="{70426EB3-FB7E-4E56-9839-1E555CC70A52}" presName="parentText" presStyleLbl="node1" presStyleIdx="0" presStyleCnt="4"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4" custLinFactNeighborY="18392">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4"/>
      <dgm:spPr/>
    </dgm:pt>
    <dgm:pt modelId="{5212887A-8D8A-4C8B-9668-06A50AA045D2}" type="pres">
      <dgm:prSet presAssocID="{6FC7403D-C36F-4919-87D3-F7A9D7B9F81C}" presName="parentText" presStyleLbl="node1" presStyleIdx="1" presStyleCnt="4"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4" custLinFactNeighborY="9825">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4"/>
      <dgm:spPr/>
    </dgm:pt>
    <dgm:pt modelId="{08F67AF9-B7D5-422C-97EE-AD9FE5EF5AC1}" type="pres">
      <dgm:prSet presAssocID="{8496D0E4-8B34-4694-9632-6A298D736A6B}" presName="parentText" presStyleLbl="node1" presStyleIdx="2" presStyleCnt="4"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4" custLinFactNeighborY="9825">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139C61-C48E-4008-BD6D-4838B86A0607}" type="pres">
      <dgm:prSet presAssocID="{DB250091-BD5D-4037-965C-7AB4A3E948FA}"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2" presStyleCnt="4"/>
      <dgm:spPr/>
    </dgm:pt>
    <dgm:pt modelId="{EDD069FD-C6DA-40B5-B473-191ED4CA86D5}" type="pres">
      <dgm:prSet presAssocID="{F0200CFA-470C-4C40-BC53-EDFE57A8BDC7}" presName="parentText" presStyleLbl="node1" presStyleIdx="3" presStyleCnt="4" custScaleX="142857" custLinFactNeighborX="-1538" custLinFactNeighborY="301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3" presStyleCnt="4" custLinFactNeighborY="-7605">
        <dgm:presLayoutVars>
          <dgm:bulletEnabled val="1"/>
        </dgm:presLayoutVars>
        <dgm:style>
          <a:lnRef idx="2">
            <a:schemeClr val="dk1"/>
          </a:lnRef>
          <a:fillRef idx="1">
            <a:schemeClr val="lt1"/>
          </a:fillRef>
          <a:effectRef idx="0">
            <a:schemeClr val="dk1"/>
          </a:effectRef>
          <a:fontRef idx="minor">
            <a:schemeClr val="dk1"/>
          </a:fontRef>
        </dgm:style>
      </dgm:prSet>
      <dgm:spPr>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2A40DF01-02C6-43BA-BFE0-BAFBD3A898EC}" type="presOf" srcId="{6FC7403D-C36F-4919-87D3-F7A9D7B9F81C}" destId="{51F0D583-605B-46A3-9915-CC790A7EAF06}" srcOrd="0" destOrd="0" presId="urn:microsoft.com/office/officeart/2005/8/layout/list1"/>
    <dgm:cxn modelId="{78DC0602-DC6D-4073-ADE2-778BB6A3B114}" type="presOf" srcId="{6FC7403D-C36F-4919-87D3-F7A9D7B9F81C}" destId="{5212887A-8D8A-4C8B-9668-06A50AA045D2}" srcOrd="1" destOrd="0" presId="urn:microsoft.com/office/officeart/2005/8/layout/list1"/>
    <dgm:cxn modelId="{815F0506-88BC-452D-A74C-61C1526B2B7E}" type="presOf" srcId="{F0200CFA-470C-4C40-BC53-EDFE57A8BDC7}" destId="{EDD069FD-C6DA-40B5-B473-191ED4CA86D5}" srcOrd="1" destOrd="0" presId="urn:microsoft.com/office/officeart/2005/8/layout/list1"/>
    <dgm:cxn modelId="{59B20722-575F-4C53-939B-3E55ED0B1EA3}" type="presOf" srcId="{70426EB3-FB7E-4E56-9839-1E555CC70A52}" destId="{3420045A-F0CE-43AD-B857-BF6D9C18CC86}" srcOrd="1" destOrd="0" presId="urn:microsoft.com/office/officeart/2005/8/layout/list1"/>
    <dgm:cxn modelId="{53F55B41-DBBC-4FA4-9550-1772CEEA3265}" srcId="{E2E3BBB9-613C-4D73-829F-65CB52567361}" destId="{F0200CFA-470C-4C40-BC53-EDFE57A8BDC7}" srcOrd="3" destOrd="0" parTransId="{C2DC497D-5818-445D-8A3B-6CB7D29902AD}" sibTransId="{8F7C1BCE-9AB8-4AA0-ADF5-B72238D4504F}"/>
    <dgm:cxn modelId="{32F31C62-0D0C-46AD-B71C-90846DA9A5EF}" srcId="{E2E3BBB9-613C-4D73-829F-65CB52567361}" destId="{70426EB3-FB7E-4E56-9839-1E555CC70A52}" srcOrd="0" destOrd="0" parTransId="{45C0FFA1-42C8-4D3E-B159-4A25CB50FE45}" sibTransId="{BED9FD09-B9FC-4141-B1ED-81335B2F4250}"/>
    <dgm:cxn modelId="{B910D44A-D75C-45D6-AC98-D9734F720C78}" type="presOf" srcId="{F0200CFA-470C-4C40-BC53-EDFE57A8BDC7}" destId="{7A219F1B-63CA-4479-A9DD-D7EC8CB124D9}" srcOrd="0"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3BD71996-D8F8-42D8-A183-C87651A76E64}" type="presOf" srcId="{E2E3BBB9-613C-4D73-829F-65CB52567361}" destId="{FA822960-E6CE-435B-A66D-DDE795684600}" srcOrd="0" destOrd="0" presId="urn:microsoft.com/office/officeart/2005/8/layout/list1"/>
    <dgm:cxn modelId="{8948D2A3-6BAC-4FBA-8670-11FC87CDC520}" srcId="{E2E3BBB9-613C-4D73-829F-65CB52567361}" destId="{6FC7403D-C36F-4919-87D3-F7A9D7B9F81C}" srcOrd="1" destOrd="0" parTransId="{8C48A004-359A-41A0-9CAF-F065F78C8740}" sibTransId="{F6BF359E-7F56-4D4C-855D-BFD325996B0B}"/>
    <dgm:cxn modelId="{F6A9ABDE-85BB-4626-9C39-B370AA869A25}" type="presOf" srcId="{8496D0E4-8B34-4694-9632-6A298D736A6B}" destId="{26CBDF92-44B3-45B9-9533-1294F9572283}" srcOrd="0" destOrd="0" presId="urn:microsoft.com/office/officeart/2005/8/layout/list1"/>
    <dgm:cxn modelId="{F85C0BF2-F538-4688-BBD6-5D14642690B9}" type="presOf" srcId="{8496D0E4-8B34-4694-9632-6A298D736A6B}" destId="{08F67AF9-B7D5-422C-97EE-AD9FE5EF5AC1}" srcOrd="1" destOrd="0" presId="urn:microsoft.com/office/officeart/2005/8/layout/list1"/>
    <dgm:cxn modelId="{8B5415F8-EE45-4530-B088-19AA88FB9F38}" type="presOf" srcId="{70426EB3-FB7E-4E56-9839-1E555CC70A52}" destId="{E3999A5C-E8E3-422A-9DC5-D93BC63A3C0A}" srcOrd="0" destOrd="0" presId="urn:microsoft.com/office/officeart/2005/8/layout/list1"/>
    <dgm:cxn modelId="{B9AE34E6-BDA0-4670-8E7C-A6E500B05514}" type="presParOf" srcId="{FA822960-E6CE-435B-A66D-DDE795684600}" destId="{2D6CDFC6-95A9-4A0C-B516-DEF2D07E3F48}" srcOrd="0" destOrd="0" presId="urn:microsoft.com/office/officeart/2005/8/layout/list1"/>
    <dgm:cxn modelId="{BEB3AFE7-AF38-4F29-837F-30492DDE051E}" type="presParOf" srcId="{2D6CDFC6-95A9-4A0C-B516-DEF2D07E3F48}" destId="{E3999A5C-E8E3-422A-9DC5-D93BC63A3C0A}" srcOrd="0" destOrd="0" presId="urn:microsoft.com/office/officeart/2005/8/layout/list1"/>
    <dgm:cxn modelId="{83D3E807-FE3B-4027-9093-061080DD87BC}" type="presParOf" srcId="{2D6CDFC6-95A9-4A0C-B516-DEF2D07E3F48}" destId="{3420045A-F0CE-43AD-B857-BF6D9C18CC86}" srcOrd="1" destOrd="0" presId="urn:microsoft.com/office/officeart/2005/8/layout/list1"/>
    <dgm:cxn modelId="{2941CFCA-CE57-4611-B1C7-5D8555EEE082}" type="presParOf" srcId="{FA822960-E6CE-435B-A66D-DDE795684600}" destId="{D2DE7E37-33D9-4214-B843-E07E3FDA69BD}" srcOrd="1" destOrd="0" presId="urn:microsoft.com/office/officeart/2005/8/layout/list1"/>
    <dgm:cxn modelId="{7038356A-17C0-41FC-AD73-E55EF923E3FB}" type="presParOf" srcId="{FA822960-E6CE-435B-A66D-DDE795684600}" destId="{EF2593F9-980A-4B99-A3DD-72BBBBB56C5E}" srcOrd="2" destOrd="0" presId="urn:microsoft.com/office/officeart/2005/8/layout/list1"/>
    <dgm:cxn modelId="{A1E2A890-940B-4DC9-87A6-2D8E20B72B26}" type="presParOf" srcId="{FA822960-E6CE-435B-A66D-DDE795684600}" destId="{6BE9A390-5189-4CEB-A273-BA62FB6E5DF0}" srcOrd="3" destOrd="0" presId="urn:microsoft.com/office/officeart/2005/8/layout/list1"/>
    <dgm:cxn modelId="{E0B64E30-1980-4939-8A26-3DCF8D1047ED}" type="presParOf" srcId="{FA822960-E6CE-435B-A66D-DDE795684600}" destId="{A44564B0-6EF8-459B-BC9B-328A44FD5DFA}" srcOrd="4" destOrd="0" presId="urn:microsoft.com/office/officeart/2005/8/layout/list1"/>
    <dgm:cxn modelId="{ADCED98E-50BF-4318-99D2-1D19B572759F}" type="presParOf" srcId="{A44564B0-6EF8-459B-BC9B-328A44FD5DFA}" destId="{51F0D583-605B-46A3-9915-CC790A7EAF06}" srcOrd="0" destOrd="0" presId="urn:microsoft.com/office/officeart/2005/8/layout/list1"/>
    <dgm:cxn modelId="{0DA8F6B9-3536-42A8-94E1-743864D275AA}" type="presParOf" srcId="{A44564B0-6EF8-459B-BC9B-328A44FD5DFA}" destId="{5212887A-8D8A-4C8B-9668-06A50AA045D2}" srcOrd="1" destOrd="0" presId="urn:microsoft.com/office/officeart/2005/8/layout/list1"/>
    <dgm:cxn modelId="{D555B62D-E711-414B-BECF-0C37CE021281}" type="presParOf" srcId="{FA822960-E6CE-435B-A66D-DDE795684600}" destId="{48C231FF-CEE6-4C36-87E6-ACDB36D132F1}" srcOrd="5" destOrd="0" presId="urn:microsoft.com/office/officeart/2005/8/layout/list1"/>
    <dgm:cxn modelId="{CA705080-51F7-4335-BDCE-331F521B85BF}" type="presParOf" srcId="{FA822960-E6CE-435B-A66D-DDE795684600}" destId="{539CBED9-623E-43C9-BD52-C77FD788C9A6}" srcOrd="6" destOrd="0" presId="urn:microsoft.com/office/officeart/2005/8/layout/list1"/>
    <dgm:cxn modelId="{60EDF402-9F5C-4DE3-A69F-F1C3D8ED90D9}" type="presParOf" srcId="{FA822960-E6CE-435B-A66D-DDE795684600}" destId="{B59393C1-A771-4786-9D1A-5E882836C6F7}" srcOrd="7" destOrd="0" presId="urn:microsoft.com/office/officeart/2005/8/layout/list1"/>
    <dgm:cxn modelId="{18621A66-208C-4987-B602-50E2873E591C}" type="presParOf" srcId="{FA822960-E6CE-435B-A66D-DDE795684600}" destId="{1C3B7991-9917-431B-9E6F-3391E885E5E9}" srcOrd="8" destOrd="0" presId="urn:microsoft.com/office/officeart/2005/8/layout/list1"/>
    <dgm:cxn modelId="{DACBB8DF-02D2-460E-916A-FB6023043522}" type="presParOf" srcId="{1C3B7991-9917-431B-9E6F-3391E885E5E9}" destId="{26CBDF92-44B3-45B9-9533-1294F9572283}" srcOrd="0" destOrd="0" presId="urn:microsoft.com/office/officeart/2005/8/layout/list1"/>
    <dgm:cxn modelId="{FD2C7702-2B97-463D-9592-BB05B97434B6}" type="presParOf" srcId="{1C3B7991-9917-431B-9E6F-3391E885E5E9}" destId="{08F67AF9-B7D5-422C-97EE-AD9FE5EF5AC1}" srcOrd="1" destOrd="0" presId="urn:microsoft.com/office/officeart/2005/8/layout/list1"/>
    <dgm:cxn modelId="{9FF91EFE-7939-4C8E-AADB-9F571FCD7B9B}" type="presParOf" srcId="{FA822960-E6CE-435B-A66D-DDE795684600}" destId="{43A84DED-E608-405C-9344-B8E7355F7046}" srcOrd="9" destOrd="0" presId="urn:microsoft.com/office/officeart/2005/8/layout/list1"/>
    <dgm:cxn modelId="{3A2A601A-F212-4795-B4A9-8FB64EA962DD}" type="presParOf" srcId="{FA822960-E6CE-435B-A66D-DDE795684600}" destId="{03AB7637-7096-495D-B0D4-B57899F6D724}" srcOrd="10" destOrd="0" presId="urn:microsoft.com/office/officeart/2005/8/layout/list1"/>
    <dgm:cxn modelId="{DD37934E-1D95-46D0-BF5C-7E2F9E2EA113}" type="presParOf" srcId="{FA822960-E6CE-435B-A66D-DDE795684600}" destId="{F9139C61-C48E-4008-BD6D-4838B86A0607}" srcOrd="11" destOrd="0" presId="urn:microsoft.com/office/officeart/2005/8/layout/list1"/>
    <dgm:cxn modelId="{E2EF7A43-FEE7-4A37-BC95-DD0AE04390B4}" type="presParOf" srcId="{FA822960-E6CE-435B-A66D-DDE795684600}" destId="{1B835327-E95B-449E-A080-E707CC0D4C26}" srcOrd="12" destOrd="0" presId="urn:microsoft.com/office/officeart/2005/8/layout/list1"/>
    <dgm:cxn modelId="{C0194005-7DCA-4817-B483-3CA395324C98}" type="presParOf" srcId="{1B835327-E95B-449E-A080-E707CC0D4C26}" destId="{7A219F1B-63CA-4479-A9DD-D7EC8CB124D9}" srcOrd="0" destOrd="0" presId="urn:microsoft.com/office/officeart/2005/8/layout/list1"/>
    <dgm:cxn modelId="{2E3C3DDA-B0A9-4EE5-80A4-E813A26EFA43}" type="presParOf" srcId="{1B835327-E95B-449E-A080-E707CC0D4C26}" destId="{EDD069FD-C6DA-40B5-B473-191ED4CA86D5}" srcOrd="1" destOrd="0" presId="urn:microsoft.com/office/officeart/2005/8/layout/list1"/>
    <dgm:cxn modelId="{EBDFCE5A-8CE2-4D02-8CFC-54A8B10009BE}" type="presParOf" srcId="{FA822960-E6CE-435B-A66D-DDE795684600}" destId="{433D92CD-9685-4243-A182-F963EBC90B1B}" srcOrd="13" destOrd="0" presId="urn:microsoft.com/office/officeart/2005/8/layout/list1"/>
    <dgm:cxn modelId="{1DA7809C-6F2C-4F68-B3C1-EB709D22A919}" type="presParOf" srcId="{FA822960-E6CE-435B-A66D-DDE795684600}" destId="{7DECC61C-B72B-4AB6-AC31-4F337E78780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2E3BBB9-613C-4D73-829F-65CB52567361}" type="doc">
      <dgm:prSet loTypeId="urn:microsoft.com/office/officeart/2005/8/layout/list1" loCatId="list" qsTypeId="urn:microsoft.com/office/officeart/2005/8/quickstyle/simple3" qsCatId="simple" csTypeId="urn:microsoft.com/office/officeart/2005/8/colors/accent1_2" csCatId="accent1" phldr="1"/>
      <dgm:spPr/>
      <dgm:t>
        <a:bodyPr/>
        <a:lstStyle/>
        <a:p>
          <a:pPr rtl="1"/>
          <a:endParaRPr lang="ar-EG"/>
        </a:p>
      </dgm:t>
    </dgm:pt>
    <dgm:pt modelId="{70426EB3-FB7E-4E56-9839-1E555CC70A52}">
      <dgm:prSet phldrT="[نص]" custT="1"/>
      <dgm:spPr>
        <a:solidFill>
          <a:srgbClr val="FFFF00"/>
        </a:solidFill>
      </dgm:spPr>
      <dgm:t>
        <a:bodyPr/>
        <a:lstStyle/>
        <a:p>
          <a:pPr algn="r" rtl="1"/>
          <a:r>
            <a:rPr lang="ar-EG" sz="4000" b="1" dirty="0">
              <a:latin typeface="Arabic Typesetting" panose="03020402040406030203" pitchFamily="66" charset="-78"/>
              <a:cs typeface="Arabic Typesetting" panose="03020402040406030203" pitchFamily="66" charset="-78"/>
            </a:rPr>
            <a:t>التفكير التركيبي </a:t>
          </a:r>
          <a:r>
            <a:rPr lang="en-US" sz="4000" b="1" dirty="0">
              <a:latin typeface="Arabic Typesetting" panose="03020402040406030203" pitchFamily="66" charset="-78"/>
              <a:cs typeface="Arabic Typesetting" panose="03020402040406030203" pitchFamily="66" charset="-78"/>
            </a:rPr>
            <a:t>constructive</a:t>
          </a:r>
          <a:endParaRPr lang="ar-EG" sz="4000" b="1" dirty="0">
            <a:latin typeface="Arabic Typesetting" panose="03020402040406030203" pitchFamily="66" charset="-78"/>
            <a:cs typeface="Arabic Typesetting" panose="03020402040406030203" pitchFamily="66" charset="-78"/>
          </a:endParaRPr>
        </a:p>
      </dgm:t>
    </dgm:pt>
    <dgm:pt modelId="{45C0FFA1-42C8-4D3E-B159-4A25CB50FE45}" type="parTrans" cxnId="{32F31C62-0D0C-46AD-B71C-90846DA9A5EF}">
      <dgm:prSet/>
      <dgm:spPr/>
      <dgm:t>
        <a:bodyPr/>
        <a:lstStyle/>
        <a:p>
          <a:pPr rtl="1"/>
          <a:endParaRPr lang="ar-EG" sz="2000">
            <a:solidFill>
              <a:srgbClr val="FFFF00"/>
            </a:solidFill>
          </a:endParaRPr>
        </a:p>
      </dgm:t>
    </dgm:pt>
    <dgm:pt modelId="{BED9FD09-B9FC-4141-B1ED-81335B2F4250}" type="sibTrans" cxnId="{32F31C62-0D0C-46AD-B71C-90846DA9A5EF}">
      <dgm:prSet/>
      <dgm:spPr/>
      <dgm:t>
        <a:bodyPr/>
        <a:lstStyle/>
        <a:p>
          <a:pPr rtl="1"/>
          <a:endParaRPr lang="ar-EG" sz="2000">
            <a:solidFill>
              <a:srgbClr val="FFFF00"/>
            </a:solidFill>
          </a:endParaRPr>
        </a:p>
      </dgm:t>
    </dgm:pt>
    <dgm:pt modelId="{6FC7403D-C36F-4919-87D3-F7A9D7B9F81C}">
      <dgm:prSet phldrT="[نص]" custT="1"/>
      <dgm:spPr>
        <a:solidFill>
          <a:srgbClr val="FFFF00"/>
        </a:solidFill>
      </dgm:spPr>
      <dgm:t>
        <a:bodyPr/>
        <a:lstStyle/>
        <a:p>
          <a:pPr algn="r" rtl="1"/>
          <a:r>
            <a:rPr lang="ar-EG" sz="4800" b="1" dirty="0">
              <a:latin typeface="Arabic Typesetting" panose="03020402040406030203" pitchFamily="66" charset="-78"/>
              <a:cs typeface="Arabic Typesetting" panose="03020402040406030203" pitchFamily="66" charset="-78"/>
            </a:rPr>
            <a:t>لون يوحي بالأمل و الإيجابية و التفاؤل </a:t>
          </a:r>
        </a:p>
      </dgm:t>
    </dgm:pt>
    <dgm:pt modelId="{8C48A004-359A-41A0-9CAF-F065F78C8740}" type="parTrans" cxnId="{8948D2A3-6BAC-4FBA-8670-11FC87CDC520}">
      <dgm:prSet/>
      <dgm:spPr/>
      <dgm:t>
        <a:bodyPr/>
        <a:lstStyle/>
        <a:p>
          <a:pPr rtl="1"/>
          <a:endParaRPr lang="ar-EG" sz="2000">
            <a:solidFill>
              <a:srgbClr val="FFFF00"/>
            </a:solidFill>
          </a:endParaRPr>
        </a:p>
      </dgm:t>
    </dgm:pt>
    <dgm:pt modelId="{F6BF359E-7F56-4D4C-855D-BFD325996B0B}" type="sibTrans" cxnId="{8948D2A3-6BAC-4FBA-8670-11FC87CDC520}">
      <dgm:prSet/>
      <dgm:spPr/>
      <dgm:t>
        <a:bodyPr/>
        <a:lstStyle/>
        <a:p>
          <a:pPr rtl="1"/>
          <a:endParaRPr lang="ar-EG" sz="2000">
            <a:solidFill>
              <a:srgbClr val="FFFF00"/>
            </a:solidFill>
          </a:endParaRPr>
        </a:p>
      </dgm:t>
    </dgm:pt>
    <dgm:pt modelId="{8496D0E4-8B34-4694-9632-6A298D736A6B}">
      <dgm:prSet phldrT="[نص]" custT="1"/>
      <dgm:spPr>
        <a:solidFill>
          <a:srgbClr val="FFFF00"/>
        </a:solidFill>
      </dgm:spPr>
      <dgm:t>
        <a:bodyPr/>
        <a:lstStyle/>
        <a:p>
          <a:pPr algn="r" rtl="1"/>
          <a:r>
            <a:rPr lang="ar-EG" sz="4400" b="1" dirty="0">
              <a:latin typeface="Arabic Typesetting" panose="03020402040406030203" pitchFamily="66" charset="-78"/>
              <a:cs typeface="Arabic Typesetting" panose="03020402040406030203" pitchFamily="66" charset="-78"/>
            </a:rPr>
            <a:t>يمثل التفكير المنطقي الإيجابي </a:t>
          </a:r>
        </a:p>
      </dgm:t>
    </dgm:pt>
    <dgm:pt modelId="{14264ED4-D8F1-44A4-96F4-7F7A15A4C754}" type="parTrans" cxnId="{40602E8F-93A5-49A4-B81A-CE216B36FAB6}">
      <dgm:prSet/>
      <dgm:spPr/>
      <dgm:t>
        <a:bodyPr/>
        <a:lstStyle/>
        <a:p>
          <a:pPr rtl="1"/>
          <a:endParaRPr lang="ar-EG" sz="2000">
            <a:solidFill>
              <a:srgbClr val="FFFF00"/>
            </a:solidFill>
          </a:endParaRPr>
        </a:p>
      </dgm:t>
    </dgm:pt>
    <dgm:pt modelId="{DB250091-BD5D-4037-965C-7AB4A3E948FA}" type="sibTrans" cxnId="{40602E8F-93A5-49A4-B81A-CE216B36FAB6}">
      <dgm:prSet/>
      <dgm:spPr/>
      <dgm:t>
        <a:bodyPr/>
        <a:lstStyle/>
        <a:p>
          <a:pPr rtl="1"/>
          <a:endParaRPr lang="ar-EG" sz="2000">
            <a:solidFill>
              <a:srgbClr val="FFFF00"/>
            </a:solidFill>
          </a:endParaRPr>
        </a:p>
      </dgm:t>
    </dgm:pt>
    <dgm:pt modelId="{F0200CFA-470C-4C40-BC53-EDFE57A8BDC7}">
      <dgm:prSet custT="1"/>
      <dgm:spPr>
        <a:solidFill>
          <a:srgbClr val="FFFF00"/>
        </a:solidFill>
      </dgm:spPr>
      <dgm:t>
        <a:bodyPr/>
        <a:lstStyle/>
        <a:p>
          <a:pPr algn="r" rtl="1"/>
          <a:r>
            <a:rPr lang="ar-EG" sz="4400" b="1" dirty="0">
              <a:latin typeface="Arabic Typesetting" panose="03020402040406030203" pitchFamily="66" charset="-78"/>
              <a:cs typeface="Arabic Typesetting" panose="03020402040406030203" pitchFamily="66" charset="-78"/>
            </a:rPr>
            <a:t>مبنى على القيمة و الفائدة المرجوة </a:t>
          </a:r>
        </a:p>
      </dgm:t>
    </dgm:pt>
    <dgm:pt modelId="{C2DC497D-5818-445D-8A3B-6CB7D29902AD}" type="parTrans" cxnId="{53F55B41-DBBC-4FA4-9550-1772CEEA3265}">
      <dgm:prSet/>
      <dgm:spPr/>
      <dgm:t>
        <a:bodyPr/>
        <a:lstStyle/>
        <a:p>
          <a:pPr rtl="1"/>
          <a:endParaRPr lang="ar-EG" sz="2000">
            <a:solidFill>
              <a:srgbClr val="FFFF00"/>
            </a:solidFill>
          </a:endParaRPr>
        </a:p>
      </dgm:t>
    </dgm:pt>
    <dgm:pt modelId="{8F7C1BCE-9AB8-4AA0-ADF5-B72238D4504F}" type="sibTrans" cxnId="{53F55B41-DBBC-4FA4-9550-1772CEEA3265}">
      <dgm:prSet/>
      <dgm:spPr/>
      <dgm:t>
        <a:bodyPr/>
        <a:lstStyle/>
        <a:p>
          <a:pPr rtl="1"/>
          <a:endParaRPr lang="ar-EG" sz="2000">
            <a:solidFill>
              <a:srgbClr val="FFFF00"/>
            </a:solidFill>
          </a:endParaRPr>
        </a:p>
      </dgm:t>
    </dgm:pt>
    <dgm:pt modelId="{FA822960-E6CE-435B-A66D-DDE795684600}" type="pres">
      <dgm:prSet presAssocID="{E2E3BBB9-613C-4D73-829F-65CB52567361}" presName="linear" presStyleCnt="0">
        <dgm:presLayoutVars>
          <dgm:dir/>
          <dgm:animLvl val="lvl"/>
          <dgm:resizeHandles val="exact"/>
        </dgm:presLayoutVars>
      </dgm:prSet>
      <dgm:spPr/>
    </dgm:pt>
    <dgm:pt modelId="{2D6CDFC6-95A9-4A0C-B516-DEF2D07E3F48}" type="pres">
      <dgm:prSet presAssocID="{70426EB3-FB7E-4E56-9839-1E555CC70A52}" presName="parentLin" presStyleCnt="0"/>
      <dgm:spPr/>
    </dgm:pt>
    <dgm:pt modelId="{E3999A5C-E8E3-422A-9DC5-D93BC63A3C0A}" type="pres">
      <dgm:prSet presAssocID="{70426EB3-FB7E-4E56-9839-1E555CC70A52}" presName="parentLeftMargin" presStyleLbl="node1" presStyleIdx="0" presStyleCnt="4"/>
      <dgm:spPr/>
    </dgm:pt>
    <dgm:pt modelId="{3420045A-F0CE-43AD-B857-BF6D9C18CC86}" type="pres">
      <dgm:prSet presAssocID="{70426EB3-FB7E-4E56-9839-1E555CC70A52}" presName="parentText" presStyleLbl="node1" presStyleIdx="0" presStyleCnt="4" custScaleX="142857" custLinFactNeighborX="-1538" custLinFactNeighborY="4580">
        <dgm:presLayoutVars>
          <dgm:chMax val="0"/>
          <dgm:bulletEnabled val="1"/>
        </dgm:presLayoutVars>
      </dgm:prSet>
      <dgm:spPr/>
    </dgm:pt>
    <dgm:pt modelId="{D2DE7E37-33D9-4214-B843-E07E3FDA69BD}" type="pres">
      <dgm:prSet presAssocID="{70426EB3-FB7E-4E56-9839-1E555CC70A52}" presName="negativeSpace" presStyleCnt="0"/>
      <dgm:spPr/>
    </dgm:pt>
    <dgm:pt modelId="{EF2593F9-980A-4B99-A3DD-72BBBBB56C5E}" type="pres">
      <dgm:prSet presAssocID="{70426EB3-FB7E-4E56-9839-1E555CC70A52}" presName="childText" presStyleLbl="conFgAcc1" presStyleIdx="0" presStyleCnt="4" custLinFactNeighborY="18392">
        <dgm:presLayoutVars>
          <dgm:bulletEnabled val="1"/>
        </dgm:presLayoutVars>
      </dgm:prSet>
      <dgm:spPr>
        <a:solidFill>
          <a:schemeClr val="bg1">
            <a:lumMod val="65000"/>
          </a:schemeClr>
        </a:solidFill>
      </dgm:spPr>
    </dgm:pt>
    <dgm:pt modelId="{6BE9A390-5189-4CEB-A273-BA62FB6E5DF0}" type="pres">
      <dgm:prSet presAssocID="{BED9FD09-B9FC-4141-B1ED-81335B2F4250}" presName="spaceBetweenRectangles" presStyleCnt="0"/>
      <dgm:spPr/>
    </dgm:pt>
    <dgm:pt modelId="{A44564B0-6EF8-459B-BC9B-328A44FD5DFA}" type="pres">
      <dgm:prSet presAssocID="{6FC7403D-C36F-4919-87D3-F7A9D7B9F81C}" presName="parentLin" presStyleCnt="0"/>
      <dgm:spPr/>
    </dgm:pt>
    <dgm:pt modelId="{51F0D583-605B-46A3-9915-CC790A7EAF06}" type="pres">
      <dgm:prSet presAssocID="{6FC7403D-C36F-4919-87D3-F7A9D7B9F81C}" presName="parentLeftMargin" presStyleLbl="node1" presStyleIdx="0" presStyleCnt="4"/>
      <dgm:spPr/>
    </dgm:pt>
    <dgm:pt modelId="{5212887A-8D8A-4C8B-9668-06A50AA045D2}" type="pres">
      <dgm:prSet presAssocID="{6FC7403D-C36F-4919-87D3-F7A9D7B9F81C}" presName="parentText" presStyleLbl="node1" presStyleIdx="1" presStyleCnt="4" custScaleX="142857" custLinFactNeighborX="515" custLinFactNeighborY="867">
        <dgm:presLayoutVars>
          <dgm:chMax val="0"/>
          <dgm:bulletEnabled val="1"/>
        </dgm:presLayoutVars>
      </dgm:prSet>
      <dgm:spPr/>
    </dgm:pt>
    <dgm:pt modelId="{48C231FF-CEE6-4C36-87E6-ACDB36D132F1}" type="pres">
      <dgm:prSet presAssocID="{6FC7403D-C36F-4919-87D3-F7A9D7B9F81C}" presName="negativeSpace" presStyleCnt="0"/>
      <dgm:spPr/>
    </dgm:pt>
    <dgm:pt modelId="{539CBED9-623E-43C9-BD52-C77FD788C9A6}" type="pres">
      <dgm:prSet presAssocID="{6FC7403D-C36F-4919-87D3-F7A9D7B9F81C}" presName="childText" presStyleLbl="conFgAcc1" presStyleIdx="1" presStyleCnt="4" custLinFactNeighborY="9825">
        <dgm:presLayoutVars>
          <dgm:bulletEnabled val="1"/>
        </dgm:presLayoutVars>
      </dgm:prSet>
      <dgm:spPr>
        <a:solidFill>
          <a:schemeClr val="bg1">
            <a:lumMod val="65000"/>
          </a:schemeClr>
        </a:solidFill>
      </dgm:spPr>
    </dgm:pt>
    <dgm:pt modelId="{B59393C1-A771-4786-9D1A-5E882836C6F7}" type="pres">
      <dgm:prSet presAssocID="{F6BF359E-7F56-4D4C-855D-BFD325996B0B}" presName="spaceBetweenRectangles" presStyleCnt="0"/>
      <dgm:spPr/>
    </dgm:pt>
    <dgm:pt modelId="{1C3B7991-9917-431B-9E6F-3391E885E5E9}" type="pres">
      <dgm:prSet presAssocID="{8496D0E4-8B34-4694-9632-6A298D736A6B}" presName="parentLin" presStyleCnt="0"/>
      <dgm:spPr/>
    </dgm:pt>
    <dgm:pt modelId="{26CBDF92-44B3-45B9-9533-1294F9572283}" type="pres">
      <dgm:prSet presAssocID="{8496D0E4-8B34-4694-9632-6A298D736A6B}" presName="parentLeftMargin" presStyleLbl="node1" presStyleIdx="1" presStyleCnt="4"/>
      <dgm:spPr/>
    </dgm:pt>
    <dgm:pt modelId="{08F67AF9-B7D5-422C-97EE-AD9FE5EF5AC1}" type="pres">
      <dgm:prSet presAssocID="{8496D0E4-8B34-4694-9632-6A298D736A6B}" presName="parentText" presStyleLbl="node1" presStyleIdx="2" presStyleCnt="4" custScaleX="142857" custLinFactNeighborX="515" custLinFactNeighborY="5438">
        <dgm:presLayoutVars>
          <dgm:chMax val="0"/>
          <dgm:bulletEnabled val="1"/>
        </dgm:presLayoutVars>
      </dgm:prSet>
      <dgm:spPr/>
    </dgm:pt>
    <dgm:pt modelId="{43A84DED-E608-405C-9344-B8E7355F7046}" type="pres">
      <dgm:prSet presAssocID="{8496D0E4-8B34-4694-9632-6A298D736A6B}" presName="negativeSpace" presStyleCnt="0"/>
      <dgm:spPr/>
    </dgm:pt>
    <dgm:pt modelId="{03AB7637-7096-495D-B0D4-B57899F6D724}" type="pres">
      <dgm:prSet presAssocID="{8496D0E4-8B34-4694-9632-6A298D736A6B}" presName="childText" presStyleLbl="conFgAcc1" presStyleIdx="2" presStyleCnt="4" custLinFactNeighborY="9825">
        <dgm:presLayoutVars>
          <dgm:bulletEnabled val="1"/>
        </dgm:presLayoutVars>
      </dgm:prSet>
      <dgm:spPr>
        <a:solidFill>
          <a:schemeClr val="bg1">
            <a:lumMod val="65000"/>
          </a:schemeClr>
        </a:solidFill>
      </dgm:spPr>
    </dgm:pt>
    <dgm:pt modelId="{F9139C61-C48E-4008-BD6D-4838B86A0607}" type="pres">
      <dgm:prSet presAssocID="{DB250091-BD5D-4037-965C-7AB4A3E948FA}" presName="spaceBetweenRectangles" presStyleCnt="0"/>
      <dgm:spPr/>
    </dgm:pt>
    <dgm:pt modelId="{1B835327-E95B-449E-A080-E707CC0D4C26}" type="pres">
      <dgm:prSet presAssocID="{F0200CFA-470C-4C40-BC53-EDFE57A8BDC7}" presName="parentLin" presStyleCnt="0"/>
      <dgm:spPr/>
    </dgm:pt>
    <dgm:pt modelId="{7A219F1B-63CA-4479-A9DD-D7EC8CB124D9}" type="pres">
      <dgm:prSet presAssocID="{F0200CFA-470C-4C40-BC53-EDFE57A8BDC7}" presName="parentLeftMargin" presStyleLbl="node1" presStyleIdx="2" presStyleCnt="4"/>
      <dgm:spPr/>
    </dgm:pt>
    <dgm:pt modelId="{EDD069FD-C6DA-40B5-B473-191ED4CA86D5}" type="pres">
      <dgm:prSet presAssocID="{F0200CFA-470C-4C40-BC53-EDFE57A8BDC7}" presName="parentText" presStyleLbl="node1" presStyleIdx="3" presStyleCnt="4" custScaleX="142857" custLinFactNeighborX="-1538" custLinFactNeighborY="3013">
        <dgm:presLayoutVars>
          <dgm:chMax val="0"/>
          <dgm:bulletEnabled val="1"/>
        </dgm:presLayoutVars>
      </dgm:prSet>
      <dgm:spPr/>
    </dgm:pt>
    <dgm:pt modelId="{433D92CD-9685-4243-A182-F963EBC90B1B}" type="pres">
      <dgm:prSet presAssocID="{F0200CFA-470C-4C40-BC53-EDFE57A8BDC7}" presName="negativeSpace" presStyleCnt="0"/>
      <dgm:spPr/>
    </dgm:pt>
    <dgm:pt modelId="{7DECC61C-B72B-4AB6-AC31-4F337E787801}" type="pres">
      <dgm:prSet presAssocID="{F0200CFA-470C-4C40-BC53-EDFE57A8BDC7}" presName="childText" presStyleLbl="conFgAcc1" presStyleIdx="3" presStyleCnt="4" custLinFactNeighborY="-7605">
        <dgm:presLayoutVars>
          <dgm:bulletEnabled val="1"/>
        </dgm:presLayoutVars>
      </dgm:prSet>
      <dgm:spPr>
        <a:solidFill>
          <a:schemeClr val="bg1">
            <a:lumMod val="65000"/>
          </a:schemeClr>
        </a:solidFill>
      </dgm:spPr>
    </dgm:pt>
  </dgm:ptLst>
  <dgm:cxnLst>
    <dgm:cxn modelId="{9056270D-18A1-40CA-914D-EF6F005634C4}" type="presOf" srcId="{6FC7403D-C36F-4919-87D3-F7A9D7B9F81C}" destId="{5212887A-8D8A-4C8B-9668-06A50AA045D2}" srcOrd="1" destOrd="0" presId="urn:microsoft.com/office/officeart/2005/8/layout/list1"/>
    <dgm:cxn modelId="{A8ED7020-F77E-4CF7-8806-5B0CE200CA07}" type="presOf" srcId="{8496D0E4-8B34-4694-9632-6A298D736A6B}" destId="{08F67AF9-B7D5-422C-97EE-AD9FE5EF5AC1}" srcOrd="1" destOrd="0" presId="urn:microsoft.com/office/officeart/2005/8/layout/list1"/>
    <dgm:cxn modelId="{53F55B41-DBBC-4FA4-9550-1772CEEA3265}" srcId="{E2E3BBB9-613C-4D73-829F-65CB52567361}" destId="{F0200CFA-470C-4C40-BC53-EDFE57A8BDC7}" srcOrd="3" destOrd="0" parTransId="{C2DC497D-5818-445D-8A3B-6CB7D29902AD}" sibTransId="{8F7C1BCE-9AB8-4AA0-ADF5-B72238D4504F}"/>
    <dgm:cxn modelId="{85506061-8644-4645-AC34-063F7FA04AA4}" type="presOf" srcId="{6FC7403D-C36F-4919-87D3-F7A9D7B9F81C}" destId="{51F0D583-605B-46A3-9915-CC790A7EAF06}" srcOrd="0" destOrd="0" presId="urn:microsoft.com/office/officeart/2005/8/layout/list1"/>
    <dgm:cxn modelId="{32F31C62-0D0C-46AD-B71C-90846DA9A5EF}" srcId="{E2E3BBB9-613C-4D73-829F-65CB52567361}" destId="{70426EB3-FB7E-4E56-9839-1E555CC70A52}" srcOrd="0" destOrd="0" parTransId="{45C0FFA1-42C8-4D3E-B159-4A25CB50FE45}" sibTransId="{BED9FD09-B9FC-4141-B1ED-81335B2F4250}"/>
    <dgm:cxn modelId="{12CC424A-1C64-42D7-8E08-FFDD642F4387}" type="presOf" srcId="{70426EB3-FB7E-4E56-9839-1E555CC70A52}" destId="{E3999A5C-E8E3-422A-9DC5-D93BC63A3C0A}" srcOrd="0" destOrd="0" presId="urn:microsoft.com/office/officeart/2005/8/layout/list1"/>
    <dgm:cxn modelId="{C8F8FE6A-E152-4A16-BFFB-48F9512A7D01}" type="presOf" srcId="{F0200CFA-470C-4C40-BC53-EDFE57A8BDC7}" destId="{EDD069FD-C6DA-40B5-B473-191ED4CA86D5}" srcOrd="1" destOrd="0" presId="urn:microsoft.com/office/officeart/2005/8/layout/list1"/>
    <dgm:cxn modelId="{9D56D154-A952-4C0F-9083-F9BA545A1AF8}" type="presOf" srcId="{F0200CFA-470C-4C40-BC53-EDFE57A8BDC7}" destId="{7A219F1B-63CA-4479-A9DD-D7EC8CB124D9}" srcOrd="0" destOrd="0" presId="urn:microsoft.com/office/officeart/2005/8/layout/list1"/>
    <dgm:cxn modelId="{40602E8F-93A5-49A4-B81A-CE216B36FAB6}" srcId="{E2E3BBB9-613C-4D73-829F-65CB52567361}" destId="{8496D0E4-8B34-4694-9632-6A298D736A6B}" srcOrd="2" destOrd="0" parTransId="{14264ED4-D8F1-44A4-96F4-7F7A15A4C754}" sibTransId="{DB250091-BD5D-4037-965C-7AB4A3E948FA}"/>
    <dgm:cxn modelId="{E09B2594-4C4B-4973-8FDD-CA45CBDE3F15}" type="presOf" srcId="{8496D0E4-8B34-4694-9632-6A298D736A6B}" destId="{26CBDF92-44B3-45B9-9533-1294F9572283}" srcOrd="0" destOrd="0" presId="urn:microsoft.com/office/officeart/2005/8/layout/list1"/>
    <dgm:cxn modelId="{8948D2A3-6BAC-4FBA-8670-11FC87CDC520}" srcId="{E2E3BBB9-613C-4D73-829F-65CB52567361}" destId="{6FC7403D-C36F-4919-87D3-F7A9D7B9F81C}" srcOrd="1" destOrd="0" parTransId="{8C48A004-359A-41A0-9CAF-F065F78C8740}" sibTransId="{F6BF359E-7F56-4D4C-855D-BFD325996B0B}"/>
    <dgm:cxn modelId="{68E2E9B8-E155-4814-BD39-6D82F533A734}" type="presOf" srcId="{E2E3BBB9-613C-4D73-829F-65CB52567361}" destId="{FA822960-E6CE-435B-A66D-DDE795684600}" srcOrd="0" destOrd="0" presId="urn:microsoft.com/office/officeart/2005/8/layout/list1"/>
    <dgm:cxn modelId="{E06415BA-717D-4E1B-A323-C24EEE1FBE9B}" type="presOf" srcId="{70426EB3-FB7E-4E56-9839-1E555CC70A52}" destId="{3420045A-F0CE-43AD-B857-BF6D9C18CC86}" srcOrd="1" destOrd="0" presId="urn:microsoft.com/office/officeart/2005/8/layout/list1"/>
    <dgm:cxn modelId="{80E937C2-58DD-449B-9A26-A7A6B4BEA70D}" type="presParOf" srcId="{FA822960-E6CE-435B-A66D-DDE795684600}" destId="{2D6CDFC6-95A9-4A0C-B516-DEF2D07E3F48}" srcOrd="0" destOrd="0" presId="urn:microsoft.com/office/officeart/2005/8/layout/list1"/>
    <dgm:cxn modelId="{D1C021D0-9279-4E96-815A-EE7B455C457C}" type="presParOf" srcId="{2D6CDFC6-95A9-4A0C-B516-DEF2D07E3F48}" destId="{E3999A5C-E8E3-422A-9DC5-D93BC63A3C0A}" srcOrd="0" destOrd="0" presId="urn:microsoft.com/office/officeart/2005/8/layout/list1"/>
    <dgm:cxn modelId="{64D6309F-0CDC-413F-92D4-59A3FCD90C3E}" type="presParOf" srcId="{2D6CDFC6-95A9-4A0C-B516-DEF2D07E3F48}" destId="{3420045A-F0CE-43AD-B857-BF6D9C18CC86}" srcOrd="1" destOrd="0" presId="urn:microsoft.com/office/officeart/2005/8/layout/list1"/>
    <dgm:cxn modelId="{D845A7BD-AF35-41BB-A348-891C85925FE2}" type="presParOf" srcId="{FA822960-E6CE-435B-A66D-DDE795684600}" destId="{D2DE7E37-33D9-4214-B843-E07E3FDA69BD}" srcOrd="1" destOrd="0" presId="urn:microsoft.com/office/officeart/2005/8/layout/list1"/>
    <dgm:cxn modelId="{2EE5C255-9392-4400-8389-15456B80031A}" type="presParOf" srcId="{FA822960-E6CE-435B-A66D-DDE795684600}" destId="{EF2593F9-980A-4B99-A3DD-72BBBBB56C5E}" srcOrd="2" destOrd="0" presId="urn:microsoft.com/office/officeart/2005/8/layout/list1"/>
    <dgm:cxn modelId="{F9C4F60E-2288-43B6-920E-493F613BFFBC}" type="presParOf" srcId="{FA822960-E6CE-435B-A66D-DDE795684600}" destId="{6BE9A390-5189-4CEB-A273-BA62FB6E5DF0}" srcOrd="3" destOrd="0" presId="urn:microsoft.com/office/officeart/2005/8/layout/list1"/>
    <dgm:cxn modelId="{2EFE0B17-0C72-48A3-9CB0-8D86784BDBAC}" type="presParOf" srcId="{FA822960-E6CE-435B-A66D-DDE795684600}" destId="{A44564B0-6EF8-459B-BC9B-328A44FD5DFA}" srcOrd="4" destOrd="0" presId="urn:microsoft.com/office/officeart/2005/8/layout/list1"/>
    <dgm:cxn modelId="{95E6A289-C49D-47BC-A045-D61F1A7C9B8B}" type="presParOf" srcId="{A44564B0-6EF8-459B-BC9B-328A44FD5DFA}" destId="{51F0D583-605B-46A3-9915-CC790A7EAF06}" srcOrd="0" destOrd="0" presId="urn:microsoft.com/office/officeart/2005/8/layout/list1"/>
    <dgm:cxn modelId="{CF0CE866-5A0A-4E96-A3EB-A49D3B560828}" type="presParOf" srcId="{A44564B0-6EF8-459B-BC9B-328A44FD5DFA}" destId="{5212887A-8D8A-4C8B-9668-06A50AA045D2}" srcOrd="1" destOrd="0" presId="urn:microsoft.com/office/officeart/2005/8/layout/list1"/>
    <dgm:cxn modelId="{3CFA2BE5-A038-4C37-8FBF-412E8DE5A13F}" type="presParOf" srcId="{FA822960-E6CE-435B-A66D-DDE795684600}" destId="{48C231FF-CEE6-4C36-87E6-ACDB36D132F1}" srcOrd="5" destOrd="0" presId="urn:microsoft.com/office/officeart/2005/8/layout/list1"/>
    <dgm:cxn modelId="{2018F081-3EB6-4CA3-B734-EB69E8930B18}" type="presParOf" srcId="{FA822960-E6CE-435B-A66D-DDE795684600}" destId="{539CBED9-623E-43C9-BD52-C77FD788C9A6}" srcOrd="6" destOrd="0" presId="urn:microsoft.com/office/officeart/2005/8/layout/list1"/>
    <dgm:cxn modelId="{1C80C670-6DAE-4E50-9EE8-62EA25EDA57A}" type="presParOf" srcId="{FA822960-E6CE-435B-A66D-DDE795684600}" destId="{B59393C1-A771-4786-9D1A-5E882836C6F7}" srcOrd="7" destOrd="0" presId="urn:microsoft.com/office/officeart/2005/8/layout/list1"/>
    <dgm:cxn modelId="{3AD13055-AECF-46C7-8297-31021A95752B}" type="presParOf" srcId="{FA822960-E6CE-435B-A66D-DDE795684600}" destId="{1C3B7991-9917-431B-9E6F-3391E885E5E9}" srcOrd="8" destOrd="0" presId="urn:microsoft.com/office/officeart/2005/8/layout/list1"/>
    <dgm:cxn modelId="{073EE45E-4FDD-4A79-BDF7-EEBCDD800431}" type="presParOf" srcId="{1C3B7991-9917-431B-9E6F-3391E885E5E9}" destId="{26CBDF92-44B3-45B9-9533-1294F9572283}" srcOrd="0" destOrd="0" presId="urn:microsoft.com/office/officeart/2005/8/layout/list1"/>
    <dgm:cxn modelId="{8AB0B2B4-B9B0-4AB0-8833-A5B34EFCE87D}" type="presParOf" srcId="{1C3B7991-9917-431B-9E6F-3391E885E5E9}" destId="{08F67AF9-B7D5-422C-97EE-AD9FE5EF5AC1}" srcOrd="1" destOrd="0" presId="urn:microsoft.com/office/officeart/2005/8/layout/list1"/>
    <dgm:cxn modelId="{BC3A0115-88A4-415A-AA5F-DC5641DD15AD}" type="presParOf" srcId="{FA822960-E6CE-435B-A66D-DDE795684600}" destId="{43A84DED-E608-405C-9344-B8E7355F7046}" srcOrd="9" destOrd="0" presId="urn:microsoft.com/office/officeart/2005/8/layout/list1"/>
    <dgm:cxn modelId="{6F83F903-4326-46C5-A388-FB10404DE896}" type="presParOf" srcId="{FA822960-E6CE-435B-A66D-DDE795684600}" destId="{03AB7637-7096-495D-B0D4-B57899F6D724}" srcOrd="10" destOrd="0" presId="urn:microsoft.com/office/officeart/2005/8/layout/list1"/>
    <dgm:cxn modelId="{69847488-E8FF-4507-BA22-5E7829F9ACE0}" type="presParOf" srcId="{FA822960-E6CE-435B-A66D-DDE795684600}" destId="{F9139C61-C48E-4008-BD6D-4838B86A0607}" srcOrd="11" destOrd="0" presId="urn:microsoft.com/office/officeart/2005/8/layout/list1"/>
    <dgm:cxn modelId="{6E6BDBF5-F5CA-4B50-B289-4D7C96A4BB1B}" type="presParOf" srcId="{FA822960-E6CE-435B-A66D-DDE795684600}" destId="{1B835327-E95B-449E-A080-E707CC0D4C26}" srcOrd="12" destOrd="0" presId="urn:microsoft.com/office/officeart/2005/8/layout/list1"/>
    <dgm:cxn modelId="{727E9A98-C997-41C3-8A4F-E9D8E2988298}" type="presParOf" srcId="{1B835327-E95B-449E-A080-E707CC0D4C26}" destId="{7A219F1B-63CA-4479-A9DD-D7EC8CB124D9}" srcOrd="0" destOrd="0" presId="urn:microsoft.com/office/officeart/2005/8/layout/list1"/>
    <dgm:cxn modelId="{C2D2734B-08F8-45C3-ACE6-50C523295154}" type="presParOf" srcId="{1B835327-E95B-449E-A080-E707CC0D4C26}" destId="{EDD069FD-C6DA-40B5-B473-191ED4CA86D5}" srcOrd="1" destOrd="0" presId="urn:microsoft.com/office/officeart/2005/8/layout/list1"/>
    <dgm:cxn modelId="{2BA2B1FC-E83E-4D7F-838C-D11F260E4FBC}" type="presParOf" srcId="{FA822960-E6CE-435B-A66D-DDE795684600}" destId="{433D92CD-9685-4243-A182-F963EBC90B1B}" srcOrd="13" destOrd="0" presId="urn:microsoft.com/office/officeart/2005/8/layout/list1"/>
    <dgm:cxn modelId="{7301B255-658B-45E7-B1C5-8A7448C6053D}" type="presParOf" srcId="{FA822960-E6CE-435B-A66D-DDE795684600}" destId="{7DECC61C-B72B-4AB6-AC31-4F337E78780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135B415-9F87-4E5C-9840-E5D677C6FA53}" type="doc">
      <dgm:prSet loTypeId="urn:microsoft.com/office/officeart/2005/8/layout/vList2" loCatId="list" qsTypeId="urn:microsoft.com/office/officeart/2005/8/quickstyle/3d7" qsCatId="3D" csTypeId="urn:microsoft.com/office/officeart/2005/8/colors/colorful1#1" csCatId="colorful" phldr="1"/>
      <dgm:spPr/>
      <dgm:t>
        <a:bodyPr/>
        <a:lstStyle/>
        <a:p>
          <a:pPr rtl="1"/>
          <a:endParaRPr lang="ar-EG"/>
        </a:p>
      </dgm:t>
    </dgm:pt>
    <dgm:pt modelId="{6B4AD9FB-9986-48DD-BC6F-A5B030139FE5}">
      <dgm:prSet custT="1"/>
      <dgm:spPr/>
      <dgm:t>
        <a:bodyPr/>
        <a:lstStyle/>
        <a:p>
          <a:pPr rtl="1"/>
          <a:r>
            <a:rPr lang="ar-EG" sz="2800" b="1" dirty="0">
              <a:solidFill>
                <a:schemeClr val="tx1"/>
              </a:solidFill>
              <a:latin typeface="Arabic Typesetting" panose="03020402040406030203" pitchFamily="66" charset="-78"/>
              <a:cs typeface="Arabic Typesetting" panose="03020402040406030203" pitchFamily="66" charset="-78"/>
            </a:rPr>
            <a:t>تركز على القيمة و الفائدة أو الجدوى المرجوة التي ممكن أن تحصل سواء المعروفة أو المحتملة </a:t>
          </a:r>
          <a:endParaRPr lang="ar-EG" sz="2800" dirty="0">
            <a:solidFill>
              <a:schemeClr val="tx1"/>
            </a:solidFill>
            <a:latin typeface="Arabic Typesetting" panose="03020402040406030203" pitchFamily="66" charset="-78"/>
            <a:cs typeface="Arabic Typesetting" panose="03020402040406030203" pitchFamily="66" charset="-78"/>
          </a:endParaRPr>
        </a:p>
      </dgm:t>
    </dgm:pt>
    <dgm:pt modelId="{A42A1546-C74E-4748-A0D3-86EDE51F6BD2}" type="parTrans" cxnId="{9096C607-D80B-42A8-AEA6-D81CA489A436}">
      <dgm:prSet/>
      <dgm:spPr/>
      <dgm:t>
        <a:bodyPr/>
        <a:lstStyle/>
        <a:p>
          <a:pPr rtl="1"/>
          <a:endParaRPr lang="ar-EG"/>
        </a:p>
      </dgm:t>
    </dgm:pt>
    <dgm:pt modelId="{0105D9BB-CBAD-4481-8FF5-0BFDA6E05B37}" type="sibTrans" cxnId="{9096C607-D80B-42A8-AEA6-D81CA489A436}">
      <dgm:prSet/>
      <dgm:spPr/>
      <dgm:t>
        <a:bodyPr/>
        <a:lstStyle/>
        <a:p>
          <a:pPr rtl="1"/>
          <a:endParaRPr lang="ar-EG"/>
        </a:p>
      </dgm:t>
    </dgm:pt>
    <dgm:pt modelId="{ED538D07-A8D9-4194-B96A-F366A5E7B04E}">
      <dgm:prSet/>
      <dgm:spPr/>
      <dgm:t>
        <a:bodyPr/>
        <a:lstStyle/>
        <a:p>
          <a:pPr rtl="1"/>
          <a:r>
            <a:rPr lang="ar-EG" b="1" dirty="0">
              <a:solidFill>
                <a:schemeClr val="bg1"/>
              </a:solidFill>
              <a:latin typeface="Arabic Typesetting" panose="03020402040406030203" pitchFamily="66" charset="-78"/>
              <a:cs typeface="Arabic Typesetting" panose="03020402040406030203" pitchFamily="66" charset="-78"/>
            </a:rPr>
            <a:t>تركز على المزايا الإيجابية الممكن الحصول عليها</a:t>
          </a:r>
          <a:endParaRPr lang="ar-EG" dirty="0">
            <a:solidFill>
              <a:schemeClr val="bg1"/>
            </a:solidFill>
            <a:latin typeface="Arabic Typesetting" panose="03020402040406030203" pitchFamily="66" charset="-78"/>
            <a:cs typeface="Arabic Typesetting" panose="03020402040406030203" pitchFamily="66" charset="-78"/>
          </a:endParaRPr>
        </a:p>
      </dgm:t>
    </dgm:pt>
    <dgm:pt modelId="{4D4F5476-62BF-4F05-BFCD-A236F94B7E66}" type="parTrans" cxnId="{489351F8-6E1E-474E-BAB6-093BB518C65B}">
      <dgm:prSet/>
      <dgm:spPr/>
      <dgm:t>
        <a:bodyPr/>
        <a:lstStyle/>
        <a:p>
          <a:pPr rtl="1"/>
          <a:endParaRPr lang="ar-EG"/>
        </a:p>
      </dgm:t>
    </dgm:pt>
    <dgm:pt modelId="{19FD8039-CE4C-4CD6-AC0F-C7CCF21E194E}" type="sibTrans" cxnId="{489351F8-6E1E-474E-BAB6-093BB518C65B}">
      <dgm:prSet/>
      <dgm:spPr/>
      <dgm:t>
        <a:bodyPr/>
        <a:lstStyle/>
        <a:p>
          <a:pPr rtl="1"/>
          <a:endParaRPr lang="ar-EG"/>
        </a:p>
      </dgm:t>
    </dgm:pt>
    <dgm:pt modelId="{39730E62-630D-42FD-9A4D-A121F62385B6}">
      <dgm:prSet/>
      <dgm:spPr/>
      <dgm:t>
        <a:bodyPr/>
        <a:lstStyle/>
        <a:p>
          <a:pPr rtl="1"/>
          <a:r>
            <a:rPr lang="ar-EG" b="1" dirty="0">
              <a:latin typeface="Arabic Typesetting" panose="03020402040406030203" pitchFamily="66" charset="-78"/>
              <a:cs typeface="Arabic Typesetting" panose="03020402040406030203" pitchFamily="66" charset="-78"/>
            </a:rPr>
            <a:t>تقدم الأسباب و المبررات لكل مقترح إيجابي يمكن ان يتم اقتراحه</a:t>
          </a:r>
          <a:endParaRPr lang="ar-EG" dirty="0">
            <a:latin typeface="Arabic Typesetting" panose="03020402040406030203" pitchFamily="66" charset="-78"/>
            <a:cs typeface="Arabic Typesetting" panose="03020402040406030203" pitchFamily="66" charset="-78"/>
          </a:endParaRPr>
        </a:p>
      </dgm:t>
    </dgm:pt>
    <dgm:pt modelId="{453CE542-D447-480C-A28C-F7B2334281C5}" type="parTrans" cxnId="{572145B1-BF6D-40E9-8486-B142BEBD3F88}">
      <dgm:prSet/>
      <dgm:spPr/>
      <dgm:t>
        <a:bodyPr/>
        <a:lstStyle/>
        <a:p>
          <a:pPr rtl="1"/>
          <a:endParaRPr lang="ar-EG"/>
        </a:p>
      </dgm:t>
    </dgm:pt>
    <dgm:pt modelId="{2EDC92B9-1AFC-4AEE-BA04-6C79B47AD6D9}" type="sibTrans" cxnId="{572145B1-BF6D-40E9-8486-B142BEBD3F88}">
      <dgm:prSet/>
      <dgm:spPr/>
      <dgm:t>
        <a:bodyPr/>
        <a:lstStyle/>
        <a:p>
          <a:pPr rtl="1"/>
          <a:endParaRPr lang="ar-EG"/>
        </a:p>
      </dgm:t>
    </dgm:pt>
    <dgm:pt modelId="{3835DFEB-9610-4A7F-9932-65BEA1295F0E}">
      <dgm:prSet/>
      <dgm:spPr/>
      <dgm:t>
        <a:bodyPr/>
        <a:lstStyle/>
        <a:p>
          <a:pPr rtl="1"/>
          <a:r>
            <a:rPr lang="ar-EG" b="1" dirty="0">
              <a:solidFill>
                <a:srgbClr val="C00000"/>
              </a:solidFill>
              <a:latin typeface="Arabic Typesetting" panose="03020402040406030203" pitchFamily="66" charset="-78"/>
              <a:cs typeface="Arabic Typesetting" panose="03020402040406030203" pitchFamily="66" charset="-78"/>
            </a:rPr>
            <a:t>تنطلق المقترحات بشكل إيجابي لتكون ظاهرة ويمكن تنفيذها                     </a:t>
          </a:r>
          <a:endParaRPr lang="ar-EG" dirty="0">
            <a:solidFill>
              <a:srgbClr val="C00000"/>
            </a:solidFill>
            <a:latin typeface="Arabic Typesetting" panose="03020402040406030203" pitchFamily="66" charset="-78"/>
            <a:cs typeface="Arabic Typesetting" panose="03020402040406030203" pitchFamily="66" charset="-78"/>
          </a:endParaRPr>
        </a:p>
      </dgm:t>
    </dgm:pt>
    <dgm:pt modelId="{D59AE838-2F30-449D-832B-90A7B649D660}" type="parTrans" cxnId="{3859E6D3-3381-4B8F-852E-1E766CDAA7AA}">
      <dgm:prSet/>
      <dgm:spPr/>
      <dgm:t>
        <a:bodyPr/>
        <a:lstStyle/>
        <a:p>
          <a:pPr rtl="1"/>
          <a:endParaRPr lang="ar-EG"/>
        </a:p>
      </dgm:t>
    </dgm:pt>
    <dgm:pt modelId="{DBA92059-06BA-405E-8BF6-B9AFD3BC76A7}" type="sibTrans" cxnId="{3859E6D3-3381-4B8F-852E-1E766CDAA7AA}">
      <dgm:prSet/>
      <dgm:spPr/>
      <dgm:t>
        <a:bodyPr/>
        <a:lstStyle/>
        <a:p>
          <a:pPr rtl="1"/>
          <a:endParaRPr lang="ar-EG"/>
        </a:p>
      </dgm:t>
    </dgm:pt>
    <dgm:pt modelId="{351E5653-0F1A-47AF-8784-43478B87CC05}" type="pres">
      <dgm:prSet presAssocID="{F135B415-9F87-4E5C-9840-E5D677C6FA53}" presName="linear" presStyleCnt="0">
        <dgm:presLayoutVars>
          <dgm:animLvl val="lvl"/>
          <dgm:resizeHandles val="exact"/>
        </dgm:presLayoutVars>
      </dgm:prSet>
      <dgm:spPr/>
    </dgm:pt>
    <dgm:pt modelId="{0D83D9B3-6D62-45ED-A74F-592833F25743}" type="pres">
      <dgm:prSet presAssocID="{6B4AD9FB-9986-48DD-BC6F-A5B030139FE5}" presName="parentText" presStyleLbl="node1" presStyleIdx="0" presStyleCnt="4">
        <dgm:presLayoutVars>
          <dgm:chMax val="0"/>
          <dgm:bulletEnabled val="1"/>
        </dgm:presLayoutVars>
      </dgm:prSet>
      <dgm:spPr/>
    </dgm:pt>
    <dgm:pt modelId="{6C030A17-A01B-487B-9922-606110451B5B}" type="pres">
      <dgm:prSet presAssocID="{0105D9BB-CBAD-4481-8FF5-0BFDA6E05B37}" presName="spacer" presStyleCnt="0"/>
      <dgm:spPr/>
    </dgm:pt>
    <dgm:pt modelId="{03EAF9EB-5E71-4BF0-B175-44BE48CDFC3D}" type="pres">
      <dgm:prSet presAssocID="{ED538D07-A8D9-4194-B96A-F366A5E7B04E}" presName="parentText" presStyleLbl="node1" presStyleIdx="1" presStyleCnt="4">
        <dgm:presLayoutVars>
          <dgm:chMax val="0"/>
          <dgm:bulletEnabled val="1"/>
        </dgm:presLayoutVars>
      </dgm:prSet>
      <dgm:spPr/>
    </dgm:pt>
    <dgm:pt modelId="{C4EF0CE6-4CC6-4E40-8A60-A85A0E996898}" type="pres">
      <dgm:prSet presAssocID="{19FD8039-CE4C-4CD6-AC0F-C7CCF21E194E}" presName="spacer" presStyleCnt="0"/>
      <dgm:spPr/>
    </dgm:pt>
    <dgm:pt modelId="{B72ADBA5-5B5F-4C2D-8230-344A16A2D0A9}" type="pres">
      <dgm:prSet presAssocID="{39730E62-630D-42FD-9A4D-A121F62385B6}" presName="parentText" presStyleLbl="node1" presStyleIdx="2" presStyleCnt="4">
        <dgm:presLayoutVars>
          <dgm:chMax val="0"/>
          <dgm:bulletEnabled val="1"/>
        </dgm:presLayoutVars>
      </dgm:prSet>
      <dgm:spPr/>
    </dgm:pt>
    <dgm:pt modelId="{E1036D20-7A7F-46C3-A003-A6D07B4BC365}" type="pres">
      <dgm:prSet presAssocID="{2EDC92B9-1AFC-4AEE-BA04-6C79B47AD6D9}" presName="spacer" presStyleCnt="0"/>
      <dgm:spPr/>
    </dgm:pt>
    <dgm:pt modelId="{62EC2AA7-D314-4251-8810-106D29707939}" type="pres">
      <dgm:prSet presAssocID="{3835DFEB-9610-4A7F-9932-65BEA1295F0E}" presName="parentText" presStyleLbl="node1" presStyleIdx="3" presStyleCnt="4">
        <dgm:presLayoutVars>
          <dgm:chMax val="0"/>
          <dgm:bulletEnabled val="1"/>
        </dgm:presLayoutVars>
      </dgm:prSet>
      <dgm:spPr/>
    </dgm:pt>
  </dgm:ptLst>
  <dgm:cxnLst>
    <dgm:cxn modelId="{9096C607-D80B-42A8-AEA6-D81CA489A436}" srcId="{F135B415-9F87-4E5C-9840-E5D677C6FA53}" destId="{6B4AD9FB-9986-48DD-BC6F-A5B030139FE5}" srcOrd="0" destOrd="0" parTransId="{A42A1546-C74E-4748-A0D3-86EDE51F6BD2}" sibTransId="{0105D9BB-CBAD-4481-8FF5-0BFDA6E05B37}"/>
    <dgm:cxn modelId="{25A9BF88-0C36-485C-941B-A70C0341E4E4}" type="presOf" srcId="{ED538D07-A8D9-4194-B96A-F366A5E7B04E}" destId="{03EAF9EB-5E71-4BF0-B175-44BE48CDFC3D}" srcOrd="0" destOrd="0" presId="urn:microsoft.com/office/officeart/2005/8/layout/vList2"/>
    <dgm:cxn modelId="{36881B94-7D34-4615-8C6E-ECEBD1C5DB15}" type="presOf" srcId="{3835DFEB-9610-4A7F-9932-65BEA1295F0E}" destId="{62EC2AA7-D314-4251-8810-106D29707939}" srcOrd="0" destOrd="0" presId="urn:microsoft.com/office/officeart/2005/8/layout/vList2"/>
    <dgm:cxn modelId="{572145B1-BF6D-40E9-8486-B142BEBD3F88}" srcId="{F135B415-9F87-4E5C-9840-E5D677C6FA53}" destId="{39730E62-630D-42FD-9A4D-A121F62385B6}" srcOrd="2" destOrd="0" parTransId="{453CE542-D447-480C-A28C-F7B2334281C5}" sibTransId="{2EDC92B9-1AFC-4AEE-BA04-6C79B47AD6D9}"/>
    <dgm:cxn modelId="{D664ADB9-9242-4885-9968-F8E7A98E26CF}" type="presOf" srcId="{39730E62-630D-42FD-9A4D-A121F62385B6}" destId="{B72ADBA5-5B5F-4C2D-8230-344A16A2D0A9}" srcOrd="0" destOrd="0" presId="urn:microsoft.com/office/officeart/2005/8/layout/vList2"/>
    <dgm:cxn modelId="{3859E6D3-3381-4B8F-852E-1E766CDAA7AA}" srcId="{F135B415-9F87-4E5C-9840-E5D677C6FA53}" destId="{3835DFEB-9610-4A7F-9932-65BEA1295F0E}" srcOrd="3" destOrd="0" parTransId="{D59AE838-2F30-449D-832B-90A7B649D660}" sibTransId="{DBA92059-06BA-405E-8BF6-B9AFD3BC76A7}"/>
    <dgm:cxn modelId="{893C54D5-45E3-4861-9C89-E3336D03349E}" type="presOf" srcId="{6B4AD9FB-9986-48DD-BC6F-A5B030139FE5}" destId="{0D83D9B3-6D62-45ED-A74F-592833F25743}" srcOrd="0" destOrd="0" presId="urn:microsoft.com/office/officeart/2005/8/layout/vList2"/>
    <dgm:cxn modelId="{489351F8-6E1E-474E-BAB6-093BB518C65B}" srcId="{F135B415-9F87-4E5C-9840-E5D677C6FA53}" destId="{ED538D07-A8D9-4194-B96A-F366A5E7B04E}" srcOrd="1" destOrd="0" parTransId="{4D4F5476-62BF-4F05-BFCD-A236F94B7E66}" sibTransId="{19FD8039-CE4C-4CD6-AC0F-C7CCF21E194E}"/>
    <dgm:cxn modelId="{EB3853FD-3A0D-406B-A6FB-6493A3CAB1F0}" type="presOf" srcId="{F135B415-9F87-4E5C-9840-E5D677C6FA53}" destId="{351E5653-0F1A-47AF-8784-43478B87CC05}" srcOrd="0" destOrd="0" presId="urn:microsoft.com/office/officeart/2005/8/layout/vList2"/>
    <dgm:cxn modelId="{D9A3244F-0864-4831-899E-B5139CC94687}" type="presParOf" srcId="{351E5653-0F1A-47AF-8784-43478B87CC05}" destId="{0D83D9B3-6D62-45ED-A74F-592833F25743}" srcOrd="0" destOrd="0" presId="urn:microsoft.com/office/officeart/2005/8/layout/vList2"/>
    <dgm:cxn modelId="{0E2E62F6-D730-4A6B-B4E6-EF8FCDC8C623}" type="presParOf" srcId="{351E5653-0F1A-47AF-8784-43478B87CC05}" destId="{6C030A17-A01B-487B-9922-606110451B5B}" srcOrd="1" destOrd="0" presId="urn:microsoft.com/office/officeart/2005/8/layout/vList2"/>
    <dgm:cxn modelId="{C406B301-0C88-4291-A5ED-3D35CCDDA804}" type="presParOf" srcId="{351E5653-0F1A-47AF-8784-43478B87CC05}" destId="{03EAF9EB-5E71-4BF0-B175-44BE48CDFC3D}" srcOrd="2" destOrd="0" presId="urn:microsoft.com/office/officeart/2005/8/layout/vList2"/>
    <dgm:cxn modelId="{E7078853-A284-4C5E-AE5D-86958338B652}" type="presParOf" srcId="{351E5653-0F1A-47AF-8784-43478B87CC05}" destId="{C4EF0CE6-4CC6-4E40-8A60-A85A0E996898}" srcOrd="3" destOrd="0" presId="urn:microsoft.com/office/officeart/2005/8/layout/vList2"/>
    <dgm:cxn modelId="{3F99CC74-E1A0-40B4-A606-35E9FB08432F}" type="presParOf" srcId="{351E5653-0F1A-47AF-8784-43478B87CC05}" destId="{B72ADBA5-5B5F-4C2D-8230-344A16A2D0A9}" srcOrd="4" destOrd="0" presId="urn:microsoft.com/office/officeart/2005/8/layout/vList2"/>
    <dgm:cxn modelId="{51E057AB-5248-4BFC-B1DF-BEC87DB6493D}" type="presParOf" srcId="{351E5653-0F1A-47AF-8784-43478B87CC05}" destId="{E1036D20-7A7F-46C3-A003-A6D07B4BC365}" srcOrd="5" destOrd="0" presId="urn:microsoft.com/office/officeart/2005/8/layout/vList2"/>
    <dgm:cxn modelId="{365DC6E1-A716-4A0C-B87E-05DAC3B7485E}" type="presParOf" srcId="{351E5653-0F1A-47AF-8784-43478B87CC05}" destId="{62EC2AA7-D314-4251-8810-106D29707939}"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4A56AC-AA8A-4A94-8189-260D04A7C176}">
      <dsp:nvSpPr>
        <dsp:cNvPr id="0" name=""/>
        <dsp:cNvSpPr/>
      </dsp:nvSpPr>
      <dsp:spPr>
        <a:xfrm>
          <a:off x="4242397" y="1727375"/>
          <a:ext cx="1677681" cy="791782"/>
        </a:xfrm>
        <a:custGeom>
          <a:avLst/>
          <a:gdLst/>
          <a:ahLst/>
          <a:cxnLst/>
          <a:rect l="0" t="0" r="0" b="0"/>
          <a:pathLst>
            <a:path>
              <a:moveTo>
                <a:pt x="0" y="0"/>
              </a:moveTo>
              <a:lnTo>
                <a:pt x="0" y="539950"/>
              </a:lnTo>
              <a:lnTo>
                <a:pt x="1677681" y="539950"/>
              </a:lnTo>
              <a:lnTo>
                <a:pt x="1677681" y="791782"/>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C50969-9F2A-40CD-B710-D5BD8D0F136C}">
      <dsp:nvSpPr>
        <dsp:cNvPr id="0" name=""/>
        <dsp:cNvSpPr/>
      </dsp:nvSpPr>
      <dsp:spPr>
        <a:xfrm>
          <a:off x="2581134" y="1727375"/>
          <a:ext cx="1661262" cy="790609"/>
        </a:xfrm>
        <a:custGeom>
          <a:avLst/>
          <a:gdLst/>
          <a:ahLst/>
          <a:cxnLst/>
          <a:rect l="0" t="0" r="0" b="0"/>
          <a:pathLst>
            <a:path>
              <a:moveTo>
                <a:pt x="1661262" y="0"/>
              </a:moveTo>
              <a:lnTo>
                <a:pt x="1661262" y="538777"/>
              </a:lnTo>
              <a:lnTo>
                <a:pt x="0" y="538777"/>
              </a:lnTo>
              <a:lnTo>
                <a:pt x="0" y="790609"/>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68FABB-D257-45AC-A529-E33F22ABE419}">
      <dsp:nvSpPr>
        <dsp:cNvPr id="0" name=""/>
        <dsp:cNvSpPr/>
      </dsp:nvSpPr>
      <dsp:spPr>
        <a:xfrm>
          <a:off x="2883182" y="1172"/>
          <a:ext cx="2718429" cy="1726202"/>
        </a:xfrm>
        <a:prstGeom prst="roundRect">
          <a:avLst>
            <a:gd name="adj" fmla="val 10000"/>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5472E2-9E38-4E0E-9A3E-F5064A93F6F9}">
      <dsp:nvSpPr>
        <dsp:cNvPr id="0" name=""/>
        <dsp:cNvSpPr/>
      </dsp:nvSpPr>
      <dsp:spPr>
        <a:xfrm>
          <a:off x="3185230" y="288118"/>
          <a:ext cx="2718429" cy="1726202"/>
        </a:xfrm>
        <a:prstGeom prst="roundRect">
          <a:avLst>
            <a:gd name="adj" fmla="val 10000"/>
          </a:avLst>
        </a:prstGeom>
        <a:solidFill>
          <a:schemeClr val="accent5">
            <a:alpha val="90000"/>
            <a:tint val="4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1460" tIns="251460" rIns="251460" bIns="251460" numCol="1" spcCol="1270" anchor="ctr" anchorCtr="0">
          <a:noAutofit/>
        </a:bodyPr>
        <a:lstStyle/>
        <a:p>
          <a:pPr marL="0" lvl="0" indent="0" algn="ctr" defTabSz="2933700" rtl="1">
            <a:lnSpc>
              <a:spcPct val="90000"/>
            </a:lnSpc>
            <a:spcBef>
              <a:spcPct val="0"/>
            </a:spcBef>
            <a:spcAft>
              <a:spcPct val="35000"/>
            </a:spcAft>
            <a:buNone/>
          </a:pPr>
          <a:r>
            <a:rPr lang="ar-SA" sz="6600" b="1" kern="1200" dirty="0">
              <a:solidFill>
                <a:srgbClr val="002060"/>
              </a:solidFill>
              <a:latin typeface="Arabic Typesetting" panose="03020402040406030203" pitchFamily="66" charset="-78"/>
              <a:cs typeface="Arabic Typesetting" panose="03020402040406030203" pitchFamily="66" charset="-78"/>
            </a:rPr>
            <a:t>قارن بين</a:t>
          </a:r>
        </a:p>
      </dsp:txBody>
      <dsp:txXfrm>
        <a:off x="3235789" y="338677"/>
        <a:ext cx="2617311" cy="1625084"/>
      </dsp:txXfrm>
    </dsp:sp>
    <dsp:sp modelId="{E4C9D153-4263-4AEF-9C69-C6BD46AAEBF9}">
      <dsp:nvSpPr>
        <dsp:cNvPr id="0" name=""/>
        <dsp:cNvSpPr/>
      </dsp:nvSpPr>
      <dsp:spPr>
        <a:xfrm>
          <a:off x="1221920" y="2517985"/>
          <a:ext cx="2718429" cy="1726202"/>
        </a:xfrm>
        <a:prstGeom prst="roundRect">
          <a:avLst>
            <a:gd name="adj" fmla="val 10000"/>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874B26-946F-496A-8454-53EBE9B4DB7D}">
      <dsp:nvSpPr>
        <dsp:cNvPr id="0" name=""/>
        <dsp:cNvSpPr/>
      </dsp:nvSpPr>
      <dsp:spPr>
        <a:xfrm>
          <a:off x="1523967" y="2804930"/>
          <a:ext cx="2718429" cy="1726202"/>
        </a:xfrm>
        <a:prstGeom prst="roundRect">
          <a:avLst>
            <a:gd name="adj" fmla="val 10000"/>
          </a:avLst>
        </a:prstGeom>
        <a:solidFill>
          <a:schemeClr val="accent5">
            <a:alpha val="90000"/>
            <a:tint val="4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1930" tIns="201930" rIns="201930" bIns="201930" numCol="1" spcCol="1270" anchor="ctr" anchorCtr="0">
          <a:noAutofit/>
        </a:bodyPr>
        <a:lstStyle/>
        <a:p>
          <a:pPr marL="0" lvl="0" indent="0" algn="ctr" defTabSz="2355850" rtl="1">
            <a:lnSpc>
              <a:spcPct val="90000"/>
            </a:lnSpc>
            <a:spcBef>
              <a:spcPct val="0"/>
            </a:spcBef>
            <a:spcAft>
              <a:spcPct val="35000"/>
            </a:spcAft>
            <a:buNone/>
          </a:pPr>
          <a:r>
            <a:rPr lang="ar-SA" sz="5300" b="1" kern="1200" dirty="0">
              <a:solidFill>
                <a:srgbClr val="002060"/>
              </a:solidFill>
              <a:latin typeface="Arabic Typesetting" panose="03020402040406030203" pitchFamily="66" charset="-78"/>
              <a:cs typeface="Arabic Typesetting" panose="03020402040406030203" pitchFamily="66" charset="-78"/>
            </a:rPr>
            <a:t>الخبرات السابقة</a:t>
          </a:r>
        </a:p>
      </dsp:txBody>
      <dsp:txXfrm>
        <a:off x="1574526" y="2855489"/>
        <a:ext cx="2617311" cy="1625084"/>
      </dsp:txXfrm>
    </dsp:sp>
    <dsp:sp modelId="{157FC884-8603-4034-A8C2-AD1D6FCEFF3D}">
      <dsp:nvSpPr>
        <dsp:cNvPr id="0" name=""/>
        <dsp:cNvSpPr/>
      </dsp:nvSpPr>
      <dsp:spPr>
        <a:xfrm>
          <a:off x="4560864" y="2519158"/>
          <a:ext cx="2718429" cy="1726202"/>
        </a:xfrm>
        <a:prstGeom prst="roundRect">
          <a:avLst>
            <a:gd name="adj" fmla="val 10000"/>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7B856E-379C-4BFB-B6D6-4B107EF93EA9}">
      <dsp:nvSpPr>
        <dsp:cNvPr id="0" name=""/>
        <dsp:cNvSpPr/>
      </dsp:nvSpPr>
      <dsp:spPr>
        <a:xfrm>
          <a:off x="4862911" y="2806103"/>
          <a:ext cx="2718429" cy="1726202"/>
        </a:xfrm>
        <a:prstGeom prst="roundRect">
          <a:avLst>
            <a:gd name="adj" fmla="val 10000"/>
          </a:avLst>
        </a:prstGeom>
        <a:solidFill>
          <a:schemeClr val="accent5">
            <a:alpha val="90000"/>
            <a:tint val="4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5740" tIns="205740" rIns="205740" bIns="205740" numCol="1" spcCol="1270" anchor="ctr" anchorCtr="0">
          <a:noAutofit/>
        </a:bodyPr>
        <a:lstStyle/>
        <a:p>
          <a:pPr marL="0" lvl="0" indent="0" algn="ctr" defTabSz="2400300" rtl="1">
            <a:lnSpc>
              <a:spcPct val="90000"/>
            </a:lnSpc>
            <a:spcBef>
              <a:spcPct val="0"/>
            </a:spcBef>
            <a:spcAft>
              <a:spcPct val="35000"/>
            </a:spcAft>
            <a:buNone/>
          </a:pPr>
          <a:r>
            <a:rPr lang="ar-SA" sz="5400" b="1" kern="1200" dirty="0">
              <a:solidFill>
                <a:srgbClr val="002060"/>
              </a:solidFill>
              <a:latin typeface="Arabic Typesetting" panose="03020402040406030203" pitchFamily="66" charset="-78"/>
              <a:cs typeface="Arabic Typesetting" panose="03020402040406030203" pitchFamily="66" charset="-78"/>
            </a:rPr>
            <a:t>هذه الخبرة</a:t>
          </a:r>
        </a:p>
      </dsp:txBody>
      <dsp:txXfrm>
        <a:off x="4913470" y="2856662"/>
        <a:ext cx="2617311" cy="162508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377741"/>
          <a:ext cx="9143968" cy="554400"/>
        </a:xfrm>
        <a:prstGeom prst="rect">
          <a:avLst/>
        </a:prstGeom>
        <a:solidFill>
          <a:schemeClr val="bg1">
            <a:lumMod val="50000"/>
          </a:schemeClr>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3420045A-F0CE-43AD-B857-BF6D9C18CC86}">
      <dsp:nvSpPr>
        <dsp:cNvPr id="0" name=""/>
        <dsp:cNvSpPr/>
      </dsp:nvSpPr>
      <dsp:spPr>
        <a:xfrm>
          <a:off x="428625" y="93568"/>
          <a:ext cx="8706406" cy="649440"/>
        </a:xfrm>
        <a:prstGeom prst="roundRect">
          <a:avLst/>
        </a:prstGeom>
        <a:solidFill>
          <a:srgbClr val="FFFF0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4" tIns="0" rIns="241934" bIns="0" numCol="1" spcCol="1270" anchor="ctr" anchorCtr="0">
          <a:noAutofit/>
        </a:bodyPr>
        <a:lstStyle/>
        <a:p>
          <a:pPr marL="0" lvl="0" indent="0" algn="r" defTabSz="1955800" rtl="1">
            <a:lnSpc>
              <a:spcPct val="90000"/>
            </a:lnSpc>
            <a:spcBef>
              <a:spcPct val="0"/>
            </a:spcBef>
            <a:spcAft>
              <a:spcPct val="35000"/>
            </a:spcAft>
            <a:buNone/>
          </a:pPr>
          <a:r>
            <a:rPr lang="ar-SA" sz="4400" b="1" kern="1200" dirty="0">
              <a:solidFill>
                <a:srgbClr val="002060"/>
              </a:solidFill>
              <a:latin typeface="Arabic Typesetting" panose="03020402040406030203" pitchFamily="66" charset="-78"/>
              <a:cs typeface="Arabic Typesetting" panose="03020402040406030203" pitchFamily="66" charset="-78"/>
            </a:rPr>
            <a:t>الجدوى و الفوائد</a:t>
          </a:r>
          <a:r>
            <a:rPr lang="en-US" sz="4400" b="1" kern="1200" dirty="0">
              <a:solidFill>
                <a:srgbClr val="002060"/>
              </a:solidFill>
              <a:latin typeface="Arabic Typesetting" panose="03020402040406030203" pitchFamily="66" charset="-78"/>
              <a:cs typeface="Arabic Typesetting" panose="03020402040406030203" pitchFamily="66" charset="-78"/>
            </a:rPr>
            <a:t> </a:t>
          </a:r>
          <a:endParaRPr lang="ar-EG" sz="4400" b="1" kern="1200" dirty="0">
            <a:solidFill>
              <a:srgbClr val="002060"/>
            </a:solidFill>
            <a:latin typeface="Arabic Typesetting" panose="03020402040406030203" pitchFamily="66" charset="-78"/>
            <a:cs typeface="Arabic Typesetting" panose="03020402040406030203" pitchFamily="66" charset="-78"/>
          </a:endParaRPr>
        </a:p>
      </dsp:txBody>
      <dsp:txXfrm>
        <a:off x="460328" y="125271"/>
        <a:ext cx="8643000" cy="586034"/>
      </dsp:txXfrm>
    </dsp:sp>
    <dsp:sp modelId="{539CBED9-623E-43C9-BD52-C77FD788C9A6}">
      <dsp:nvSpPr>
        <dsp:cNvPr id="0" name=""/>
        <dsp:cNvSpPr/>
      </dsp:nvSpPr>
      <dsp:spPr>
        <a:xfrm>
          <a:off x="0" y="1365483"/>
          <a:ext cx="9143968" cy="554400"/>
        </a:xfrm>
        <a:prstGeom prst="rect">
          <a:avLst/>
        </a:prstGeom>
        <a:solidFill>
          <a:schemeClr val="bg1">
            <a:lumMod val="50000"/>
          </a:schemeClr>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5212887A-8D8A-4C8B-9668-06A50AA045D2}">
      <dsp:nvSpPr>
        <dsp:cNvPr id="0" name=""/>
        <dsp:cNvSpPr/>
      </dsp:nvSpPr>
      <dsp:spPr>
        <a:xfrm>
          <a:off x="437561" y="1067374"/>
          <a:ext cx="8706406" cy="649440"/>
        </a:xfrm>
        <a:prstGeom prst="roundRect">
          <a:avLst/>
        </a:prstGeom>
        <a:solidFill>
          <a:srgbClr val="FFFF0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4" tIns="0" rIns="241934" bIns="0" numCol="1" spcCol="1270" anchor="ctr" anchorCtr="0">
          <a:noAutofit/>
        </a:bodyPr>
        <a:lstStyle/>
        <a:p>
          <a:pPr marL="0" lvl="0" indent="0" algn="r" defTabSz="2400300" rtl="1">
            <a:lnSpc>
              <a:spcPct val="90000"/>
            </a:lnSpc>
            <a:spcBef>
              <a:spcPct val="0"/>
            </a:spcBef>
            <a:spcAft>
              <a:spcPct val="35000"/>
            </a:spcAft>
            <a:buNone/>
          </a:pPr>
          <a:r>
            <a:rPr lang="ar-SA" sz="5400" b="1" kern="1200" dirty="0">
              <a:solidFill>
                <a:srgbClr val="002060"/>
              </a:solidFill>
              <a:latin typeface="Arabic Typesetting" panose="03020402040406030203" pitchFamily="66" charset="-78"/>
              <a:cs typeface="Arabic Typesetting" panose="03020402040406030203" pitchFamily="66" charset="-78"/>
            </a:rPr>
            <a:t>ما هي الفوائد ؟</a:t>
          </a:r>
          <a:r>
            <a:rPr lang="en-US" sz="5400" b="1" kern="1200" dirty="0">
              <a:solidFill>
                <a:srgbClr val="002060"/>
              </a:solidFill>
              <a:latin typeface="Arabic Typesetting" panose="03020402040406030203" pitchFamily="66" charset="-78"/>
              <a:cs typeface="Arabic Typesetting" panose="03020402040406030203" pitchFamily="66" charset="-78"/>
            </a:rPr>
            <a:t> </a:t>
          </a:r>
          <a:endParaRPr lang="ar-EG" sz="5400" b="1" kern="1200" dirty="0">
            <a:solidFill>
              <a:srgbClr val="002060"/>
            </a:solidFill>
            <a:latin typeface="Arabic Typesetting" panose="03020402040406030203" pitchFamily="66" charset="-78"/>
            <a:cs typeface="Arabic Typesetting" panose="03020402040406030203" pitchFamily="66" charset="-78"/>
          </a:endParaRPr>
        </a:p>
      </dsp:txBody>
      <dsp:txXfrm>
        <a:off x="469264" y="1099077"/>
        <a:ext cx="8643000" cy="586034"/>
      </dsp:txXfrm>
    </dsp:sp>
    <dsp:sp modelId="{03AB7637-7096-495D-B0D4-B57899F6D724}">
      <dsp:nvSpPr>
        <dsp:cNvPr id="0" name=""/>
        <dsp:cNvSpPr/>
      </dsp:nvSpPr>
      <dsp:spPr>
        <a:xfrm>
          <a:off x="0" y="2363403"/>
          <a:ext cx="9143968" cy="554400"/>
        </a:xfrm>
        <a:prstGeom prst="rect">
          <a:avLst/>
        </a:prstGeom>
        <a:solidFill>
          <a:schemeClr val="bg1">
            <a:lumMod val="50000"/>
          </a:schemeClr>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08F67AF9-B7D5-422C-97EE-AD9FE5EF5AC1}">
      <dsp:nvSpPr>
        <dsp:cNvPr id="0" name=""/>
        <dsp:cNvSpPr/>
      </dsp:nvSpPr>
      <dsp:spPr>
        <a:xfrm>
          <a:off x="437561" y="2094980"/>
          <a:ext cx="8706406" cy="649440"/>
        </a:xfrm>
        <a:prstGeom prst="roundRect">
          <a:avLst/>
        </a:prstGeom>
        <a:solidFill>
          <a:srgbClr val="FFFF0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4" tIns="0" rIns="241934" bIns="0" numCol="1" spcCol="1270" anchor="ctr" anchorCtr="0">
          <a:noAutofit/>
        </a:bodyPr>
        <a:lstStyle/>
        <a:p>
          <a:pPr marL="0" lvl="0" indent="0" algn="r" defTabSz="2133600" rtl="1">
            <a:lnSpc>
              <a:spcPct val="90000"/>
            </a:lnSpc>
            <a:spcBef>
              <a:spcPct val="0"/>
            </a:spcBef>
            <a:spcAft>
              <a:spcPct val="35000"/>
            </a:spcAft>
            <a:buNone/>
          </a:pPr>
          <a:r>
            <a:rPr lang="ar-SA" sz="4800" b="1" kern="1200" dirty="0">
              <a:solidFill>
                <a:srgbClr val="002060"/>
              </a:solidFill>
              <a:latin typeface="Arabic Typesetting" panose="03020402040406030203" pitchFamily="66" charset="-78"/>
              <a:cs typeface="Arabic Typesetting" panose="03020402040406030203" pitchFamily="66" charset="-78"/>
            </a:rPr>
            <a:t>هل يمكننا تطبيق هذا المفهوم الجذاب ؟</a:t>
          </a:r>
          <a:r>
            <a:rPr lang="en-US" sz="4800" b="1" kern="1200" dirty="0">
              <a:solidFill>
                <a:srgbClr val="002060"/>
              </a:solidFill>
              <a:latin typeface="Arabic Typesetting" panose="03020402040406030203" pitchFamily="66" charset="-78"/>
              <a:cs typeface="Arabic Typesetting" panose="03020402040406030203" pitchFamily="66" charset="-78"/>
            </a:rPr>
            <a:t> </a:t>
          </a:r>
          <a:endParaRPr lang="ar-EG" sz="4800" b="1" kern="1200" dirty="0">
            <a:solidFill>
              <a:srgbClr val="002060"/>
            </a:solidFill>
            <a:latin typeface="Arabic Typesetting" panose="03020402040406030203" pitchFamily="66" charset="-78"/>
            <a:cs typeface="Arabic Typesetting" panose="03020402040406030203" pitchFamily="66" charset="-78"/>
          </a:endParaRPr>
        </a:p>
      </dsp:txBody>
      <dsp:txXfrm>
        <a:off x="469264" y="2126683"/>
        <a:ext cx="8643000" cy="586034"/>
      </dsp:txXfrm>
    </dsp:sp>
    <dsp:sp modelId="{7DECC61C-B72B-4AB6-AC31-4F337E787801}">
      <dsp:nvSpPr>
        <dsp:cNvPr id="0" name=""/>
        <dsp:cNvSpPr/>
      </dsp:nvSpPr>
      <dsp:spPr>
        <a:xfrm>
          <a:off x="0" y="3324958"/>
          <a:ext cx="9143968" cy="554400"/>
        </a:xfrm>
        <a:prstGeom prst="rect">
          <a:avLst/>
        </a:prstGeom>
        <a:solidFill>
          <a:schemeClr val="bg1">
            <a:lumMod val="50000"/>
          </a:schemeClr>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EDD069FD-C6DA-40B5-B473-191ED4CA86D5}">
      <dsp:nvSpPr>
        <dsp:cNvPr id="0" name=""/>
        <dsp:cNvSpPr/>
      </dsp:nvSpPr>
      <dsp:spPr>
        <a:xfrm>
          <a:off x="428625" y="3077151"/>
          <a:ext cx="8706406" cy="649440"/>
        </a:xfrm>
        <a:prstGeom prst="roundRect">
          <a:avLst/>
        </a:prstGeom>
        <a:solidFill>
          <a:srgbClr val="FFFF0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4" tIns="0" rIns="241934" bIns="0" numCol="1" spcCol="1270" anchor="ctr" anchorCtr="0">
          <a:noAutofit/>
        </a:bodyPr>
        <a:lstStyle/>
        <a:p>
          <a:pPr marL="0" lvl="0" indent="0" algn="r" defTabSz="1955800" rtl="1">
            <a:lnSpc>
              <a:spcPct val="90000"/>
            </a:lnSpc>
            <a:spcBef>
              <a:spcPct val="0"/>
            </a:spcBef>
            <a:spcAft>
              <a:spcPct val="35000"/>
            </a:spcAft>
            <a:buNone/>
          </a:pPr>
          <a:r>
            <a:rPr lang="ar-SA" sz="4400" b="1" kern="1200" dirty="0">
              <a:solidFill>
                <a:srgbClr val="002060"/>
              </a:solidFill>
              <a:latin typeface="Arabic Typesetting" panose="03020402040406030203" pitchFamily="66" charset="-78"/>
              <a:cs typeface="Arabic Typesetting" panose="03020402040406030203" pitchFamily="66" charset="-78"/>
            </a:rPr>
            <a:t>هل يمكن تعديل هذه الفكرة حتى تصبح قابلة للتنفيذ </a:t>
          </a:r>
          <a:r>
            <a:rPr lang="ar-SA" sz="3600" b="1" kern="1200" dirty="0">
              <a:solidFill>
                <a:srgbClr val="002060"/>
              </a:solidFill>
              <a:latin typeface="Arial" pitchFamily="34" charset="0"/>
              <a:cs typeface="Arial" pitchFamily="34" charset="0"/>
            </a:rPr>
            <a:t>؟</a:t>
          </a:r>
          <a:r>
            <a:rPr lang="en-US" sz="3600" b="1" kern="1200" dirty="0">
              <a:solidFill>
                <a:srgbClr val="002060"/>
              </a:solidFill>
              <a:latin typeface="Arial" pitchFamily="34" charset="0"/>
              <a:cs typeface="Arial" pitchFamily="34" charset="0"/>
            </a:rPr>
            <a:t> </a:t>
          </a:r>
          <a:endParaRPr lang="ar-EG" sz="3600" b="1" kern="1200" dirty="0">
            <a:solidFill>
              <a:srgbClr val="002060"/>
            </a:solidFill>
            <a:latin typeface="Arial" pitchFamily="34" charset="0"/>
            <a:cs typeface="Arial" pitchFamily="34" charset="0"/>
          </a:endParaRPr>
        </a:p>
      </dsp:txBody>
      <dsp:txXfrm>
        <a:off x="460328" y="3108854"/>
        <a:ext cx="8643000" cy="58603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377741"/>
          <a:ext cx="9143968" cy="554400"/>
        </a:xfrm>
        <a:prstGeom prst="rect">
          <a:avLst/>
        </a:prstGeom>
        <a:solidFill>
          <a:srgbClr val="FFFF00"/>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3420045A-F0CE-43AD-B857-BF6D9C18CC86}">
      <dsp:nvSpPr>
        <dsp:cNvPr id="0" name=""/>
        <dsp:cNvSpPr/>
      </dsp:nvSpPr>
      <dsp:spPr>
        <a:xfrm>
          <a:off x="428625" y="93568"/>
          <a:ext cx="870640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4" tIns="0" rIns="241934" bIns="0" numCol="1" spcCol="1270" anchor="ctr" anchorCtr="0">
          <a:noAutofit/>
        </a:bodyPr>
        <a:lstStyle/>
        <a:p>
          <a:pPr marL="0" lvl="0" indent="0" algn="r" defTabSz="2400300" rtl="1">
            <a:lnSpc>
              <a:spcPct val="90000"/>
            </a:lnSpc>
            <a:spcBef>
              <a:spcPct val="0"/>
            </a:spcBef>
            <a:spcAft>
              <a:spcPct val="35000"/>
            </a:spcAft>
            <a:buNone/>
          </a:pPr>
          <a:r>
            <a:rPr lang="ar-EG" sz="5400" b="1" kern="1200" dirty="0">
              <a:solidFill>
                <a:schemeClr val="bg1"/>
              </a:solidFill>
              <a:latin typeface="Arabic Typesetting" panose="03020402040406030203" pitchFamily="66" charset="-78"/>
              <a:cs typeface="Arabic Typesetting" panose="03020402040406030203" pitchFamily="66" charset="-78"/>
            </a:rPr>
            <a:t>التفكير الإبداعي </a:t>
          </a:r>
          <a:r>
            <a:rPr lang="en-US" sz="5400" b="1" kern="1200" dirty="0">
              <a:solidFill>
                <a:schemeClr val="bg1"/>
              </a:solidFill>
              <a:latin typeface="Arabic Typesetting" panose="03020402040406030203" pitchFamily="66" charset="-78"/>
              <a:cs typeface="Arabic Typesetting" panose="03020402040406030203" pitchFamily="66" charset="-78"/>
            </a:rPr>
            <a:t>creative </a:t>
          </a:r>
          <a:endParaRPr lang="ar-EG" sz="5400" b="1" kern="1200" dirty="0">
            <a:solidFill>
              <a:schemeClr val="bg1"/>
            </a:solidFill>
            <a:latin typeface="Arabic Typesetting" panose="03020402040406030203" pitchFamily="66" charset="-78"/>
            <a:cs typeface="Arabic Typesetting" panose="03020402040406030203" pitchFamily="66" charset="-78"/>
          </a:endParaRPr>
        </a:p>
      </dsp:txBody>
      <dsp:txXfrm>
        <a:off x="460328" y="125271"/>
        <a:ext cx="8643000" cy="586034"/>
      </dsp:txXfrm>
    </dsp:sp>
    <dsp:sp modelId="{539CBED9-623E-43C9-BD52-C77FD788C9A6}">
      <dsp:nvSpPr>
        <dsp:cNvPr id="0" name=""/>
        <dsp:cNvSpPr/>
      </dsp:nvSpPr>
      <dsp:spPr>
        <a:xfrm>
          <a:off x="0" y="1365483"/>
          <a:ext cx="9143968" cy="554400"/>
        </a:xfrm>
        <a:prstGeom prst="rect">
          <a:avLst/>
        </a:prstGeom>
        <a:solidFill>
          <a:srgbClr val="FFFF00"/>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5212887A-8D8A-4C8B-9668-06A50AA045D2}">
      <dsp:nvSpPr>
        <dsp:cNvPr id="0" name=""/>
        <dsp:cNvSpPr/>
      </dsp:nvSpPr>
      <dsp:spPr>
        <a:xfrm>
          <a:off x="437561" y="1067374"/>
          <a:ext cx="870640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4" tIns="0" rIns="241934" bIns="0" numCol="1" spcCol="1270" anchor="ctr" anchorCtr="0">
          <a:noAutofit/>
        </a:bodyPr>
        <a:lstStyle/>
        <a:p>
          <a:pPr marL="0" lvl="0" indent="0" algn="r" defTabSz="2400300" rtl="1">
            <a:lnSpc>
              <a:spcPct val="90000"/>
            </a:lnSpc>
            <a:spcBef>
              <a:spcPct val="0"/>
            </a:spcBef>
            <a:spcAft>
              <a:spcPct val="35000"/>
            </a:spcAft>
            <a:buNone/>
          </a:pPr>
          <a:r>
            <a:rPr lang="ar-EG" sz="5400" b="1" kern="1200" dirty="0">
              <a:solidFill>
                <a:schemeClr val="bg1"/>
              </a:solidFill>
              <a:latin typeface="Arabic Typesetting" panose="03020402040406030203" pitchFamily="66" charset="-78"/>
              <a:cs typeface="Arabic Typesetting" panose="03020402040406030203" pitchFamily="66" charset="-78"/>
            </a:rPr>
            <a:t>لون يوحى بالإنتاج و و النماء </a:t>
          </a:r>
        </a:p>
      </dsp:txBody>
      <dsp:txXfrm>
        <a:off x="469264" y="1099077"/>
        <a:ext cx="8643000" cy="586034"/>
      </dsp:txXfrm>
    </dsp:sp>
    <dsp:sp modelId="{03AB7637-7096-495D-B0D4-B57899F6D724}">
      <dsp:nvSpPr>
        <dsp:cNvPr id="0" name=""/>
        <dsp:cNvSpPr/>
      </dsp:nvSpPr>
      <dsp:spPr>
        <a:xfrm>
          <a:off x="0" y="2363403"/>
          <a:ext cx="9143968" cy="554400"/>
        </a:xfrm>
        <a:prstGeom prst="rect">
          <a:avLst/>
        </a:prstGeom>
        <a:solidFill>
          <a:srgbClr val="FFFF00"/>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08F67AF9-B7D5-422C-97EE-AD9FE5EF5AC1}">
      <dsp:nvSpPr>
        <dsp:cNvPr id="0" name=""/>
        <dsp:cNvSpPr/>
      </dsp:nvSpPr>
      <dsp:spPr>
        <a:xfrm>
          <a:off x="437561" y="2094980"/>
          <a:ext cx="870640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4" tIns="0" rIns="241934" bIns="0" numCol="1" spcCol="1270" anchor="ctr" anchorCtr="0">
          <a:noAutofit/>
        </a:bodyPr>
        <a:lstStyle/>
        <a:p>
          <a:pPr marL="0" lvl="0" indent="0" algn="r" defTabSz="2133600" rtl="1">
            <a:lnSpc>
              <a:spcPct val="90000"/>
            </a:lnSpc>
            <a:spcBef>
              <a:spcPct val="0"/>
            </a:spcBef>
            <a:spcAft>
              <a:spcPct val="35000"/>
            </a:spcAft>
            <a:buNone/>
          </a:pPr>
          <a:r>
            <a:rPr lang="ar-EG" sz="4800" b="1" kern="1200" dirty="0">
              <a:solidFill>
                <a:schemeClr val="bg1"/>
              </a:solidFill>
              <a:latin typeface="Arabic Typesetting" panose="03020402040406030203" pitchFamily="66" charset="-78"/>
              <a:cs typeface="Arabic Typesetting" panose="03020402040406030203" pitchFamily="66" charset="-78"/>
            </a:rPr>
            <a:t>مرتبط بالطاقة و الطبيعة </a:t>
          </a:r>
        </a:p>
      </dsp:txBody>
      <dsp:txXfrm>
        <a:off x="469264" y="2126683"/>
        <a:ext cx="8643000" cy="586034"/>
      </dsp:txXfrm>
    </dsp:sp>
    <dsp:sp modelId="{7DECC61C-B72B-4AB6-AC31-4F337E787801}">
      <dsp:nvSpPr>
        <dsp:cNvPr id="0" name=""/>
        <dsp:cNvSpPr/>
      </dsp:nvSpPr>
      <dsp:spPr>
        <a:xfrm>
          <a:off x="0" y="3324958"/>
          <a:ext cx="9143968" cy="554400"/>
        </a:xfrm>
        <a:prstGeom prst="rect">
          <a:avLst/>
        </a:prstGeom>
        <a:solidFill>
          <a:srgbClr val="FFFF00"/>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EDD069FD-C6DA-40B5-B473-191ED4CA86D5}">
      <dsp:nvSpPr>
        <dsp:cNvPr id="0" name=""/>
        <dsp:cNvSpPr/>
      </dsp:nvSpPr>
      <dsp:spPr>
        <a:xfrm>
          <a:off x="428625" y="3077151"/>
          <a:ext cx="870640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4" tIns="0" rIns="241934" bIns="0" numCol="1" spcCol="1270" anchor="ctr" anchorCtr="0">
          <a:noAutofit/>
        </a:bodyPr>
        <a:lstStyle/>
        <a:p>
          <a:pPr marL="0" lvl="0" indent="0" algn="r" defTabSz="2133600" rtl="1">
            <a:lnSpc>
              <a:spcPct val="90000"/>
            </a:lnSpc>
            <a:spcBef>
              <a:spcPct val="0"/>
            </a:spcBef>
            <a:spcAft>
              <a:spcPct val="35000"/>
            </a:spcAft>
            <a:buNone/>
          </a:pPr>
          <a:r>
            <a:rPr lang="ar-EG" sz="4800" b="1" kern="1200" dirty="0">
              <a:solidFill>
                <a:schemeClr val="bg1"/>
              </a:solidFill>
              <a:latin typeface="Arabic Typesetting" panose="03020402040406030203" pitchFamily="66" charset="-78"/>
              <a:cs typeface="Arabic Typesetting" panose="03020402040406030203" pitchFamily="66" charset="-78"/>
            </a:rPr>
            <a:t>يمثل الإبداعية و الأفكار الجديدة الخلاقة </a:t>
          </a:r>
        </a:p>
      </dsp:txBody>
      <dsp:txXfrm>
        <a:off x="460328" y="3108854"/>
        <a:ext cx="8643000" cy="58603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694276"/>
          <a:ext cx="9143968" cy="1159200"/>
        </a:xfrm>
        <a:prstGeom prst="rect">
          <a:avLst/>
        </a:prstGeom>
        <a:solidFill>
          <a:srgbClr val="FFFF00"/>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3420045A-F0CE-43AD-B857-BF6D9C18CC86}">
      <dsp:nvSpPr>
        <dsp:cNvPr id="0" name=""/>
        <dsp:cNvSpPr/>
      </dsp:nvSpPr>
      <dsp:spPr>
        <a:xfrm>
          <a:off x="428625" y="100096"/>
          <a:ext cx="8706406" cy="135792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4" tIns="0" rIns="241934" bIns="0" numCol="1" spcCol="1270" anchor="ctr" anchorCtr="0">
          <a:noAutofit/>
        </a:bodyPr>
        <a:lstStyle/>
        <a:p>
          <a:pPr marL="0" lvl="0" indent="0" algn="r" defTabSz="1955800" rtl="1">
            <a:lnSpc>
              <a:spcPct val="90000"/>
            </a:lnSpc>
            <a:spcBef>
              <a:spcPct val="0"/>
            </a:spcBef>
            <a:spcAft>
              <a:spcPct val="35000"/>
            </a:spcAft>
            <a:buNone/>
          </a:pPr>
          <a:r>
            <a:rPr lang="ar-EG" sz="4400" b="1" kern="1200" dirty="0">
              <a:solidFill>
                <a:schemeClr val="bg1"/>
              </a:solidFill>
              <a:latin typeface="Arabic Typesetting" panose="03020402040406030203" pitchFamily="66" charset="-78"/>
              <a:cs typeface="Arabic Typesetting" panose="03020402040406030203" pitchFamily="66" charset="-78"/>
            </a:rPr>
            <a:t>ينظر للأفكار من عدة زوايا و يحورها و يعدلها لتخرج فكرة جديدة مبتكرة </a:t>
          </a:r>
        </a:p>
      </dsp:txBody>
      <dsp:txXfrm>
        <a:off x="494913" y="166384"/>
        <a:ext cx="8573830" cy="1225344"/>
      </dsp:txXfrm>
    </dsp:sp>
    <dsp:sp modelId="{539CBED9-623E-43C9-BD52-C77FD788C9A6}">
      <dsp:nvSpPr>
        <dsp:cNvPr id="0" name=""/>
        <dsp:cNvSpPr/>
      </dsp:nvSpPr>
      <dsp:spPr>
        <a:xfrm>
          <a:off x="0" y="2683519"/>
          <a:ext cx="9143968" cy="1159200"/>
        </a:xfrm>
        <a:prstGeom prst="rect">
          <a:avLst/>
        </a:prstGeom>
        <a:solidFill>
          <a:srgbClr val="FFFF00"/>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5212887A-8D8A-4C8B-9668-06A50AA045D2}">
      <dsp:nvSpPr>
        <dsp:cNvPr id="0" name=""/>
        <dsp:cNvSpPr/>
      </dsp:nvSpPr>
      <dsp:spPr>
        <a:xfrm>
          <a:off x="437561" y="2136237"/>
          <a:ext cx="8706406" cy="135792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4" tIns="0" rIns="241934" bIns="0" numCol="1" spcCol="1270" anchor="ctr" anchorCtr="0">
          <a:noAutofit/>
        </a:bodyPr>
        <a:lstStyle/>
        <a:p>
          <a:pPr marL="0" lvl="0" indent="0" algn="r" defTabSz="2133600" rtl="1">
            <a:lnSpc>
              <a:spcPct val="90000"/>
            </a:lnSpc>
            <a:spcBef>
              <a:spcPct val="0"/>
            </a:spcBef>
            <a:spcAft>
              <a:spcPct val="35000"/>
            </a:spcAft>
            <a:buNone/>
          </a:pPr>
          <a:r>
            <a:rPr lang="ar-EG" sz="4800" b="1" kern="1200" dirty="0">
              <a:solidFill>
                <a:schemeClr val="bg1"/>
              </a:solidFill>
              <a:latin typeface="Arabic Typesetting" panose="03020402040406030203" pitchFamily="66" charset="-78"/>
              <a:cs typeface="Arabic Typesetting" panose="03020402040406030203" pitchFamily="66" charset="-78"/>
            </a:rPr>
            <a:t>يشجع المشاركة بالأفكار الجديدة </a:t>
          </a:r>
        </a:p>
      </dsp:txBody>
      <dsp:txXfrm>
        <a:off x="503849" y="2202525"/>
        <a:ext cx="8573830" cy="122534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468133"/>
          <a:ext cx="9144000" cy="7560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3420045A-F0CE-43AD-B857-BF6D9C18CC86}">
      <dsp:nvSpPr>
        <dsp:cNvPr id="0" name=""/>
        <dsp:cNvSpPr/>
      </dsp:nvSpPr>
      <dsp:spPr>
        <a:xfrm>
          <a:off x="428627" y="80624"/>
          <a:ext cx="8706436" cy="88560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الأفكار قابلة للتعديل و التغيير بمرونة كبيرة </a:t>
          </a:r>
        </a:p>
      </dsp:txBody>
      <dsp:txXfrm>
        <a:off x="471858" y="123855"/>
        <a:ext cx="8619974" cy="799138"/>
      </dsp:txXfrm>
    </dsp:sp>
    <dsp:sp modelId="{539CBED9-623E-43C9-BD52-C77FD788C9A6}">
      <dsp:nvSpPr>
        <dsp:cNvPr id="0" name=""/>
        <dsp:cNvSpPr/>
      </dsp:nvSpPr>
      <dsp:spPr>
        <a:xfrm>
          <a:off x="0" y="1815054"/>
          <a:ext cx="9144000" cy="7560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5212887A-8D8A-4C8B-9668-06A50AA045D2}">
      <dsp:nvSpPr>
        <dsp:cNvPr id="0" name=""/>
        <dsp:cNvSpPr/>
      </dsp:nvSpPr>
      <dsp:spPr>
        <a:xfrm>
          <a:off x="437563" y="1408542"/>
          <a:ext cx="8706436" cy="88560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تنشأ أفكار و مفاهيم جديدة </a:t>
          </a:r>
        </a:p>
      </dsp:txBody>
      <dsp:txXfrm>
        <a:off x="480794" y="1451773"/>
        <a:ext cx="8619974" cy="799138"/>
      </dsp:txXfrm>
    </dsp:sp>
    <dsp:sp modelId="{03AB7637-7096-495D-B0D4-B57899F6D724}">
      <dsp:nvSpPr>
        <dsp:cNvPr id="0" name=""/>
        <dsp:cNvSpPr/>
      </dsp:nvSpPr>
      <dsp:spPr>
        <a:xfrm>
          <a:off x="0" y="3126265"/>
          <a:ext cx="9144000" cy="7560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08F67AF9-B7D5-422C-97EE-AD9FE5EF5AC1}">
      <dsp:nvSpPr>
        <dsp:cNvPr id="0" name=""/>
        <dsp:cNvSpPr/>
      </dsp:nvSpPr>
      <dsp:spPr>
        <a:xfrm>
          <a:off x="437563" y="2809822"/>
          <a:ext cx="8706436" cy="88560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تقدم اقتراحات</a:t>
          </a:r>
        </a:p>
      </dsp:txBody>
      <dsp:txXfrm>
        <a:off x="480794" y="2853053"/>
        <a:ext cx="8619974" cy="79913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468133"/>
          <a:ext cx="7500990" cy="7560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3420045A-F0CE-43AD-B857-BF6D9C18CC86}">
      <dsp:nvSpPr>
        <dsp:cNvPr id="0" name=""/>
        <dsp:cNvSpPr/>
      </dsp:nvSpPr>
      <dsp:spPr>
        <a:xfrm>
          <a:off x="124561" y="142873"/>
          <a:ext cx="7142048" cy="88560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198464" tIns="0" rIns="198464" bIns="0" numCol="1" spcCol="1270" anchor="ctr" anchorCtr="0">
          <a:noAutofit/>
        </a:bodyPr>
        <a:lstStyle/>
        <a:p>
          <a:pPr marL="0" lvl="0" indent="0" algn="ct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الأفكار قابلة للتعديل و التغيير بمرونة كبيرة </a:t>
          </a:r>
        </a:p>
      </dsp:txBody>
      <dsp:txXfrm>
        <a:off x="167792" y="186104"/>
        <a:ext cx="7055586" cy="799138"/>
      </dsp:txXfrm>
    </dsp:sp>
    <dsp:sp modelId="{539CBED9-623E-43C9-BD52-C77FD788C9A6}">
      <dsp:nvSpPr>
        <dsp:cNvPr id="0" name=""/>
        <dsp:cNvSpPr/>
      </dsp:nvSpPr>
      <dsp:spPr>
        <a:xfrm>
          <a:off x="0" y="1815054"/>
          <a:ext cx="7500990" cy="7560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5212887A-8D8A-4C8B-9668-06A50AA045D2}">
      <dsp:nvSpPr>
        <dsp:cNvPr id="0" name=""/>
        <dsp:cNvSpPr/>
      </dsp:nvSpPr>
      <dsp:spPr>
        <a:xfrm>
          <a:off x="131892" y="1470790"/>
          <a:ext cx="7142048" cy="88560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198464" tIns="0" rIns="198464" bIns="0" numCol="1" spcCol="1270" anchor="ctr" anchorCtr="0">
          <a:noAutofit/>
        </a:bodyPr>
        <a:lstStyle/>
        <a:p>
          <a:pPr marL="0" lvl="0" indent="0" algn="ct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تنشأ أفكار و مفاهيم جديدة </a:t>
          </a:r>
        </a:p>
      </dsp:txBody>
      <dsp:txXfrm>
        <a:off x="175123" y="1514021"/>
        <a:ext cx="7055586" cy="799138"/>
      </dsp:txXfrm>
    </dsp:sp>
    <dsp:sp modelId="{03AB7637-7096-495D-B0D4-B57899F6D724}">
      <dsp:nvSpPr>
        <dsp:cNvPr id="0" name=""/>
        <dsp:cNvSpPr/>
      </dsp:nvSpPr>
      <dsp:spPr>
        <a:xfrm>
          <a:off x="0" y="3126265"/>
          <a:ext cx="7500990" cy="7560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08F67AF9-B7D5-422C-97EE-AD9FE5EF5AC1}">
      <dsp:nvSpPr>
        <dsp:cNvPr id="0" name=""/>
        <dsp:cNvSpPr/>
      </dsp:nvSpPr>
      <dsp:spPr>
        <a:xfrm>
          <a:off x="131892" y="2872071"/>
          <a:ext cx="7142048" cy="88560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198464" tIns="0" rIns="198464" bIns="0" numCol="1" spcCol="1270" anchor="ctr" anchorCtr="0">
          <a:noAutofit/>
        </a:bodyPr>
        <a:lstStyle/>
        <a:p>
          <a:pPr marL="0" lvl="0" indent="0" algn="ct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تقدم اقتراحات</a:t>
          </a:r>
        </a:p>
      </dsp:txBody>
      <dsp:txXfrm>
        <a:off x="175123" y="2915302"/>
        <a:ext cx="7055586" cy="79913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377741"/>
          <a:ext cx="9144000"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3420045A-F0CE-43AD-B857-BF6D9C18CC86}">
      <dsp:nvSpPr>
        <dsp:cNvPr id="0" name=""/>
        <dsp:cNvSpPr/>
      </dsp:nvSpPr>
      <dsp:spPr>
        <a:xfrm>
          <a:off x="428627" y="93568"/>
          <a:ext cx="870643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بذل جهد إبداعي</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60330" y="125271"/>
        <a:ext cx="8643030" cy="586034"/>
      </dsp:txXfrm>
    </dsp:sp>
    <dsp:sp modelId="{539CBED9-623E-43C9-BD52-C77FD788C9A6}">
      <dsp:nvSpPr>
        <dsp:cNvPr id="0" name=""/>
        <dsp:cNvSpPr/>
      </dsp:nvSpPr>
      <dsp:spPr>
        <a:xfrm>
          <a:off x="0" y="1365483"/>
          <a:ext cx="9144000"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5212887A-8D8A-4C8B-9668-06A50AA045D2}">
      <dsp:nvSpPr>
        <dsp:cNvPr id="0" name=""/>
        <dsp:cNvSpPr/>
      </dsp:nvSpPr>
      <dsp:spPr>
        <a:xfrm>
          <a:off x="437563" y="1067374"/>
          <a:ext cx="870643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تعد</a:t>
          </a:r>
          <a:r>
            <a:rPr lang="ar-JO" sz="4000" b="1" kern="1200" dirty="0">
              <a:solidFill>
                <a:schemeClr val="bg1"/>
              </a:solidFill>
              <a:latin typeface="Arabic Typesetting" panose="03020402040406030203" pitchFamily="66" charset="-78"/>
              <a:cs typeface="Arabic Typesetting" panose="03020402040406030203" pitchFamily="66" charset="-78"/>
            </a:rPr>
            <a:t>ي</a:t>
          </a:r>
          <a:r>
            <a:rPr lang="ar-SA" sz="4000" b="1" kern="1200" dirty="0">
              <a:solidFill>
                <a:schemeClr val="bg1"/>
              </a:solidFill>
              <a:latin typeface="Arabic Typesetting" panose="03020402040406030203" pitchFamily="66" charset="-78"/>
              <a:cs typeface="Arabic Typesetting" panose="03020402040406030203" pitchFamily="66" charset="-78"/>
            </a:rPr>
            <a:t>ل الأفكار و </a:t>
          </a:r>
          <a:r>
            <a:rPr lang="ar-JO" sz="4000" b="1" kern="1200" dirty="0">
              <a:solidFill>
                <a:schemeClr val="bg1"/>
              </a:solidFill>
              <a:latin typeface="Arabic Typesetting" panose="03020402040406030203" pitchFamily="66" charset="-78"/>
              <a:cs typeface="Arabic Typesetting" panose="03020402040406030203" pitchFamily="66" charset="-78"/>
            </a:rPr>
            <a:t>إزالة</a:t>
          </a:r>
          <a:r>
            <a:rPr lang="ar-SA" sz="4000" b="1" kern="1200" dirty="0">
              <a:solidFill>
                <a:schemeClr val="bg1"/>
              </a:solidFill>
              <a:latin typeface="Arabic Typesetting" panose="03020402040406030203" pitchFamily="66" charset="-78"/>
              <a:cs typeface="Arabic Typesetting" panose="03020402040406030203" pitchFamily="66" charset="-78"/>
            </a:rPr>
            <a:t> الأخطاء</a:t>
          </a:r>
          <a:r>
            <a:rPr lang="en-US" sz="4000" b="1" kern="1200" dirty="0">
              <a:solidFill>
                <a:schemeClr val="bg1"/>
              </a:solidFill>
              <a:latin typeface="Arabic Typesetting" panose="03020402040406030203" pitchFamily="66" charset="-78"/>
              <a:cs typeface="Arabic Typesetting" panose="03020402040406030203" pitchFamily="66" charset="-78"/>
            </a:rPr>
            <a:t> </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69266" y="1099077"/>
        <a:ext cx="8643030" cy="586034"/>
      </dsp:txXfrm>
    </dsp:sp>
    <dsp:sp modelId="{03AB7637-7096-495D-B0D4-B57899F6D724}">
      <dsp:nvSpPr>
        <dsp:cNvPr id="0" name=""/>
        <dsp:cNvSpPr/>
      </dsp:nvSpPr>
      <dsp:spPr>
        <a:xfrm>
          <a:off x="0" y="2363403"/>
          <a:ext cx="9144000"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08F67AF9-B7D5-422C-97EE-AD9FE5EF5AC1}">
      <dsp:nvSpPr>
        <dsp:cNvPr id="0" name=""/>
        <dsp:cNvSpPr/>
      </dsp:nvSpPr>
      <dsp:spPr>
        <a:xfrm>
          <a:off x="437563" y="2094980"/>
          <a:ext cx="870643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JO" sz="4000" b="1" kern="1200" dirty="0">
              <a:solidFill>
                <a:schemeClr val="bg1"/>
              </a:solidFill>
              <a:latin typeface="Arabic Typesetting" panose="03020402040406030203" pitchFamily="66" charset="-78"/>
              <a:cs typeface="Arabic Typesetting" panose="03020402040406030203" pitchFamily="66" charset="-78"/>
            </a:rPr>
            <a:t>تشجيع </a:t>
          </a:r>
          <a:r>
            <a:rPr lang="ar-SA" sz="4000" b="1" kern="1200" dirty="0">
              <a:solidFill>
                <a:schemeClr val="bg1"/>
              </a:solidFill>
              <a:latin typeface="Arabic Typesetting" panose="03020402040406030203" pitchFamily="66" charset="-78"/>
              <a:cs typeface="Arabic Typesetting" panose="03020402040406030203" pitchFamily="66" charset="-78"/>
            </a:rPr>
            <a:t>الابتكار</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69266" y="2126683"/>
        <a:ext cx="8643030" cy="586034"/>
      </dsp:txXfrm>
    </dsp:sp>
    <dsp:sp modelId="{7DECC61C-B72B-4AB6-AC31-4F337E787801}">
      <dsp:nvSpPr>
        <dsp:cNvPr id="0" name=""/>
        <dsp:cNvSpPr/>
      </dsp:nvSpPr>
      <dsp:spPr>
        <a:xfrm>
          <a:off x="0" y="3324958"/>
          <a:ext cx="9144000"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EDD069FD-C6DA-40B5-B473-191ED4CA86D5}">
      <dsp:nvSpPr>
        <dsp:cNvPr id="0" name=""/>
        <dsp:cNvSpPr/>
      </dsp:nvSpPr>
      <dsp:spPr>
        <a:xfrm>
          <a:off x="428627" y="3077151"/>
          <a:ext cx="870643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955800" rtl="1">
            <a:lnSpc>
              <a:spcPct val="90000"/>
            </a:lnSpc>
            <a:spcBef>
              <a:spcPct val="0"/>
            </a:spcBef>
            <a:spcAft>
              <a:spcPct val="35000"/>
            </a:spcAft>
            <a:buNone/>
          </a:pPr>
          <a:r>
            <a:rPr lang="ar-SA" sz="4400" b="1" kern="1200" dirty="0">
              <a:solidFill>
                <a:schemeClr val="bg1"/>
              </a:solidFill>
              <a:latin typeface="Arabic Typesetting" panose="03020402040406030203" pitchFamily="66" charset="-78"/>
              <a:cs typeface="Arabic Typesetting" panose="03020402040406030203" pitchFamily="66" charset="-78"/>
            </a:rPr>
            <a:t>تستكشف بدائل مختلفة لتنفي</a:t>
          </a:r>
          <a:r>
            <a:rPr lang="ar-EG" sz="4400" b="1" kern="1200" dirty="0">
              <a:solidFill>
                <a:schemeClr val="bg1"/>
              </a:solidFill>
              <a:latin typeface="Arabic Typesetting" panose="03020402040406030203" pitchFamily="66" charset="-78"/>
              <a:cs typeface="Arabic Typesetting" panose="03020402040406030203" pitchFamily="66" charset="-78"/>
            </a:rPr>
            <a:t>ذ</a:t>
          </a:r>
          <a:r>
            <a:rPr lang="ar-EG" sz="4400" b="1" kern="1200" baseline="0" dirty="0">
              <a:solidFill>
                <a:schemeClr val="bg1"/>
              </a:solidFill>
              <a:latin typeface="Arabic Typesetting" panose="03020402040406030203" pitchFamily="66" charset="-78"/>
              <a:cs typeface="Arabic Typesetting" panose="03020402040406030203" pitchFamily="66" charset="-78"/>
            </a:rPr>
            <a:t> </a:t>
          </a:r>
          <a:r>
            <a:rPr lang="ar-SA" sz="4400" b="1" kern="1200" dirty="0">
              <a:solidFill>
                <a:schemeClr val="bg1"/>
              </a:solidFill>
              <a:latin typeface="Arabic Typesetting" panose="03020402040406030203" pitchFamily="66" charset="-78"/>
              <a:cs typeface="Arabic Typesetting" panose="03020402040406030203" pitchFamily="66" charset="-78"/>
            </a:rPr>
            <a:t>الأعمال و الأفعال</a:t>
          </a:r>
          <a:endParaRPr lang="ar-EG" sz="4400" b="1" kern="1200" dirty="0">
            <a:solidFill>
              <a:schemeClr val="bg1"/>
            </a:solidFill>
            <a:latin typeface="Arabic Typesetting" panose="03020402040406030203" pitchFamily="66" charset="-78"/>
            <a:cs typeface="Arabic Typesetting" panose="03020402040406030203" pitchFamily="66" charset="-78"/>
          </a:endParaRPr>
        </a:p>
      </dsp:txBody>
      <dsp:txXfrm>
        <a:off x="460330" y="3108854"/>
        <a:ext cx="8643030" cy="58603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377741"/>
          <a:ext cx="9144000"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3420045A-F0CE-43AD-B857-BF6D9C18CC86}">
      <dsp:nvSpPr>
        <dsp:cNvPr id="0" name=""/>
        <dsp:cNvSpPr/>
      </dsp:nvSpPr>
      <dsp:spPr>
        <a:xfrm>
          <a:off x="428627" y="93568"/>
          <a:ext cx="870643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عندما يصبح التطور و التحسين شيئا مهما</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60330" y="125271"/>
        <a:ext cx="8643030" cy="586034"/>
      </dsp:txXfrm>
    </dsp:sp>
    <dsp:sp modelId="{539CBED9-623E-43C9-BD52-C77FD788C9A6}">
      <dsp:nvSpPr>
        <dsp:cNvPr id="0" name=""/>
        <dsp:cNvSpPr/>
      </dsp:nvSpPr>
      <dsp:spPr>
        <a:xfrm>
          <a:off x="0" y="1365483"/>
          <a:ext cx="9144000"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5212887A-8D8A-4C8B-9668-06A50AA045D2}">
      <dsp:nvSpPr>
        <dsp:cNvPr id="0" name=""/>
        <dsp:cNvSpPr/>
      </dsp:nvSpPr>
      <dsp:spPr>
        <a:xfrm>
          <a:off x="437563" y="1067374"/>
          <a:ext cx="870643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JO" sz="4000" b="1" kern="1200" dirty="0">
              <a:solidFill>
                <a:schemeClr val="bg1"/>
              </a:solidFill>
              <a:latin typeface="Arabic Typesetting" panose="03020402040406030203" pitchFamily="66" charset="-78"/>
              <a:cs typeface="Arabic Typesetting" panose="03020402040406030203" pitchFamily="66" charset="-78"/>
            </a:rPr>
            <a:t>وجود</a:t>
          </a:r>
          <a:r>
            <a:rPr lang="ar-SA" sz="4000" b="1" kern="1200" dirty="0">
              <a:solidFill>
                <a:schemeClr val="bg1"/>
              </a:solidFill>
              <a:latin typeface="Arabic Typesetting" panose="03020402040406030203" pitchFamily="66" charset="-78"/>
              <a:cs typeface="Arabic Typesetting" panose="03020402040406030203" pitchFamily="66" charset="-78"/>
            </a:rPr>
            <a:t> ضرورة لطرح بدائل و خيارات</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69266" y="1099077"/>
        <a:ext cx="8643030" cy="586034"/>
      </dsp:txXfrm>
    </dsp:sp>
    <dsp:sp modelId="{03AB7637-7096-495D-B0D4-B57899F6D724}">
      <dsp:nvSpPr>
        <dsp:cNvPr id="0" name=""/>
        <dsp:cNvSpPr/>
      </dsp:nvSpPr>
      <dsp:spPr>
        <a:xfrm>
          <a:off x="0" y="2363403"/>
          <a:ext cx="9144000"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08F67AF9-B7D5-422C-97EE-AD9FE5EF5AC1}">
      <dsp:nvSpPr>
        <dsp:cNvPr id="0" name=""/>
        <dsp:cNvSpPr/>
      </dsp:nvSpPr>
      <dsp:spPr>
        <a:xfrm>
          <a:off x="437563" y="2094980"/>
          <a:ext cx="870643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ضرورة طرح أفكار جديدة</a:t>
          </a:r>
          <a:r>
            <a:rPr lang="en-US" sz="4000" b="1" kern="1200" dirty="0">
              <a:solidFill>
                <a:schemeClr val="bg1"/>
              </a:solidFill>
              <a:latin typeface="Arabic Typesetting" panose="03020402040406030203" pitchFamily="66" charset="-78"/>
              <a:cs typeface="Arabic Typesetting" panose="03020402040406030203" pitchFamily="66" charset="-78"/>
            </a:rPr>
            <a:t> </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69266" y="2126683"/>
        <a:ext cx="8643030" cy="586034"/>
      </dsp:txXfrm>
    </dsp:sp>
    <dsp:sp modelId="{7DECC61C-B72B-4AB6-AC31-4F337E787801}">
      <dsp:nvSpPr>
        <dsp:cNvPr id="0" name=""/>
        <dsp:cNvSpPr/>
      </dsp:nvSpPr>
      <dsp:spPr>
        <a:xfrm>
          <a:off x="0" y="3324958"/>
          <a:ext cx="9144000"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EDD069FD-C6DA-40B5-B473-191ED4CA86D5}">
      <dsp:nvSpPr>
        <dsp:cNvPr id="0" name=""/>
        <dsp:cNvSpPr/>
      </dsp:nvSpPr>
      <dsp:spPr>
        <a:xfrm>
          <a:off x="428627" y="3077151"/>
          <a:ext cx="8706436" cy="649440"/>
        </a:xfrm>
        <a:prstGeom prst="roundRect">
          <a:avLst/>
        </a:prstGeom>
        <a:solidFill>
          <a:srgbClr val="00B05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طرح رؤية مختلفة تجاه أمر ما</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60330" y="3108854"/>
        <a:ext cx="8643030" cy="58603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377741"/>
          <a:ext cx="8643966"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3420045A-F0CE-43AD-B857-BF6D9C18CC86}">
      <dsp:nvSpPr>
        <dsp:cNvPr id="0" name=""/>
        <dsp:cNvSpPr/>
      </dsp:nvSpPr>
      <dsp:spPr>
        <a:xfrm>
          <a:off x="405187" y="93568"/>
          <a:ext cx="8230330" cy="64944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28705" tIns="0" rIns="22870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التفكير التأملي </a:t>
          </a:r>
          <a:r>
            <a:rPr lang="en-US" sz="3200" b="1" kern="1200" dirty="0">
              <a:solidFill>
                <a:schemeClr val="bg1"/>
              </a:solidFill>
              <a:latin typeface="Arial" pitchFamily="34" charset="0"/>
              <a:cs typeface="Arial" pitchFamily="34" charset="0"/>
            </a:rPr>
            <a:t>Reflective</a:t>
          </a:r>
          <a:endParaRPr lang="ar-EG" sz="3200" b="1" kern="1200" dirty="0">
            <a:solidFill>
              <a:schemeClr val="bg1"/>
            </a:solidFill>
            <a:latin typeface="Arial" pitchFamily="34" charset="0"/>
            <a:cs typeface="Arial" pitchFamily="34" charset="0"/>
          </a:endParaRPr>
        </a:p>
      </dsp:txBody>
      <dsp:txXfrm>
        <a:off x="436890" y="125271"/>
        <a:ext cx="8166924" cy="586034"/>
      </dsp:txXfrm>
    </dsp:sp>
    <dsp:sp modelId="{539CBED9-623E-43C9-BD52-C77FD788C9A6}">
      <dsp:nvSpPr>
        <dsp:cNvPr id="0" name=""/>
        <dsp:cNvSpPr/>
      </dsp:nvSpPr>
      <dsp:spPr>
        <a:xfrm>
          <a:off x="0" y="1357322"/>
          <a:ext cx="8643966"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5212887A-8D8A-4C8B-9668-06A50AA045D2}">
      <dsp:nvSpPr>
        <dsp:cNvPr id="0" name=""/>
        <dsp:cNvSpPr/>
      </dsp:nvSpPr>
      <dsp:spPr>
        <a:xfrm>
          <a:off x="413635" y="1067374"/>
          <a:ext cx="8230330" cy="64944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28705" tIns="0" rIns="22870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لون شمولي يدل على الرحابة و الأتساع </a:t>
          </a:r>
        </a:p>
      </dsp:txBody>
      <dsp:txXfrm>
        <a:off x="445338" y="1099077"/>
        <a:ext cx="8166924" cy="586034"/>
      </dsp:txXfrm>
    </dsp:sp>
    <dsp:sp modelId="{03AB7637-7096-495D-B0D4-B57899F6D724}">
      <dsp:nvSpPr>
        <dsp:cNvPr id="0" name=""/>
        <dsp:cNvSpPr/>
      </dsp:nvSpPr>
      <dsp:spPr>
        <a:xfrm>
          <a:off x="0" y="2363403"/>
          <a:ext cx="8643966"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08F67AF9-B7D5-422C-97EE-AD9FE5EF5AC1}">
      <dsp:nvSpPr>
        <dsp:cNvPr id="0" name=""/>
        <dsp:cNvSpPr/>
      </dsp:nvSpPr>
      <dsp:spPr>
        <a:xfrm>
          <a:off x="349661" y="2159677"/>
          <a:ext cx="8230330" cy="64944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28705" tIns="0" rIns="22870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يوحي بالقدرة على الضبط و التحكم</a:t>
          </a:r>
        </a:p>
      </dsp:txBody>
      <dsp:txXfrm>
        <a:off x="381364" y="2191380"/>
        <a:ext cx="8166924" cy="586034"/>
      </dsp:txXfrm>
    </dsp:sp>
    <dsp:sp modelId="{7DECC61C-B72B-4AB6-AC31-4F337E787801}">
      <dsp:nvSpPr>
        <dsp:cNvPr id="0" name=""/>
        <dsp:cNvSpPr/>
      </dsp:nvSpPr>
      <dsp:spPr>
        <a:xfrm>
          <a:off x="0" y="3324958"/>
          <a:ext cx="8643966" cy="5544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EDD069FD-C6DA-40B5-B473-191ED4CA86D5}">
      <dsp:nvSpPr>
        <dsp:cNvPr id="0" name=""/>
        <dsp:cNvSpPr/>
      </dsp:nvSpPr>
      <dsp:spPr>
        <a:xfrm>
          <a:off x="405187" y="3077151"/>
          <a:ext cx="8230330" cy="64944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28705" tIns="0" rIns="22870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مرتبط بعملية ربط الأفكار ( التفكير  حول الأفكار )</a:t>
          </a:r>
        </a:p>
      </dsp:txBody>
      <dsp:txXfrm>
        <a:off x="436890" y="3108854"/>
        <a:ext cx="8166924" cy="58603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694276"/>
          <a:ext cx="8643966" cy="11592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3420045A-F0CE-43AD-B857-BF6D9C18CC86}">
      <dsp:nvSpPr>
        <dsp:cNvPr id="0" name=""/>
        <dsp:cNvSpPr/>
      </dsp:nvSpPr>
      <dsp:spPr>
        <a:xfrm>
          <a:off x="405187" y="100096"/>
          <a:ext cx="8230330" cy="135792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28705" tIns="0" rIns="22870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تقوم بضبط عمليات التفكير (القبعات ) و توجيهها في مسارها الصحيح .</a:t>
          </a:r>
        </a:p>
      </dsp:txBody>
      <dsp:txXfrm>
        <a:off x="471475" y="166384"/>
        <a:ext cx="8097754" cy="1225344"/>
      </dsp:txXfrm>
    </dsp:sp>
    <dsp:sp modelId="{539CBED9-623E-43C9-BD52-C77FD788C9A6}">
      <dsp:nvSpPr>
        <dsp:cNvPr id="0" name=""/>
        <dsp:cNvSpPr/>
      </dsp:nvSpPr>
      <dsp:spPr>
        <a:xfrm>
          <a:off x="0" y="2636875"/>
          <a:ext cx="8643966" cy="11592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5212887A-8D8A-4C8B-9668-06A50AA045D2}">
      <dsp:nvSpPr>
        <dsp:cNvPr id="0" name=""/>
        <dsp:cNvSpPr/>
      </dsp:nvSpPr>
      <dsp:spPr>
        <a:xfrm>
          <a:off x="413635" y="2136237"/>
          <a:ext cx="8230330" cy="135792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28705" tIns="0" rIns="22870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تتحكم و تدير التفكير و تنسق طلبات أعضاء المجموعة للنظر في نمط معين من التفكير </a:t>
          </a:r>
        </a:p>
      </dsp:txBody>
      <dsp:txXfrm>
        <a:off x="479923" y="2202525"/>
        <a:ext cx="8097754" cy="122534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463118"/>
          <a:ext cx="9144000" cy="7056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3420045A-F0CE-43AD-B857-BF6D9C18CC86}">
      <dsp:nvSpPr>
        <dsp:cNvPr id="0" name=""/>
        <dsp:cNvSpPr/>
      </dsp:nvSpPr>
      <dsp:spPr>
        <a:xfrm>
          <a:off x="428627" y="101443"/>
          <a:ext cx="8706436" cy="82656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600200" rtl="1">
            <a:lnSpc>
              <a:spcPct val="90000"/>
            </a:lnSpc>
            <a:spcBef>
              <a:spcPct val="0"/>
            </a:spcBef>
            <a:spcAft>
              <a:spcPct val="35000"/>
            </a:spcAft>
            <a:buNone/>
          </a:pPr>
          <a:r>
            <a:rPr lang="ar-EG" sz="3600" b="1" kern="1200" dirty="0">
              <a:solidFill>
                <a:schemeClr val="bg1"/>
              </a:solidFill>
              <a:latin typeface="Arabic Typesetting" panose="03020402040406030203" pitchFamily="66" charset="-78"/>
              <a:cs typeface="Arabic Typesetting" panose="03020402040406030203" pitchFamily="66" charset="-78"/>
            </a:rPr>
            <a:t>تبدى الملاحظات حول الأنماط التفكيرية و تربط ما بين الأفكار </a:t>
          </a:r>
        </a:p>
      </dsp:txBody>
      <dsp:txXfrm>
        <a:off x="468976" y="141792"/>
        <a:ext cx="8625738" cy="745862"/>
      </dsp:txXfrm>
    </dsp:sp>
    <dsp:sp modelId="{539CBED9-623E-43C9-BD52-C77FD788C9A6}">
      <dsp:nvSpPr>
        <dsp:cNvPr id="0" name=""/>
        <dsp:cNvSpPr/>
      </dsp:nvSpPr>
      <dsp:spPr>
        <a:xfrm>
          <a:off x="0" y="1709857"/>
          <a:ext cx="9144000" cy="7056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5212887A-8D8A-4C8B-9668-06A50AA045D2}">
      <dsp:nvSpPr>
        <dsp:cNvPr id="0" name=""/>
        <dsp:cNvSpPr/>
      </dsp:nvSpPr>
      <dsp:spPr>
        <a:xfrm>
          <a:off x="437563" y="1340833"/>
          <a:ext cx="8706436" cy="82656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تلخص الأفكار و تقدم الاستنتاجات و النظرة العامة</a:t>
          </a:r>
        </a:p>
      </dsp:txBody>
      <dsp:txXfrm>
        <a:off x="477912" y="1381182"/>
        <a:ext cx="8625738" cy="745862"/>
      </dsp:txXfrm>
    </dsp:sp>
    <dsp:sp modelId="{03AB7637-7096-495D-B0D4-B57899F6D724}">
      <dsp:nvSpPr>
        <dsp:cNvPr id="0" name=""/>
        <dsp:cNvSpPr/>
      </dsp:nvSpPr>
      <dsp:spPr>
        <a:xfrm>
          <a:off x="0" y="2944041"/>
          <a:ext cx="9144000" cy="7056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08F67AF9-B7D5-422C-97EE-AD9FE5EF5AC1}">
      <dsp:nvSpPr>
        <dsp:cNvPr id="0" name=""/>
        <dsp:cNvSpPr/>
      </dsp:nvSpPr>
      <dsp:spPr>
        <a:xfrm>
          <a:off x="437563" y="2643206"/>
          <a:ext cx="8706436" cy="82656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solidFill>
                <a:schemeClr val="bg1"/>
              </a:solidFill>
              <a:latin typeface="Arabic Typesetting" panose="03020402040406030203" pitchFamily="66" charset="-78"/>
              <a:cs typeface="Arabic Typesetting" panose="03020402040406030203" pitchFamily="66" charset="-78"/>
            </a:rPr>
            <a:t>تقوم بوضع خطط التنفيذ </a:t>
          </a:r>
        </a:p>
      </dsp:txBody>
      <dsp:txXfrm>
        <a:off x="477912" y="2683555"/>
        <a:ext cx="8625738" cy="7458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377741"/>
          <a:ext cx="9144000" cy="554400"/>
        </a:xfrm>
        <a:prstGeom prst="rect">
          <a:avLst/>
        </a:prstGeom>
        <a:solidFill>
          <a:schemeClr val="accent1">
            <a:alpha val="90000"/>
          </a:schemeClr>
        </a:solidFill>
        <a:ln w="12700" cap="flat" cmpd="sng" algn="ctr">
          <a:solidFill>
            <a:schemeClr val="accent1">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3420045A-F0CE-43AD-B857-BF6D9C18CC86}">
      <dsp:nvSpPr>
        <dsp:cNvPr id="0" name=""/>
        <dsp:cNvSpPr/>
      </dsp:nvSpPr>
      <dsp:spPr>
        <a:xfrm>
          <a:off x="428627" y="93568"/>
          <a:ext cx="8706436" cy="64944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422400" rtl="1">
            <a:lnSpc>
              <a:spcPct val="90000"/>
            </a:lnSpc>
            <a:spcBef>
              <a:spcPct val="0"/>
            </a:spcBef>
            <a:spcAft>
              <a:spcPct val="35000"/>
            </a:spcAft>
            <a:buNone/>
          </a:pPr>
          <a:r>
            <a:rPr kumimoji="0" lang="ar-SA" sz="32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المعلومات المتوفرة لدينا و الموجودة</a:t>
          </a:r>
          <a:r>
            <a:rPr kumimoji="0" lang="en-US" sz="32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3200" b="1" kern="1200" dirty="0">
            <a:latin typeface="Arabic Typesetting" panose="03020402040406030203" pitchFamily="66" charset="-78"/>
            <a:cs typeface="Arabic Typesetting" panose="03020402040406030203" pitchFamily="66" charset="-78"/>
          </a:endParaRPr>
        </a:p>
      </dsp:txBody>
      <dsp:txXfrm>
        <a:off x="460330" y="125271"/>
        <a:ext cx="8643030" cy="586034"/>
      </dsp:txXfrm>
    </dsp:sp>
    <dsp:sp modelId="{539CBED9-623E-43C9-BD52-C77FD788C9A6}">
      <dsp:nvSpPr>
        <dsp:cNvPr id="0" name=""/>
        <dsp:cNvSpPr/>
      </dsp:nvSpPr>
      <dsp:spPr>
        <a:xfrm>
          <a:off x="0" y="1365483"/>
          <a:ext cx="9144000" cy="554400"/>
        </a:xfrm>
        <a:prstGeom prst="rect">
          <a:avLst/>
        </a:prstGeom>
        <a:solidFill>
          <a:schemeClr val="accent1">
            <a:alpha val="90000"/>
          </a:schemeClr>
        </a:solidFill>
        <a:ln w="12700" cap="flat" cmpd="sng" algn="ctr">
          <a:solidFill>
            <a:schemeClr val="accent1">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5212887A-8D8A-4C8B-9668-06A50AA045D2}">
      <dsp:nvSpPr>
        <dsp:cNvPr id="0" name=""/>
        <dsp:cNvSpPr/>
      </dsp:nvSpPr>
      <dsp:spPr>
        <a:xfrm>
          <a:off x="437563" y="1067374"/>
          <a:ext cx="8706436" cy="64944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600200" rtl="1">
            <a:lnSpc>
              <a:spcPct val="90000"/>
            </a:lnSpc>
            <a:spcBef>
              <a:spcPct val="0"/>
            </a:spcBef>
            <a:spcAft>
              <a:spcPct val="35000"/>
            </a:spcAft>
            <a:buNone/>
          </a:pPr>
          <a:r>
            <a:rPr kumimoji="0" lang="ar-SA"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المعلومات التي نود الحصول عليها</a:t>
          </a:r>
          <a:r>
            <a:rPr kumimoji="0" lang="en-US"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3600" b="1" kern="1200" dirty="0">
            <a:latin typeface="Arabic Typesetting" panose="03020402040406030203" pitchFamily="66" charset="-78"/>
            <a:cs typeface="Arabic Typesetting" panose="03020402040406030203" pitchFamily="66" charset="-78"/>
          </a:endParaRPr>
        </a:p>
      </dsp:txBody>
      <dsp:txXfrm>
        <a:off x="469266" y="1099077"/>
        <a:ext cx="8643030" cy="586034"/>
      </dsp:txXfrm>
    </dsp:sp>
    <dsp:sp modelId="{03AB7637-7096-495D-B0D4-B57899F6D724}">
      <dsp:nvSpPr>
        <dsp:cNvPr id="0" name=""/>
        <dsp:cNvSpPr/>
      </dsp:nvSpPr>
      <dsp:spPr>
        <a:xfrm>
          <a:off x="0" y="2363403"/>
          <a:ext cx="9144000" cy="554400"/>
        </a:xfrm>
        <a:prstGeom prst="rect">
          <a:avLst/>
        </a:prstGeom>
        <a:solidFill>
          <a:schemeClr val="accent1">
            <a:alpha val="90000"/>
          </a:schemeClr>
        </a:solidFill>
        <a:ln w="12700" cap="flat" cmpd="sng" algn="ctr">
          <a:solidFill>
            <a:schemeClr val="accent1">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08F67AF9-B7D5-422C-97EE-AD9FE5EF5AC1}">
      <dsp:nvSpPr>
        <dsp:cNvPr id="0" name=""/>
        <dsp:cNvSpPr/>
      </dsp:nvSpPr>
      <dsp:spPr>
        <a:xfrm>
          <a:off x="437563" y="2094980"/>
          <a:ext cx="8706436" cy="64944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600200" rtl="1">
            <a:lnSpc>
              <a:spcPct val="90000"/>
            </a:lnSpc>
            <a:spcBef>
              <a:spcPct val="0"/>
            </a:spcBef>
            <a:spcAft>
              <a:spcPct val="35000"/>
            </a:spcAft>
            <a:buNone/>
          </a:pPr>
          <a:r>
            <a:rPr kumimoji="0" lang="ar-SA"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المعلومات التي نحتاج لها</a:t>
          </a:r>
          <a:r>
            <a:rPr kumimoji="0" lang="en-US"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3600" b="1" kern="1200" dirty="0">
            <a:latin typeface="Arabic Typesetting" panose="03020402040406030203" pitchFamily="66" charset="-78"/>
            <a:cs typeface="Arabic Typesetting" panose="03020402040406030203" pitchFamily="66" charset="-78"/>
          </a:endParaRPr>
        </a:p>
      </dsp:txBody>
      <dsp:txXfrm>
        <a:off x="469266" y="2126683"/>
        <a:ext cx="8643030" cy="586034"/>
      </dsp:txXfrm>
    </dsp:sp>
    <dsp:sp modelId="{7DECC61C-B72B-4AB6-AC31-4F337E787801}">
      <dsp:nvSpPr>
        <dsp:cNvPr id="0" name=""/>
        <dsp:cNvSpPr/>
      </dsp:nvSpPr>
      <dsp:spPr>
        <a:xfrm>
          <a:off x="0" y="3324958"/>
          <a:ext cx="9144000" cy="554400"/>
        </a:xfrm>
        <a:prstGeom prst="rect">
          <a:avLst/>
        </a:prstGeom>
        <a:solidFill>
          <a:schemeClr val="accent1">
            <a:alpha val="90000"/>
          </a:schemeClr>
        </a:solidFill>
        <a:ln w="12700" cap="flat" cmpd="sng" algn="ctr">
          <a:solidFill>
            <a:schemeClr val="accent1">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EDD069FD-C6DA-40B5-B473-191ED4CA86D5}">
      <dsp:nvSpPr>
        <dsp:cNvPr id="0" name=""/>
        <dsp:cNvSpPr/>
      </dsp:nvSpPr>
      <dsp:spPr>
        <a:xfrm>
          <a:off x="437563" y="2942094"/>
          <a:ext cx="8706436" cy="64944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422400" rtl="1">
            <a:lnSpc>
              <a:spcPct val="90000"/>
            </a:lnSpc>
            <a:spcBef>
              <a:spcPct val="0"/>
            </a:spcBef>
            <a:spcAft>
              <a:spcPct val="35000"/>
            </a:spcAft>
            <a:buNone/>
          </a:pPr>
          <a:r>
            <a:rPr kumimoji="0" lang="ar-SA" sz="32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المعلومات </a:t>
          </a:r>
          <a:r>
            <a:rPr kumimoji="0" lang="ar-EG" sz="32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a:t>
          </a:r>
          <a:r>
            <a:rPr kumimoji="0" lang="ar-SA" sz="32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غير متوافرة أو الناقصة و التي يجب إكمالها</a:t>
          </a:r>
          <a:r>
            <a:rPr kumimoji="0" lang="en-US" sz="32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3200" b="1" kern="1200" dirty="0">
            <a:latin typeface="Arabic Typesetting" panose="03020402040406030203" pitchFamily="66" charset="-78"/>
            <a:cs typeface="Arabic Typesetting" panose="03020402040406030203" pitchFamily="66" charset="-78"/>
          </a:endParaRPr>
        </a:p>
      </dsp:txBody>
      <dsp:txXfrm>
        <a:off x="469266" y="2973797"/>
        <a:ext cx="8643030" cy="58603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347138"/>
          <a:ext cx="8215338" cy="5796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3420045A-F0CE-43AD-B857-BF6D9C18CC86}">
      <dsp:nvSpPr>
        <dsp:cNvPr id="0" name=""/>
        <dsp:cNvSpPr/>
      </dsp:nvSpPr>
      <dsp:spPr>
        <a:xfrm>
          <a:off x="385095" y="50048"/>
          <a:ext cx="7822213" cy="67896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17364" tIns="0" rIns="217364"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توجه عمليات التفكير و تعيده إلى الطريق إذا حاد عنه</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18239" y="83192"/>
        <a:ext cx="7755925" cy="612672"/>
      </dsp:txXfrm>
    </dsp:sp>
    <dsp:sp modelId="{539CBED9-623E-43C9-BD52-C77FD788C9A6}">
      <dsp:nvSpPr>
        <dsp:cNvPr id="0" name=""/>
        <dsp:cNvSpPr/>
      </dsp:nvSpPr>
      <dsp:spPr>
        <a:xfrm>
          <a:off x="0" y="1341759"/>
          <a:ext cx="8215338" cy="5796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5212887A-8D8A-4C8B-9668-06A50AA045D2}">
      <dsp:nvSpPr>
        <dsp:cNvPr id="0" name=""/>
        <dsp:cNvSpPr/>
      </dsp:nvSpPr>
      <dsp:spPr>
        <a:xfrm>
          <a:off x="393124" y="1068118"/>
          <a:ext cx="7822213" cy="67896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17364" tIns="0" rIns="217364"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تبين الملاحظات الغير لائقة و غير مناسبة</a:t>
          </a:r>
          <a:r>
            <a:rPr lang="en-US" sz="4000" kern="1200" dirty="0">
              <a:solidFill>
                <a:schemeClr val="bg1"/>
              </a:solidFill>
              <a:latin typeface="Arabic Typesetting" panose="03020402040406030203" pitchFamily="66" charset="-78"/>
              <a:cs typeface="Arabic Typesetting" panose="03020402040406030203" pitchFamily="66" charset="-78"/>
            </a:rPr>
            <a:t> </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26268" y="1101262"/>
        <a:ext cx="7755925" cy="61267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447766"/>
          <a:ext cx="8858248" cy="7308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3420045A-F0CE-43AD-B857-BF6D9C18CC86}">
      <dsp:nvSpPr>
        <dsp:cNvPr id="0" name=""/>
        <dsp:cNvSpPr/>
      </dsp:nvSpPr>
      <dsp:spPr>
        <a:xfrm>
          <a:off x="415232" y="73174"/>
          <a:ext cx="8434358" cy="85608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34374" tIns="0" rIns="234374"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تطالب بتلخيص و خاتمة للموضوع المطروح</a:t>
          </a:r>
          <a:r>
            <a:rPr lang="en-US" sz="4000" b="1" kern="1200" dirty="0">
              <a:solidFill>
                <a:schemeClr val="bg1"/>
              </a:solidFill>
              <a:latin typeface="Arabic Typesetting" panose="03020402040406030203" pitchFamily="66" charset="-78"/>
              <a:cs typeface="Arabic Typesetting" panose="03020402040406030203" pitchFamily="66" charset="-78"/>
            </a:rPr>
            <a:t> </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57022" y="114964"/>
        <a:ext cx="8350778" cy="772500"/>
      </dsp:txXfrm>
    </dsp:sp>
    <dsp:sp modelId="{539CBED9-623E-43C9-BD52-C77FD788C9A6}">
      <dsp:nvSpPr>
        <dsp:cNvPr id="0" name=""/>
        <dsp:cNvSpPr/>
      </dsp:nvSpPr>
      <dsp:spPr>
        <a:xfrm>
          <a:off x="0" y="1749790"/>
          <a:ext cx="8858248" cy="7308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5212887A-8D8A-4C8B-9668-06A50AA045D2}">
      <dsp:nvSpPr>
        <dsp:cNvPr id="0" name=""/>
        <dsp:cNvSpPr/>
      </dsp:nvSpPr>
      <dsp:spPr>
        <a:xfrm>
          <a:off x="423889" y="1356828"/>
          <a:ext cx="8434358" cy="85608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34374" tIns="0" rIns="234374"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تصدر القرار</a:t>
          </a:r>
          <a:r>
            <a:rPr lang="en-US" sz="4000" b="1" kern="1200" dirty="0">
              <a:solidFill>
                <a:schemeClr val="bg1"/>
              </a:solidFill>
              <a:latin typeface="Arabic Typesetting" panose="03020402040406030203" pitchFamily="66" charset="-78"/>
              <a:cs typeface="Arabic Typesetting" panose="03020402040406030203" pitchFamily="66" charset="-78"/>
            </a:rPr>
            <a:t> </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65679" y="1398618"/>
        <a:ext cx="8350778" cy="772500"/>
      </dsp:txXfrm>
    </dsp:sp>
    <dsp:sp modelId="{03AB7637-7096-495D-B0D4-B57899F6D724}">
      <dsp:nvSpPr>
        <dsp:cNvPr id="0" name=""/>
        <dsp:cNvSpPr/>
      </dsp:nvSpPr>
      <dsp:spPr>
        <a:xfrm>
          <a:off x="0" y="3017294"/>
          <a:ext cx="8858248" cy="730800"/>
        </a:xfrm>
        <a:prstGeom prst="rect">
          <a:avLst/>
        </a:prstGeom>
        <a:solidFill>
          <a:srgbClr val="FFFF0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08F67AF9-B7D5-422C-97EE-AD9FE5EF5AC1}">
      <dsp:nvSpPr>
        <dsp:cNvPr id="0" name=""/>
        <dsp:cNvSpPr/>
      </dsp:nvSpPr>
      <dsp:spPr>
        <a:xfrm>
          <a:off x="423889" y="2786084"/>
          <a:ext cx="8434358" cy="856080"/>
        </a:xfrm>
        <a:prstGeom prst="roundRect">
          <a:avLst/>
        </a:prstGeom>
        <a:solidFill>
          <a:srgbClr val="0070C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34374" tIns="0" rIns="234374" bIns="0" numCol="1" spcCol="1270" anchor="ctr" anchorCtr="0">
          <a:noAutofit/>
        </a:bodyPr>
        <a:lstStyle/>
        <a:p>
          <a:pPr marL="0" lvl="0" indent="0" algn="r" defTabSz="1600200" rtl="1">
            <a:lnSpc>
              <a:spcPct val="90000"/>
            </a:lnSpc>
            <a:spcBef>
              <a:spcPct val="0"/>
            </a:spcBef>
            <a:spcAft>
              <a:spcPct val="35000"/>
            </a:spcAft>
            <a:buNone/>
          </a:pPr>
          <a:r>
            <a:rPr lang="ar-SA" sz="3600" b="1" kern="1200" dirty="0">
              <a:solidFill>
                <a:schemeClr val="bg1"/>
              </a:solidFill>
              <a:latin typeface="Arabic Typesetting" panose="03020402040406030203" pitchFamily="66" charset="-78"/>
              <a:cs typeface="Arabic Typesetting" panose="03020402040406030203" pitchFamily="66" charset="-78"/>
            </a:rPr>
            <a:t>تجسد دور المنسق أو المنظم أو المدير</a:t>
          </a:r>
          <a:r>
            <a:rPr lang="en-US" sz="3600" b="1" kern="1200" dirty="0">
              <a:solidFill>
                <a:schemeClr val="bg1"/>
              </a:solidFill>
              <a:latin typeface="Arabic Typesetting" panose="03020402040406030203" pitchFamily="66" charset="-78"/>
              <a:cs typeface="Arabic Typesetting" panose="03020402040406030203" pitchFamily="66" charset="-78"/>
            </a:rPr>
            <a:t> </a:t>
          </a:r>
          <a:endParaRPr lang="ar-EG" sz="3600" b="1" kern="1200" dirty="0">
            <a:solidFill>
              <a:schemeClr val="bg1"/>
            </a:solidFill>
            <a:latin typeface="Arabic Typesetting" panose="03020402040406030203" pitchFamily="66" charset="-78"/>
            <a:cs typeface="Arabic Typesetting" panose="03020402040406030203" pitchFamily="66" charset="-78"/>
          </a:endParaRPr>
        </a:p>
      </dsp:txBody>
      <dsp:txXfrm>
        <a:off x="465679" y="2827874"/>
        <a:ext cx="8350778" cy="7725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400299"/>
          <a:ext cx="9144000" cy="604800"/>
        </a:xfrm>
        <a:prstGeom prst="rect">
          <a:avLst/>
        </a:prstGeom>
        <a:solidFill>
          <a:schemeClr val="accent1">
            <a:alpha val="90000"/>
          </a:schemeClr>
        </a:solidFill>
        <a:ln w="12700" cap="flat" cmpd="sng" algn="ctr">
          <a:solidFill>
            <a:schemeClr val="accent1">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3420045A-F0CE-43AD-B857-BF6D9C18CC86}">
      <dsp:nvSpPr>
        <dsp:cNvPr id="0" name=""/>
        <dsp:cNvSpPr/>
      </dsp:nvSpPr>
      <dsp:spPr>
        <a:xfrm>
          <a:off x="437563" y="0"/>
          <a:ext cx="8706436" cy="70848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244600" rtl="1">
            <a:lnSpc>
              <a:spcPct val="90000"/>
            </a:lnSpc>
            <a:spcBef>
              <a:spcPct val="0"/>
            </a:spcBef>
            <a:spcAft>
              <a:spcPct val="35000"/>
            </a:spcAft>
            <a:buNone/>
          </a:pPr>
          <a:r>
            <a:rPr lang="ar-SA" sz="2800" b="1" kern="1200" dirty="0">
              <a:latin typeface="Arabic Typesetting" panose="03020402040406030203" pitchFamily="66" charset="-78"/>
              <a:cs typeface="Arabic Typesetting" panose="03020402040406030203" pitchFamily="66" charset="-78"/>
            </a:rPr>
            <a:t>تسجل الآراء المتباينة المختلفة في حالة وجود معلومات متضاربة</a:t>
          </a:r>
          <a:r>
            <a:rPr kumimoji="0" lang="ar-SA" sz="28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a:t>
          </a:r>
          <a:r>
            <a:rPr kumimoji="0" lang="ar-EG" sz="28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a:t>
          </a:r>
          <a:r>
            <a:rPr kumimoji="0" lang="ar-SA" sz="28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تقييم صحة المعلومات و مدى علاقتها بأصل الموضوع المطروح</a:t>
          </a:r>
          <a:r>
            <a:rPr kumimoji="0" lang="en-US" sz="28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2800" b="1" kern="1200" dirty="0">
            <a:latin typeface="Arabic Typesetting" panose="03020402040406030203" pitchFamily="66" charset="-78"/>
            <a:cs typeface="Arabic Typesetting" panose="03020402040406030203" pitchFamily="66" charset="-78"/>
          </a:endParaRPr>
        </a:p>
      </dsp:txBody>
      <dsp:txXfrm>
        <a:off x="472148" y="34585"/>
        <a:ext cx="8637266" cy="639310"/>
      </dsp:txXfrm>
    </dsp:sp>
    <dsp:sp modelId="{C7E6BD9A-6484-418B-8423-24BA94524FD4}">
      <dsp:nvSpPr>
        <dsp:cNvPr id="0" name=""/>
        <dsp:cNvSpPr/>
      </dsp:nvSpPr>
      <dsp:spPr>
        <a:xfrm>
          <a:off x="0" y="1500724"/>
          <a:ext cx="9144000" cy="604800"/>
        </a:xfrm>
        <a:prstGeom prst="rect">
          <a:avLst/>
        </a:prstGeom>
        <a:solidFill>
          <a:schemeClr val="accent1">
            <a:alpha val="90000"/>
          </a:schemeClr>
        </a:solidFill>
        <a:ln w="12700" cap="flat" cmpd="sng" algn="ctr">
          <a:solidFill>
            <a:schemeClr val="accent1">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E7EFBD26-4FF0-4D3C-B943-1AAC6EF1E347}">
      <dsp:nvSpPr>
        <dsp:cNvPr id="0" name=""/>
        <dsp:cNvSpPr/>
      </dsp:nvSpPr>
      <dsp:spPr>
        <a:xfrm>
          <a:off x="616015" y="1143005"/>
          <a:ext cx="8527984" cy="70848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066800" rtl="1">
            <a:lnSpc>
              <a:spcPct val="90000"/>
            </a:lnSpc>
            <a:spcBef>
              <a:spcPct val="0"/>
            </a:spcBef>
            <a:spcAft>
              <a:spcPct val="35000"/>
            </a:spcAft>
            <a:buNone/>
          </a:pPr>
          <a:r>
            <a:rPr lang="ar-EG" sz="2400" b="1" kern="1200" dirty="0">
              <a:latin typeface="Arial" pitchFamily="34" charset="0"/>
              <a:cs typeface="Arial" pitchFamily="34" charset="0"/>
            </a:rPr>
            <a:t> </a:t>
          </a:r>
          <a:r>
            <a:rPr kumimoji="0" lang="ar-SA" sz="28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تقييم صحة المعلومات و مدى علاقتها بأصل الموضوع المطروح</a:t>
          </a:r>
          <a:r>
            <a:rPr kumimoji="0" lang="en-US" sz="28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a:t>
          </a:r>
          <a:endParaRPr kumimoji="0" lang="ar-EG" sz="28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endParaRPr>
        </a:p>
      </dsp:txBody>
      <dsp:txXfrm>
        <a:off x="650600" y="1177590"/>
        <a:ext cx="8458814" cy="639310"/>
      </dsp:txXfrm>
    </dsp:sp>
    <dsp:sp modelId="{539CBED9-623E-43C9-BD52-C77FD788C9A6}">
      <dsp:nvSpPr>
        <dsp:cNvPr id="0" name=""/>
        <dsp:cNvSpPr/>
      </dsp:nvSpPr>
      <dsp:spPr>
        <a:xfrm>
          <a:off x="0" y="2566476"/>
          <a:ext cx="9144000" cy="604800"/>
        </a:xfrm>
        <a:prstGeom prst="rect">
          <a:avLst/>
        </a:prstGeom>
        <a:solidFill>
          <a:schemeClr val="accent1">
            <a:alpha val="90000"/>
          </a:schemeClr>
        </a:solidFill>
        <a:ln w="12700" cap="flat" cmpd="sng" algn="ctr">
          <a:solidFill>
            <a:schemeClr val="accent1">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5212887A-8D8A-4C8B-9668-06A50AA045D2}">
      <dsp:nvSpPr>
        <dsp:cNvPr id="0" name=""/>
        <dsp:cNvSpPr/>
      </dsp:nvSpPr>
      <dsp:spPr>
        <a:xfrm>
          <a:off x="437563" y="2241266"/>
          <a:ext cx="8706436" cy="70848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600200" rtl="1">
            <a:lnSpc>
              <a:spcPct val="90000"/>
            </a:lnSpc>
            <a:spcBef>
              <a:spcPct val="0"/>
            </a:spcBef>
            <a:spcAft>
              <a:spcPct val="35000"/>
            </a:spcAft>
            <a:buNone/>
          </a:pPr>
          <a:r>
            <a:rPr kumimoji="0" lang="ar-SA"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تفرق بين الحقائق المجردة و التخمين و التأملات</a:t>
          </a:r>
          <a:endParaRPr lang="ar-EG" sz="3600" b="1" kern="1200" dirty="0">
            <a:latin typeface="Arabic Typesetting" panose="03020402040406030203" pitchFamily="66" charset="-78"/>
            <a:cs typeface="Arabic Typesetting" panose="03020402040406030203" pitchFamily="66" charset="-78"/>
          </a:endParaRPr>
        </a:p>
      </dsp:txBody>
      <dsp:txXfrm>
        <a:off x="472148" y="2275851"/>
        <a:ext cx="8637266" cy="639310"/>
      </dsp:txXfrm>
    </dsp:sp>
    <dsp:sp modelId="{03AB7637-7096-495D-B0D4-B57899F6D724}">
      <dsp:nvSpPr>
        <dsp:cNvPr id="0" name=""/>
        <dsp:cNvSpPr/>
      </dsp:nvSpPr>
      <dsp:spPr>
        <a:xfrm>
          <a:off x="0" y="3655116"/>
          <a:ext cx="9144000" cy="604800"/>
        </a:xfrm>
        <a:prstGeom prst="rect">
          <a:avLst/>
        </a:prstGeom>
        <a:solidFill>
          <a:schemeClr val="accent1">
            <a:alpha val="90000"/>
          </a:schemeClr>
        </a:solidFill>
        <a:ln w="12700" cap="flat" cmpd="sng" algn="ctr">
          <a:solidFill>
            <a:schemeClr val="accent1">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08F67AF9-B7D5-422C-97EE-AD9FE5EF5AC1}">
      <dsp:nvSpPr>
        <dsp:cNvPr id="0" name=""/>
        <dsp:cNvSpPr/>
      </dsp:nvSpPr>
      <dsp:spPr>
        <a:xfrm>
          <a:off x="437563" y="3362291"/>
          <a:ext cx="8706436" cy="70848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422400" rtl="1">
            <a:lnSpc>
              <a:spcPct val="90000"/>
            </a:lnSpc>
            <a:spcBef>
              <a:spcPct val="0"/>
            </a:spcBef>
            <a:spcAft>
              <a:spcPct val="35000"/>
            </a:spcAft>
            <a:buNone/>
          </a:pPr>
          <a:r>
            <a:rPr kumimoji="0" lang="ar-SA" sz="32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تحدد طبيعة الخطوات التي يجب تنفيذها لسد أي نقص</a:t>
          </a:r>
          <a:endParaRPr lang="ar-EG" sz="3200" b="1" kern="1200" dirty="0">
            <a:latin typeface="Arabic Typesetting" panose="03020402040406030203" pitchFamily="66" charset="-78"/>
            <a:cs typeface="Arabic Typesetting" panose="03020402040406030203" pitchFamily="66" charset="-78"/>
          </a:endParaRPr>
        </a:p>
      </dsp:txBody>
      <dsp:txXfrm>
        <a:off x="472148" y="3396876"/>
        <a:ext cx="8637266" cy="639310"/>
      </dsp:txXfrm>
    </dsp:sp>
    <dsp:sp modelId="{7DECC61C-B72B-4AB6-AC31-4F337E787801}">
      <dsp:nvSpPr>
        <dsp:cNvPr id="0" name=""/>
        <dsp:cNvSpPr/>
      </dsp:nvSpPr>
      <dsp:spPr>
        <a:xfrm>
          <a:off x="0" y="4704085"/>
          <a:ext cx="9144000" cy="604800"/>
        </a:xfrm>
        <a:prstGeom prst="rect">
          <a:avLst/>
        </a:prstGeom>
        <a:solidFill>
          <a:schemeClr val="accent1">
            <a:alpha val="90000"/>
          </a:schemeClr>
        </a:solidFill>
        <a:ln w="12700" cap="flat" cmpd="sng" algn="ctr">
          <a:solidFill>
            <a:schemeClr val="accent1">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EDD069FD-C6DA-40B5-B473-191ED4CA86D5}">
      <dsp:nvSpPr>
        <dsp:cNvPr id="0" name=""/>
        <dsp:cNvSpPr/>
      </dsp:nvSpPr>
      <dsp:spPr>
        <a:xfrm>
          <a:off x="428627" y="4433750"/>
          <a:ext cx="8706436" cy="70848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600200" rtl="1">
            <a:lnSpc>
              <a:spcPct val="90000"/>
            </a:lnSpc>
            <a:spcBef>
              <a:spcPct val="0"/>
            </a:spcBef>
            <a:spcAft>
              <a:spcPct val="35000"/>
            </a:spcAft>
            <a:buNone/>
          </a:pPr>
          <a:r>
            <a:rPr kumimoji="0" lang="ar-SA"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تبين المشاعر الخاصة بالأخريين</a:t>
          </a:r>
          <a:r>
            <a:rPr kumimoji="0" lang="en-US"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 </a:t>
          </a:r>
          <a:endParaRPr lang="ar-EG" sz="3600" b="1" kern="1200" dirty="0">
            <a:latin typeface="Arabic Typesetting" panose="03020402040406030203" pitchFamily="66" charset="-78"/>
            <a:cs typeface="Arabic Typesetting" panose="03020402040406030203" pitchFamily="66" charset="-78"/>
          </a:endParaRPr>
        </a:p>
      </dsp:txBody>
      <dsp:txXfrm>
        <a:off x="463212" y="4468335"/>
        <a:ext cx="8637266" cy="6393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364381"/>
          <a:ext cx="8182586" cy="478800"/>
        </a:xfrm>
        <a:prstGeom prst="rect">
          <a:avLst/>
        </a:prstGeom>
        <a:solidFill>
          <a:schemeClr val="accent1">
            <a:lumMod val="75000"/>
            <a:alpha val="90000"/>
          </a:schemeClr>
        </a:solidFill>
        <a:ln w="12700" cap="flat" cmpd="sng" algn="ctr">
          <a:solidFill>
            <a:schemeClr val="accent3">
              <a:hueOff val="0"/>
              <a:satOff val="0"/>
              <a:lumOff val="0"/>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3420045A-F0CE-43AD-B857-BF6D9C18CC86}">
      <dsp:nvSpPr>
        <dsp:cNvPr id="0" name=""/>
        <dsp:cNvSpPr/>
      </dsp:nvSpPr>
      <dsp:spPr>
        <a:xfrm>
          <a:off x="383560" y="118959"/>
          <a:ext cx="7791028" cy="56088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16498" tIns="0" rIns="216498" bIns="0" numCol="1" spcCol="1270" anchor="ctr" anchorCtr="0">
          <a:noAutofit/>
        </a:bodyPr>
        <a:lstStyle/>
        <a:p>
          <a:pPr marL="0" lvl="0" indent="0" algn="ctr" defTabSz="1955800" rtl="1">
            <a:lnSpc>
              <a:spcPct val="90000"/>
            </a:lnSpc>
            <a:spcBef>
              <a:spcPct val="0"/>
            </a:spcBef>
            <a:spcAft>
              <a:spcPct val="35000"/>
            </a:spcAft>
            <a:buNone/>
          </a:pPr>
          <a:r>
            <a:rPr lang="ar-JO" sz="4400" b="1" kern="1200" dirty="0">
              <a:latin typeface="Arabic Typesetting" panose="03020402040406030203" pitchFamily="66" charset="-78"/>
              <a:cs typeface="Arabic Typesetting" panose="03020402040406030203" pitchFamily="66" charset="-78"/>
            </a:rPr>
            <a:t>ل</a:t>
          </a:r>
          <a:r>
            <a:rPr lang="ar-SA" sz="4400" b="1" kern="1200" dirty="0">
              <a:latin typeface="Arabic Typesetting" panose="03020402040406030203" pitchFamily="66" charset="-78"/>
              <a:cs typeface="Arabic Typesetting" panose="03020402040406030203" pitchFamily="66" charset="-78"/>
            </a:rPr>
            <a:t>طرح موقف جديد</a:t>
          </a:r>
          <a:r>
            <a:rPr lang="en-US" sz="4400" b="1" kern="1200" dirty="0">
              <a:latin typeface="Arabic Typesetting" panose="03020402040406030203" pitchFamily="66" charset="-78"/>
              <a:cs typeface="Arabic Typesetting" panose="03020402040406030203" pitchFamily="66" charset="-78"/>
            </a:rPr>
            <a:t> </a:t>
          </a:r>
          <a:endParaRPr lang="ar-EG" sz="4400" b="1" kern="1200" dirty="0">
            <a:latin typeface="Arabic Typesetting" panose="03020402040406030203" pitchFamily="66" charset="-78"/>
            <a:cs typeface="Arabic Typesetting" panose="03020402040406030203" pitchFamily="66" charset="-78"/>
          </a:endParaRPr>
        </a:p>
      </dsp:txBody>
      <dsp:txXfrm>
        <a:off x="410940" y="146339"/>
        <a:ext cx="7736268" cy="506120"/>
      </dsp:txXfrm>
    </dsp:sp>
    <dsp:sp modelId="{539CBED9-623E-43C9-BD52-C77FD788C9A6}">
      <dsp:nvSpPr>
        <dsp:cNvPr id="0" name=""/>
        <dsp:cNvSpPr/>
      </dsp:nvSpPr>
      <dsp:spPr>
        <a:xfrm>
          <a:off x="0" y="1217431"/>
          <a:ext cx="8182586" cy="478800"/>
        </a:xfrm>
        <a:prstGeom prst="rect">
          <a:avLst/>
        </a:prstGeom>
        <a:solidFill>
          <a:schemeClr val="accent1">
            <a:lumMod val="75000"/>
            <a:alpha val="90000"/>
          </a:schemeClr>
        </a:solidFill>
        <a:ln w="12700" cap="flat" cmpd="sng" algn="ctr">
          <a:solidFill>
            <a:schemeClr val="accent3">
              <a:hueOff val="593843"/>
              <a:satOff val="3198"/>
              <a:lumOff val="4363"/>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5212887A-8D8A-4C8B-9668-06A50AA045D2}">
      <dsp:nvSpPr>
        <dsp:cNvPr id="0" name=""/>
        <dsp:cNvSpPr/>
      </dsp:nvSpPr>
      <dsp:spPr>
        <a:xfrm>
          <a:off x="391557" y="959973"/>
          <a:ext cx="7791028" cy="56088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16498" tIns="0" rIns="216498" bIns="0" numCol="1" spcCol="1270" anchor="ctr" anchorCtr="0">
          <a:noAutofit/>
        </a:bodyPr>
        <a:lstStyle/>
        <a:p>
          <a:pPr marL="0" lvl="0" indent="0" algn="ctr" defTabSz="2133600" rtl="1">
            <a:lnSpc>
              <a:spcPct val="90000"/>
            </a:lnSpc>
            <a:spcBef>
              <a:spcPct val="0"/>
            </a:spcBef>
            <a:spcAft>
              <a:spcPct val="35000"/>
            </a:spcAft>
            <a:buNone/>
          </a:pPr>
          <a:r>
            <a:rPr lang="ar-JO" sz="4800" b="1" kern="1200" dirty="0">
              <a:latin typeface="Arabic Typesetting" panose="03020402040406030203" pitchFamily="66" charset="-78"/>
              <a:cs typeface="Arabic Typesetting" panose="03020402040406030203" pitchFamily="66" charset="-78"/>
            </a:rPr>
            <a:t>لا</a:t>
          </a:r>
          <a:r>
            <a:rPr lang="ar-SA" sz="4800" b="1" kern="1200" dirty="0">
              <a:latin typeface="Arabic Typesetting" panose="03020402040406030203" pitchFamily="66" charset="-78"/>
              <a:cs typeface="Arabic Typesetting" panose="03020402040406030203" pitchFamily="66" charset="-78"/>
            </a:rPr>
            <a:t>تخاذ قرار</a:t>
          </a:r>
          <a:r>
            <a:rPr lang="en-US" sz="4800" b="1" kern="1200" dirty="0">
              <a:latin typeface="Arabic Typesetting" panose="03020402040406030203" pitchFamily="66" charset="-78"/>
              <a:cs typeface="Arabic Typesetting" panose="03020402040406030203" pitchFamily="66" charset="-78"/>
            </a:rPr>
            <a:t> </a:t>
          </a:r>
          <a:endParaRPr lang="ar-EG" sz="4800" b="1" kern="1200" dirty="0">
            <a:latin typeface="Arabic Typesetting" panose="03020402040406030203" pitchFamily="66" charset="-78"/>
            <a:cs typeface="Arabic Typesetting" panose="03020402040406030203" pitchFamily="66" charset="-78"/>
          </a:endParaRPr>
        </a:p>
      </dsp:txBody>
      <dsp:txXfrm>
        <a:off x="418937" y="987353"/>
        <a:ext cx="7736268" cy="506120"/>
      </dsp:txXfrm>
    </dsp:sp>
    <dsp:sp modelId="{03AB7637-7096-495D-B0D4-B57899F6D724}">
      <dsp:nvSpPr>
        <dsp:cNvPr id="0" name=""/>
        <dsp:cNvSpPr/>
      </dsp:nvSpPr>
      <dsp:spPr>
        <a:xfrm>
          <a:off x="0" y="2079271"/>
          <a:ext cx="8182586" cy="478800"/>
        </a:xfrm>
        <a:prstGeom prst="rect">
          <a:avLst/>
        </a:prstGeom>
        <a:solidFill>
          <a:schemeClr val="accent1">
            <a:lumMod val="75000"/>
            <a:alpha val="90000"/>
          </a:schemeClr>
        </a:solidFill>
        <a:ln w="12700" cap="flat" cmpd="sng" algn="ctr">
          <a:solidFill>
            <a:schemeClr val="accent3">
              <a:hueOff val="1187685"/>
              <a:satOff val="6397"/>
              <a:lumOff val="8726"/>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08F67AF9-B7D5-422C-97EE-AD9FE5EF5AC1}">
      <dsp:nvSpPr>
        <dsp:cNvPr id="0" name=""/>
        <dsp:cNvSpPr/>
      </dsp:nvSpPr>
      <dsp:spPr>
        <a:xfrm>
          <a:off x="391557" y="1847451"/>
          <a:ext cx="7791028" cy="56088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16498" tIns="0" rIns="216498" bIns="0" numCol="1" spcCol="1270" anchor="ctr" anchorCtr="0">
          <a:noAutofit/>
        </a:bodyPr>
        <a:lstStyle/>
        <a:p>
          <a:pPr marL="0" lvl="0" indent="0" algn="ctr" defTabSz="1955800" rtl="1">
            <a:lnSpc>
              <a:spcPct val="90000"/>
            </a:lnSpc>
            <a:spcBef>
              <a:spcPct val="0"/>
            </a:spcBef>
            <a:spcAft>
              <a:spcPct val="35000"/>
            </a:spcAft>
            <a:buNone/>
          </a:pPr>
          <a:r>
            <a:rPr lang="ar-JO" sz="4400" b="1" kern="1200" dirty="0">
              <a:latin typeface="Arabic Typesetting" panose="03020402040406030203" pitchFamily="66" charset="-78"/>
              <a:cs typeface="Arabic Typesetting" panose="03020402040406030203" pitchFamily="66" charset="-78"/>
            </a:rPr>
            <a:t>إذا</a:t>
          </a:r>
          <a:r>
            <a:rPr lang="ar-SA" sz="4400" b="1" kern="1200" dirty="0">
              <a:latin typeface="Arabic Typesetting" panose="03020402040406030203" pitchFamily="66" charset="-78"/>
              <a:cs typeface="Arabic Typesetting" panose="03020402040406030203" pitchFamily="66" charset="-78"/>
            </a:rPr>
            <a:t> </a:t>
          </a:r>
          <a:r>
            <a:rPr lang="ar-JO" sz="4400" b="1" kern="1200" dirty="0">
              <a:latin typeface="Arabic Typesetting" panose="03020402040406030203" pitchFamily="66" charset="-78"/>
              <a:cs typeface="Arabic Typesetting" panose="03020402040406030203" pitchFamily="66" charset="-78"/>
            </a:rPr>
            <a:t>أ</a:t>
          </a:r>
          <a:r>
            <a:rPr lang="ar-SA" sz="4400" b="1" kern="1200" dirty="0">
              <a:latin typeface="Arabic Typesetting" panose="03020402040406030203" pitchFamily="66" charset="-78"/>
              <a:cs typeface="Arabic Typesetting" panose="03020402040406030203" pitchFamily="66" charset="-78"/>
            </a:rPr>
            <a:t>صبح التفكير غير واقعي</a:t>
          </a:r>
          <a:r>
            <a:rPr lang="en-US" sz="4400" b="1" kern="1200" dirty="0">
              <a:latin typeface="Arabic Typesetting" panose="03020402040406030203" pitchFamily="66" charset="-78"/>
              <a:cs typeface="Arabic Typesetting" panose="03020402040406030203" pitchFamily="66" charset="-78"/>
            </a:rPr>
            <a:t> </a:t>
          </a:r>
          <a:endParaRPr lang="ar-EG" sz="4400" b="1" kern="1200" dirty="0">
            <a:latin typeface="Arabic Typesetting" panose="03020402040406030203" pitchFamily="66" charset="-78"/>
            <a:cs typeface="Arabic Typesetting" panose="03020402040406030203" pitchFamily="66" charset="-78"/>
          </a:endParaRPr>
        </a:p>
      </dsp:txBody>
      <dsp:txXfrm>
        <a:off x="418937" y="1874831"/>
        <a:ext cx="7736268" cy="506120"/>
      </dsp:txXfrm>
    </dsp:sp>
    <dsp:sp modelId="{2EC79C32-E15F-49E9-B6D7-DDE9A7AF8344}">
      <dsp:nvSpPr>
        <dsp:cNvPr id="0" name=""/>
        <dsp:cNvSpPr/>
      </dsp:nvSpPr>
      <dsp:spPr>
        <a:xfrm>
          <a:off x="0" y="2959231"/>
          <a:ext cx="8182586" cy="478800"/>
        </a:xfrm>
        <a:prstGeom prst="rect">
          <a:avLst/>
        </a:prstGeom>
        <a:solidFill>
          <a:schemeClr val="accent1">
            <a:lumMod val="75000"/>
            <a:alpha val="90000"/>
          </a:schemeClr>
        </a:solidFill>
        <a:ln w="12700" cap="flat" cmpd="sng" algn="ctr">
          <a:solidFill>
            <a:schemeClr val="accent3">
              <a:hueOff val="1781528"/>
              <a:satOff val="9595"/>
              <a:lumOff val="13089"/>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DF98071D-B474-4DB5-B79F-A0EAB1F6CEB5}">
      <dsp:nvSpPr>
        <dsp:cNvPr id="0" name=""/>
        <dsp:cNvSpPr/>
      </dsp:nvSpPr>
      <dsp:spPr>
        <a:xfrm>
          <a:off x="391557" y="2803569"/>
          <a:ext cx="7791028" cy="56088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16498" tIns="0" rIns="216498" bIns="0" numCol="1" spcCol="1270" anchor="ctr" anchorCtr="0">
          <a:noAutofit/>
        </a:bodyPr>
        <a:lstStyle/>
        <a:p>
          <a:pPr marL="0" lvl="0" indent="0" algn="ctr" defTabSz="1955800" rtl="1">
            <a:lnSpc>
              <a:spcPct val="90000"/>
            </a:lnSpc>
            <a:spcBef>
              <a:spcPct val="0"/>
            </a:spcBef>
            <a:spcAft>
              <a:spcPct val="35000"/>
            </a:spcAft>
            <a:buNone/>
          </a:pPr>
          <a:r>
            <a:rPr lang="ar-JO" sz="4400" b="1" kern="1200" dirty="0">
              <a:latin typeface="Arabic Typesetting" panose="03020402040406030203" pitchFamily="66" charset="-78"/>
              <a:cs typeface="Arabic Typesetting" panose="03020402040406030203" pitchFamily="66" charset="-78"/>
            </a:rPr>
            <a:t>ل</a:t>
          </a:r>
          <a:r>
            <a:rPr lang="ar-SA" sz="4400" b="1" kern="1200" dirty="0">
              <a:latin typeface="Arabic Typesetting" panose="03020402040406030203" pitchFamily="66" charset="-78"/>
              <a:cs typeface="Arabic Typesetting" panose="03020402040406030203" pitchFamily="66" charset="-78"/>
            </a:rPr>
            <a:t>دارس</a:t>
          </a:r>
          <a:r>
            <a:rPr lang="ar-JO" sz="4400" b="1" kern="1200" dirty="0">
              <a:latin typeface="Arabic Typesetting" panose="03020402040406030203" pitchFamily="66" charset="-78"/>
              <a:cs typeface="Arabic Typesetting" panose="03020402040406030203" pitchFamily="66" charset="-78"/>
            </a:rPr>
            <a:t>ة</a:t>
          </a:r>
          <a:r>
            <a:rPr lang="ar-SA" sz="4400" b="1" kern="1200" dirty="0">
              <a:latin typeface="Arabic Typesetting" panose="03020402040406030203" pitchFamily="66" charset="-78"/>
              <a:cs typeface="Arabic Typesetting" panose="03020402040406030203" pitchFamily="66" charset="-78"/>
            </a:rPr>
            <a:t> عرض ما أو مفاوضته</a:t>
          </a:r>
          <a:endParaRPr lang="ar-EG" sz="4400" kern="1200" dirty="0">
            <a:latin typeface="Arabic Typesetting" panose="03020402040406030203" pitchFamily="66" charset="-78"/>
            <a:cs typeface="Arabic Typesetting" panose="03020402040406030203" pitchFamily="66" charset="-78"/>
          </a:endParaRPr>
        </a:p>
      </dsp:txBody>
      <dsp:txXfrm>
        <a:off x="418937" y="2830949"/>
        <a:ext cx="7736268" cy="506120"/>
      </dsp:txXfrm>
    </dsp:sp>
    <dsp:sp modelId="{7DECC61C-B72B-4AB6-AC31-4F337E787801}">
      <dsp:nvSpPr>
        <dsp:cNvPr id="0" name=""/>
        <dsp:cNvSpPr/>
      </dsp:nvSpPr>
      <dsp:spPr>
        <a:xfrm>
          <a:off x="0" y="3771545"/>
          <a:ext cx="8182586" cy="478800"/>
        </a:xfrm>
        <a:prstGeom prst="rect">
          <a:avLst/>
        </a:prstGeom>
        <a:solidFill>
          <a:schemeClr val="accent1">
            <a:lumMod val="75000"/>
            <a:alpha val="90000"/>
          </a:schemeClr>
        </a:solidFill>
        <a:ln w="12700" cap="flat" cmpd="sng" algn="ctr">
          <a:solidFill>
            <a:schemeClr val="accent3">
              <a:hueOff val="2375371"/>
              <a:satOff val="12794"/>
              <a:lumOff val="17452"/>
              <a:alphaOff val="0"/>
            </a:schemeClr>
          </a:solidFill>
          <a:prstDash val="solid"/>
        </a:ln>
        <a:effectLst/>
        <a:sp3d z="-161800" extrusionH="10600" prstMaterial="matte">
          <a:bevelT w="90600" h="18600" prst="softRound"/>
          <a:bevelB w="48600" h="8600" prst="relaxedInset"/>
        </a:sp3d>
      </dsp:spPr>
      <dsp:style>
        <a:lnRef idx="1">
          <a:scrgbClr r="0" g="0" b="0"/>
        </a:lnRef>
        <a:fillRef idx="1">
          <a:scrgbClr r="0" g="0" b="0"/>
        </a:fillRef>
        <a:effectRef idx="0">
          <a:scrgbClr r="0" g="0" b="0"/>
        </a:effectRef>
        <a:fontRef idx="minor"/>
      </dsp:style>
    </dsp:sp>
    <dsp:sp modelId="{EDD069FD-C6DA-40B5-B473-191ED4CA86D5}">
      <dsp:nvSpPr>
        <dsp:cNvPr id="0" name=""/>
        <dsp:cNvSpPr/>
      </dsp:nvSpPr>
      <dsp:spPr>
        <a:xfrm>
          <a:off x="383560" y="3557530"/>
          <a:ext cx="7791028" cy="560880"/>
        </a:xfrm>
        <a:prstGeom prst="roundRect">
          <a:avLst/>
        </a:prstGeom>
        <a:solidFill>
          <a:schemeClr val="bg1"/>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16498" tIns="0" rIns="216498" bIns="0" numCol="1" spcCol="1270" anchor="ctr" anchorCtr="0">
          <a:noAutofit/>
        </a:bodyPr>
        <a:lstStyle/>
        <a:p>
          <a:pPr marL="0" lvl="0" indent="0" algn="ctr" defTabSz="2133600" rtl="1">
            <a:lnSpc>
              <a:spcPct val="90000"/>
            </a:lnSpc>
            <a:spcBef>
              <a:spcPct val="0"/>
            </a:spcBef>
            <a:spcAft>
              <a:spcPct val="35000"/>
            </a:spcAft>
            <a:buNone/>
          </a:pPr>
          <a:r>
            <a:rPr lang="ar-JO" sz="4800" b="1" kern="1200" dirty="0">
              <a:latin typeface="Arabic Typesetting" panose="03020402040406030203" pitchFamily="66" charset="-78"/>
              <a:cs typeface="Arabic Typesetting" panose="03020402040406030203" pitchFamily="66" charset="-78"/>
            </a:rPr>
            <a:t>ل</a:t>
          </a:r>
          <a:r>
            <a:rPr lang="ar-SA" sz="4800" b="1" kern="1200" dirty="0">
              <a:latin typeface="Arabic Typesetting" panose="03020402040406030203" pitchFamily="66" charset="-78"/>
              <a:cs typeface="Arabic Typesetting" panose="03020402040406030203" pitchFamily="66" charset="-78"/>
            </a:rPr>
            <a:t>تسوية خلافات و أراء متباينة</a:t>
          </a:r>
          <a:r>
            <a:rPr lang="en-US" sz="4800" b="1" kern="1200" dirty="0">
              <a:latin typeface="Arabic Typesetting" panose="03020402040406030203" pitchFamily="66" charset="-78"/>
              <a:cs typeface="Arabic Typesetting" panose="03020402040406030203" pitchFamily="66" charset="-78"/>
            </a:rPr>
            <a:t> </a:t>
          </a:r>
          <a:endParaRPr lang="ar-EG" sz="4800" b="1" kern="1200" dirty="0">
            <a:latin typeface="Arabic Typesetting" panose="03020402040406030203" pitchFamily="66" charset="-78"/>
            <a:cs typeface="Arabic Typesetting" panose="03020402040406030203" pitchFamily="66" charset="-78"/>
          </a:endParaRPr>
        </a:p>
      </dsp:txBody>
      <dsp:txXfrm>
        <a:off x="410940" y="3584910"/>
        <a:ext cx="7736268" cy="5061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468133"/>
          <a:ext cx="7215174" cy="756000"/>
        </a:xfrm>
        <a:prstGeom prst="rect">
          <a:avLst/>
        </a:prstGeom>
        <a:solidFill>
          <a:srgbClr val="FFFF00">
            <a:alpha val="90000"/>
          </a:srgb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3420045A-F0CE-43AD-B857-BF6D9C18CC86}">
      <dsp:nvSpPr>
        <dsp:cNvPr id="0" name=""/>
        <dsp:cNvSpPr/>
      </dsp:nvSpPr>
      <dsp:spPr>
        <a:xfrm>
          <a:off x="338212" y="80624"/>
          <a:ext cx="6869909" cy="885600"/>
        </a:xfrm>
        <a:prstGeom prst="roundRect">
          <a:avLst/>
        </a:prstGeom>
        <a:solidFill>
          <a:schemeClr val="tx1"/>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901" tIns="0" rIns="190901" bIns="0" numCol="1" spcCol="1270" anchor="ctr" anchorCtr="0">
          <a:noAutofit/>
        </a:bodyPr>
        <a:lstStyle/>
        <a:p>
          <a:pPr marL="0" lvl="0" indent="0" algn="r" defTabSz="1600200" rtl="1">
            <a:lnSpc>
              <a:spcPct val="90000"/>
            </a:lnSpc>
            <a:spcBef>
              <a:spcPct val="0"/>
            </a:spcBef>
            <a:spcAft>
              <a:spcPct val="35000"/>
            </a:spcAft>
            <a:buNone/>
          </a:pPr>
          <a:r>
            <a:rPr kumimoji="0" lang="ar-SA"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الحذر ، المخاطر ، المصاعب</a:t>
          </a:r>
          <a:endParaRPr kumimoji="0" lang="ar-EG"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endParaRPr>
        </a:p>
      </dsp:txBody>
      <dsp:txXfrm>
        <a:off x="381443" y="123855"/>
        <a:ext cx="6783447" cy="799138"/>
      </dsp:txXfrm>
    </dsp:sp>
    <dsp:sp modelId="{539CBED9-623E-43C9-BD52-C77FD788C9A6}">
      <dsp:nvSpPr>
        <dsp:cNvPr id="0" name=""/>
        <dsp:cNvSpPr/>
      </dsp:nvSpPr>
      <dsp:spPr>
        <a:xfrm>
          <a:off x="0" y="1815054"/>
          <a:ext cx="7215174" cy="756000"/>
        </a:xfrm>
        <a:prstGeom prst="rect">
          <a:avLst/>
        </a:prstGeom>
        <a:solidFill>
          <a:srgbClr val="FFFF00">
            <a:alpha val="90000"/>
          </a:srgb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5212887A-8D8A-4C8B-9668-06A50AA045D2}">
      <dsp:nvSpPr>
        <dsp:cNvPr id="0" name=""/>
        <dsp:cNvSpPr/>
      </dsp:nvSpPr>
      <dsp:spPr>
        <a:xfrm>
          <a:off x="345264" y="1408542"/>
          <a:ext cx="6869909" cy="885600"/>
        </a:xfrm>
        <a:prstGeom prst="roundRect">
          <a:avLst/>
        </a:prstGeom>
        <a:solidFill>
          <a:schemeClr val="tx1"/>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901" tIns="0" rIns="190901" bIns="0" numCol="1" spcCol="1270" anchor="ctr" anchorCtr="0">
          <a:noAutofit/>
        </a:bodyPr>
        <a:lstStyle/>
        <a:p>
          <a:pPr marL="0" lvl="0" indent="0" algn="r" defTabSz="1600200" rtl="1">
            <a:lnSpc>
              <a:spcPct val="90000"/>
            </a:lnSpc>
            <a:spcBef>
              <a:spcPct val="0"/>
            </a:spcBef>
            <a:spcAft>
              <a:spcPct val="35000"/>
            </a:spcAft>
            <a:buNone/>
          </a:pPr>
          <a:r>
            <a:rPr kumimoji="0" lang="ar-SA"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المشاكل الأساسية</a:t>
          </a:r>
          <a:endParaRPr kumimoji="0" lang="ar-EG"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endParaRPr>
        </a:p>
      </dsp:txBody>
      <dsp:txXfrm>
        <a:off x="388495" y="1451773"/>
        <a:ext cx="6783447" cy="799138"/>
      </dsp:txXfrm>
    </dsp:sp>
    <dsp:sp modelId="{03AB7637-7096-495D-B0D4-B57899F6D724}">
      <dsp:nvSpPr>
        <dsp:cNvPr id="0" name=""/>
        <dsp:cNvSpPr/>
      </dsp:nvSpPr>
      <dsp:spPr>
        <a:xfrm>
          <a:off x="0" y="3126265"/>
          <a:ext cx="7215174" cy="756000"/>
        </a:xfrm>
        <a:prstGeom prst="rect">
          <a:avLst/>
        </a:prstGeom>
        <a:solidFill>
          <a:srgbClr val="FFFF00">
            <a:alpha val="90000"/>
          </a:srgb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08F67AF9-B7D5-422C-97EE-AD9FE5EF5AC1}">
      <dsp:nvSpPr>
        <dsp:cNvPr id="0" name=""/>
        <dsp:cNvSpPr/>
      </dsp:nvSpPr>
      <dsp:spPr>
        <a:xfrm>
          <a:off x="345264" y="2806625"/>
          <a:ext cx="6869909" cy="885600"/>
        </a:xfrm>
        <a:prstGeom prst="roundRect">
          <a:avLst/>
        </a:prstGeom>
        <a:solidFill>
          <a:schemeClr val="tx1"/>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0901" tIns="0" rIns="190901" bIns="0" numCol="1" spcCol="1270" anchor="ctr" anchorCtr="0">
          <a:noAutofit/>
        </a:bodyPr>
        <a:lstStyle/>
        <a:p>
          <a:pPr marL="0" lvl="0" indent="0" algn="r" defTabSz="1600200" rtl="1">
            <a:lnSpc>
              <a:spcPct val="90000"/>
            </a:lnSpc>
            <a:spcBef>
              <a:spcPct val="0"/>
            </a:spcBef>
            <a:spcAft>
              <a:spcPct val="35000"/>
            </a:spcAft>
            <a:buNone/>
          </a:pPr>
          <a:r>
            <a:rPr kumimoji="0" lang="ar-EG" sz="3600" b="1" i="0" u="none" strike="noStrike" kern="1200" cap="none" spc="0" normalizeH="0" baseline="0" noProof="0" dirty="0">
              <a:ln/>
              <a:effectLst/>
              <a:uLnTx/>
              <a:uFillTx/>
              <a:latin typeface="Arabic Typesetting" panose="03020402040406030203" pitchFamily="66" charset="-78"/>
              <a:cs typeface="Arabic Typesetting" panose="03020402040406030203" pitchFamily="66" charset="-78"/>
            </a:rPr>
            <a:t>يمثل التفكير المنطقي السلبي</a:t>
          </a:r>
        </a:p>
      </dsp:txBody>
      <dsp:txXfrm>
        <a:off x="388495" y="2849856"/>
        <a:ext cx="6783447" cy="79913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322850"/>
          <a:ext cx="8249001" cy="529200"/>
        </a:xfrm>
        <a:prstGeom prst="rect">
          <a:avLst/>
        </a:prstGeom>
        <a:solidFill>
          <a:srgbClr val="FFFF00"/>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3420045A-F0CE-43AD-B857-BF6D9C18CC86}">
      <dsp:nvSpPr>
        <dsp:cNvPr id="0" name=""/>
        <dsp:cNvSpPr/>
      </dsp:nvSpPr>
      <dsp:spPr>
        <a:xfrm>
          <a:off x="386673" y="51594"/>
          <a:ext cx="7854265" cy="619920"/>
        </a:xfrm>
        <a:prstGeom prst="roundRect">
          <a:avLst/>
        </a:prstGeom>
        <a:solidFill>
          <a:schemeClr val="tx1"/>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18255" tIns="0" rIns="218255" bIns="0" numCol="1" spcCol="1270" anchor="ctr" anchorCtr="0">
          <a:noAutofit/>
        </a:bodyPr>
        <a:lstStyle/>
        <a:p>
          <a:pPr marL="0" lvl="0" indent="0" algn="r" defTabSz="1955800" rtl="1">
            <a:lnSpc>
              <a:spcPct val="90000"/>
            </a:lnSpc>
            <a:spcBef>
              <a:spcPct val="0"/>
            </a:spcBef>
            <a:spcAft>
              <a:spcPct val="35000"/>
            </a:spcAft>
            <a:buNone/>
          </a:pPr>
          <a:r>
            <a:rPr lang="ar-SA" sz="4400" b="1" kern="1200" dirty="0">
              <a:solidFill>
                <a:schemeClr val="bg1"/>
              </a:solidFill>
              <a:latin typeface="Arabic Typesetting" panose="03020402040406030203" pitchFamily="66" charset="-78"/>
              <a:cs typeface="Arabic Typesetting" panose="03020402040406030203" pitchFamily="66" charset="-78"/>
            </a:rPr>
            <a:t>لا</a:t>
          </a:r>
          <a:r>
            <a:rPr lang="en-US" sz="4400" b="1" kern="1200" dirty="0">
              <a:solidFill>
                <a:schemeClr val="bg1"/>
              </a:solidFill>
              <a:latin typeface="Arabic Typesetting" panose="03020402040406030203" pitchFamily="66" charset="-78"/>
              <a:cs typeface="Arabic Typesetting" panose="03020402040406030203" pitchFamily="66" charset="-78"/>
            </a:rPr>
            <a:t> </a:t>
          </a:r>
          <a:r>
            <a:rPr lang="ar-JO" sz="4400" b="1" kern="1200" dirty="0">
              <a:solidFill>
                <a:schemeClr val="bg1"/>
              </a:solidFill>
              <a:latin typeface="Arabic Typesetting" panose="03020402040406030203" pitchFamily="66" charset="-78"/>
              <a:cs typeface="Arabic Typesetting" panose="03020402040406030203" pitchFamily="66" charset="-78"/>
            </a:rPr>
            <a:t>ت</a:t>
          </a:r>
          <a:r>
            <a:rPr lang="ar-SA" sz="4400" b="1" kern="1200" dirty="0">
              <a:solidFill>
                <a:schemeClr val="bg1"/>
              </a:solidFill>
              <a:latin typeface="Arabic Typesetting" panose="03020402040406030203" pitchFamily="66" charset="-78"/>
              <a:cs typeface="Arabic Typesetting" panose="03020402040406030203" pitchFamily="66" charset="-78"/>
            </a:rPr>
            <a:t>حل المشاكل تحت القبعة السوداء فورا </a:t>
          </a:r>
          <a:endParaRPr lang="ar-EG" sz="4400" b="1" kern="1200" dirty="0">
            <a:solidFill>
              <a:schemeClr val="bg1"/>
            </a:solidFill>
            <a:latin typeface="Arabic Typesetting" panose="03020402040406030203" pitchFamily="66" charset="-78"/>
            <a:cs typeface="Arabic Typesetting" panose="03020402040406030203" pitchFamily="66" charset="-78"/>
          </a:endParaRPr>
        </a:p>
      </dsp:txBody>
      <dsp:txXfrm>
        <a:off x="416935" y="81856"/>
        <a:ext cx="7793741" cy="559396"/>
      </dsp:txXfrm>
    </dsp:sp>
    <dsp:sp modelId="{539CBED9-623E-43C9-BD52-C77FD788C9A6}">
      <dsp:nvSpPr>
        <dsp:cNvPr id="0" name=""/>
        <dsp:cNvSpPr/>
      </dsp:nvSpPr>
      <dsp:spPr>
        <a:xfrm>
          <a:off x="0" y="1265695"/>
          <a:ext cx="8249001" cy="529200"/>
        </a:xfrm>
        <a:prstGeom prst="rect">
          <a:avLst/>
        </a:prstGeom>
        <a:solidFill>
          <a:srgbClr val="FFFF00"/>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5212887A-8D8A-4C8B-9668-06A50AA045D2}">
      <dsp:nvSpPr>
        <dsp:cNvPr id="0" name=""/>
        <dsp:cNvSpPr/>
      </dsp:nvSpPr>
      <dsp:spPr>
        <a:xfrm>
          <a:off x="394735" y="981136"/>
          <a:ext cx="7854265" cy="619920"/>
        </a:xfrm>
        <a:prstGeom prst="roundRect">
          <a:avLst/>
        </a:prstGeom>
        <a:solidFill>
          <a:schemeClr val="tx1"/>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18255" tIns="0" rIns="218255" bIns="0" numCol="1" spcCol="1270" anchor="ctr" anchorCtr="0">
          <a:noAutofit/>
        </a:bodyPr>
        <a:lstStyle/>
        <a:p>
          <a:pPr marL="0" lvl="0" indent="0" algn="r" defTabSz="2133600" rtl="1">
            <a:lnSpc>
              <a:spcPct val="90000"/>
            </a:lnSpc>
            <a:spcBef>
              <a:spcPct val="0"/>
            </a:spcBef>
            <a:spcAft>
              <a:spcPct val="35000"/>
            </a:spcAft>
            <a:buNone/>
          </a:pPr>
          <a:r>
            <a:rPr lang="ar-SA" sz="4800" b="1" kern="1200" dirty="0">
              <a:solidFill>
                <a:schemeClr val="bg1"/>
              </a:solidFill>
              <a:latin typeface="Arabic Typesetting" panose="03020402040406030203" pitchFamily="66" charset="-78"/>
              <a:cs typeface="Arabic Typesetting" panose="03020402040406030203" pitchFamily="66" charset="-78"/>
            </a:rPr>
            <a:t>لها قيمة و فائدة و ضرورة</a:t>
          </a:r>
          <a:r>
            <a:rPr lang="en-US" sz="4800" b="1" kern="1200" dirty="0">
              <a:solidFill>
                <a:schemeClr val="bg1"/>
              </a:solidFill>
              <a:latin typeface="Arabic Typesetting" panose="03020402040406030203" pitchFamily="66" charset="-78"/>
              <a:cs typeface="Arabic Typesetting" panose="03020402040406030203" pitchFamily="66" charset="-78"/>
            </a:rPr>
            <a:t> </a:t>
          </a:r>
          <a:endParaRPr lang="ar-EG" sz="4800" b="1" kern="1200" dirty="0">
            <a:solidFill>
              <a:schemeClr val="bg1"/>
            </a:solidFill>
            <a:latin typeface="Arabic Typesetting" panose="03020402040406030203" pitchFamily="66" charset="-78"/>
            <a:cs typeface="Arabic Typesetting" panose="03020402040406030203" pitchFamily="66" charset="-78"/>
          </a:endParaRPr>
        </a:p>
      </dsp:txBody>
      <dsp:txXfrm>
        <a:off x="424997" y="1011398"/>
        <a:ext cx="7793741" cy="559396"/>
      </dsp:txXfrm>
    </dsp:sp>
    <dsp:sp modelId="{03AB7637-7096-495D-B0D4-B57899F6D724}">
      <dsp:nvSpPr>
        <dsp:cNvPr id="0" name=""/>
        <dsp:cNvSpPr/>
      </dsp:nvSpPr>
      <dsp:spPr>
        <a:xfrm>
          <a:off x="0" y="2218255"/>
          <a:ext cx="8249001" cy="529200"/>
        </a:xfrm>
        <a:prstGeom prst="rect">
          <a:avLst/>
        </a:prstGeom>
        <a:solidFill>
          <a:srgbClr val="FFFF00"/>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08F67AF9-B7D5-422C-97EE-AD9FE5EF5AC1}">
      <dsp:nvSpPr>
        <dsp:cNvPr id="0" name=""/>
        <dsp:cNvSpPr/>
      </dsp:nvSpPr>
      <dsp:spPr>
        <a:xfrm>
          <a:off x="394735" y="1962033"/>
          <a:ext cx="7854265" cy="619920"/>
        </a:xfrm>
        <a:prstGeom prst="roundRect">
          <a:avLst/>
        </a:prstGeom>
        <a:solidFill>
          <a:schemeClr val="tx1"/>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18255" tIns="0" rIns="218255" bIns="0" numCol="1" spcCol="1270" anchor="ctr" anchorCtr="0">
          <a:noAutofit/>
        </a:bodyPr>
        <a:lstStyle/>
        <a:p>
          <a:pPr marL="0" lvl="0" indent="0" algn="r" defTabSz="1955800" rtl="1">
            <a:lnSpc>
              <a:spcPct val="90000"/>
            </a:lnSpc>
            <a:spcBef>
              <a:spcPct val="0"/>
            </a:spcBef>
            <a:spcAft>
              <a:spcPct val="35000"/>
            </a:spcAft>
            <a:buNone/>
          </a:pPr>
          <a:r>
            <a:rPr lang="ar-SA" sz="4400" b="1" kern="1200" dirty="0">
              <a:solidFill>
                <a:schemeClr val="bg1"/>
              </a:solidFill>
              <a:latin typeface="Arabic Typesetting" panose="03020402040406030203" pitchFamily="66" charset="-78"/>
              <a:cs typeface="Arabic Typesetting" panose="03020402040406030203" pitchFamily="66" charset="-78"/>
            </a:rPr>
            <a:t>تمنع وقوع </a:t>
          </a:r>
          <a:r>
            <a:rPr lang="ar-JO" sz="4400" b="1" kern="1200" dirty="0">
              <a:solidFill>
                <a:schemeClr val="bg1"/>
              </a:solidFill>
              <a:latin typeface="Arabic Typesetting" panose="03020402040406030203" pitchFamily="66" charset="-78"/>
              <a:cs typeface="Arabic Typesetting" panose="03020402040406030203" pitchFamily="66" charset="-78"/>
            </a:rPr>
            <a:t>الأخطاء</a:t>
          </a:r>
          <a:r>
            <a:rPr lang="ar-SA" sz="4400" b="1" kern="1200" dirty="0">
              <a:solidFill>
                <a:schemeClr val="bg1"/>
              </a:solidFill>
              <a:latin typeface="Arabic Typesetting" panose="03020402040406030203" pitchFamily="66" charset="-78"/>
              <a:cs typeface="Arabic Typesetting" panose="03020402040406030203" pitchFamily="66" charset="-78"/>
            </a:rPr>
            <a:t> الس</a:t>
          </a:r>
          <a:r>
            <a:rPr lang="ar-JO" sz="4400" b="1" kern="1200" dirty="0">
              <a:solidFill>
                <a:schemeClr val="bg1"/>
              </a:solidFill>
              <a:latin typeface="Arabic Typesetting" panose="03020402040406030203" pitchFamily="66" charset="-78"/>
              <a:cs typeface="Arabic Typesetting" panose="03020402040406030203" pitchFamily="66" charset="-78"/>
            </a:rPr>
            <a:t>طح</a:t>
          </a:r>
          <a:r>
            <a:rPr lang="ar-EG" sz="4400" b="1" kern="1200" dirty="0">
              <a:solidFill>
                <a:schemeClr val="bg1"/>
              </a:solidFill>
              <a:latin typeface="Arabic Typesetting" panose="03020402040406030203" pitchFamily="66" charset="-78"/>
              <a:cs typeface="Arabic Typesetting" panose="03020402040406030203" pitchFamily="66" charset="-78"/>
            </a:rPr>
            <a:t>ي</a:t>
          </a:r>
          <a:r>
            <a:rPr lang="ar-SA" sz="4400" b="1" kern="1200" dirty="0">
              <a:solidFill>
                <a:schemeClr val="bg1"/>
              </a:solidFill>
              <a:latin typeface="Arabic Typesetting" panose="03020402040406030203" pitchFamily="66" charset="-78"/>
              <a:cs typeface="Arabic Typesetting" panose="03020402040406030203" pitchFamily="66" charset="-78"/>
            </a:rPr>
            <a:t>ة</a:t>
          </a:r>
          <a:r>
            <a:rPr lang="en-US" sz="4400" b="1" kern="1200" dirty="0">
              <a:solidFill>
                <a:schemeClr val="bg1"/>
              </a:solidFill>
              <a:latin typeface="Arabic Typesetting" panose="03020402040406030203" pitchFamily="66" charset="-78"/>
              <a:cs typeface="Arabic Typesetting" panose="03020402040406030203" pitchFamily="66" charset="-78"/>
            </a:rPr>
            <a:t> </a:t>
          </a:r>
          <a:endParaRPr lang="ar-EG" sz="4400" b="1" kern="1200" dirty="0">
            <a:solidFill>
              <a:schemeClr val="bg1"/>
            </a:solidFill>
            <a:latin typeface="Arabic Typesetting" panose="03020402040406030203" pitchFamily="66" charset="-78"/>
            <a:cs typeface="Arabic Typesetting" panose="03020402040406030203" pitchFamily="66" charset="-78"/>
          </a:endParaRPr>
        </a:p>
      </dsp:txBody>
      <dsp:txXfrm>
        <a:off x="424997" y="1992295"/>
        <a:ext cx="7793741" cy="559396"/>
      </dsp:txXfrm>
    </dsp:sp>
    <dsp:sp modelId="{7DECC61C-B72B-4AB6-AC31-4F337E787801}">
      <dsp:nvSpPr>
        <dsp:cNvPr id="0" name=""/>
        <dsp:cNvSpPr/>
      </dsp:nvSpPr>
      <dsp:spPr>
        <a:xfrm>
          <a:off x="0" y="3136103"/>
          <a:ext cx="8249001" cy="529200"/>
        </a:xfrm>
        <a:prstGeom prst="rect">
          <a:avLst/>
        </a:prstGeom>
        <a:solidFill>
          <a:srgbClr val="FFFF00"/>
        </a:solidFill>
        <a:ln w="34925" cap="flat" cmpd="sng" algn="ctr">
          <a:solidFill>
            <a:schemeClr val="lt1"/>
          </a:solidFill>
          <a:prstDash val="solid"/>
        </a:ln>
        <a:effectLst>
          <a:outerShdw blurRad="50800" dist="25000" dir="5400000" rotWithShape="0">
            <a:srgbClr val="000000">
              <a:alpha val="40000"/>
            </a:srgbClr>
          </a:outerShdw>
        </a:effectLst>
      </dsp:spPr>
      <dsp:style>
        <a:lnRef idx="3">
          <a:schemeClr val="lt1"/>
        </a:lnRef>
        <a:fillRef idx="1">
          <a:schemeClr val="dk1"/>
        </a:fillRef>
        <a:effectRef idx="1">
          <a:schemeClr val="dk1"/>
        </a:effectRef>
        <a:fontRef idx="minor">
          <a:schemeClr val="lt1"/>
        </a:fontRef>
      </dsp:style>
    </dsp:sp>
    <dsp:sp modelId="{EDD069FD-C6DA-40B5-B473-191ED4CA86D5}">
      <dsp:nvSpPr>
        <dsp:cNvPr id="0" name=""/>
        <dsp:cNvSpPr/>
      </dsp:nvSpPr>
      <dsp:spPr>
        <a:xfrm>
          <a:off x="386673" y="2899560"/>
          <a:ext cx="7854265" cy="619920"/>
        </a:xfrm>
        <a:prstGeom prst="roundRect">
          <a:avLst/>
        </a:prstGeom>
        <a:solidFill>
          <a:schemeClr val="tx1"/>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18255" tIns="0" rIns="218255" bIns="0" numCol="1" spcCol="1270" anchor="ctr" anchorCtr="0">
          <a:noAutofit/>
        </a:bodyPr>
        <a:lstStyle/>
        <a:p>
          <a:pPr marL="0" lvl="0" indent="0" algn="r" defTabSz="2133600" rtl="1">
            <a:lnSpc>
              <a:spcPct val="90000"/>
            </a:lnSpc>
            <a:spcBef>
              <a:spcPct val="0"/>
            </a:spcBef>
            <a:spcAft>
              <a:spcPct val="35000"/>
            </a:spcAft>
            <a:buNone/>
          </a:pPr>
          <a:r>
            <a:rPr lang="ar-JO" sz="4800" b="1" kern="1200" dirty="0">
              <a:solidFill>
                <a:schemeClr val="bg1"/>
              </a:solidFill>
              <a:latin typeface="Arabic Typesetting" panose="03020402040406030203" pitchFamily="66" charset="-78"/>
              <a:cs typeface="Arabic Typesetting" panose="03020402040406030203" pitchFamily="66" charset="-78"/>
            </a:rPr>
            <a:t>تفصل و </a:t>
          </a:r>
          <a:r>
            <a:rPr lang="ar-SA" sz="4800" b="1" kern="1200" dirty="0">
              <a:solidFill>
                <a:schemeClr val="bg1"/>
              </a:solidFill>
              <a:latin typeface="Arabic Typesetting" panose="03020402040406030203" pitchFamily="66" charset="-78"/>
              <a:cs typeface="Arabic Typesetting" panose="03020402040406030203" pitchFamily="66" charset="-78"/>
            </a:rPr>
            <a:t> تبين الصعوبات</a:t>
          </a:r>
          <a:r>
            <a:rPr lang="en-US" sz="4800" b="1" kern="1200" dirty="0">
              <a:solidFill>
                <a:schemeClr val="bg1"/>
              </a:solidFill>
              <a:latin typeface="Arabic Typesetting" panose="03020402040406030203" pitchFamily="66" charset="-78"/>
              <a:cs typeface="Arabic Typesetting" panose="03020402040406030203" pitchFamily="66" charset="-78"/>
            </a:rPr>
            <a:t> </a:t>
          </a:r>
          <a:endParaRPr lang="ar-EG" sz="4800" b="1" kern="1200" dirty="0">
            <a:solidFill>
              <a:schemeClr val="bg1"/>
            </a:solidFill>
            <a:latin typeface="Arabic Typesetting" panose="03020402040406030203" pitchFamily="66" charset="-78"/>
            <a:cs typeface="Arabic Typesetting" panose="03020402040406030203" pitchFamily="66" charset="-78"/>
          </a:endParaRPr>
        </a:p>
      </dsp:txBody>
      <dsp:txXfrm>
        <a:off x="416935" y="2929822"/>
        <a:ext cx="7793741" cy="5593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410393"/>
          <a:ext cx="9144000" cy="554400"/>
        </a:xfrm>
        <a:prstGeom prst="rect">
          <a:avLst/>
        </a:prstGeom>
        <a:solidFill>
          <a:srgbClr val="0070C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3420045A-F0CE-43AD-B857-BF6D9C18CC86}">
      <dsp:nvSpPr>
        <dsp:cNvPr id="0" name=""/>
        <dsp:cNvSpPr/>
      </dsp:nvSpPr>
      <dsp:spPr>
        <a:xfrm>
          <a:off x="428627" y="93568"/>
          <a:ext cx="8706436" cy="649440"/>
        </a:xfrm>
        <a:prstGeom prst="roundRect">
          <a:avLst/>
        </a:prstGeom>
        <a:solidFill>
          <a:srgbClr val="FF000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600200" rtl="1">
            <a:lnSpc>
              <a:spcPct val="90000"/>
            </a:lnSpc>
            <a:spcBef>
              <a:spcPct val="0"/>
            </a:spcBef>
            <a:spcAft>
              <a:spcPct val="35000"/>
            </a:spcAft>
            <a:buNone/>
          </a:pPr>
          <a:r>
            <a:rPr lang="ar-SA" sz="3600" b="1" kern="1200" dirty="0">
              <a:solidFill>
                <a:schemeClr val="bg1"/>
              </a:solidFill>
              <a:latin typeface="Arabic Typesetting" panose="03020402040406030203" pitchFamily="66" charset="-78"/>
              <a:cs typeface="Arabic Typesetting" panose="03020402040406030203" pitchFamily="66" charset="-78"/>
            </a:rPr>
            <a:t>منح شرعية للتعبير عن المشاعر و الأحاسيس</a:t>
          </a:r>
          <a:r>
            <a:rPr lang="en-US" sz="3600" b="1" kern="1200" dirty="0">
              <a:solidFill>
                <a:schemeClr val="bg1"/>
              </a:solidFill>
              <a:latin typeface="Arabic Typesetting" panose="03020402040406030203" pitchFamily="66" charset="-78"/>
              <a:cs typeface="Arabic Typesetting" panose="03020402040406030203" pitchFamily="66" charset="-78"/>
            </a:rPr>
            <a:t> </a:t>
          </a:r>
          <a:r>
            <a:rPr lang="ar-SA" sz="3600" b="1" kern="1200" dirty="0">
              <a:solidFill>
                <a:schemeClr val="bg1"/>
              </a:solidFill>
              <a:latin typeface="Arabic Typesetting" panose="03020402040406030203" pitchFamily="66" charset="-78"/>
              <a:cs typeface="Arabic Typesetting" panose="03020402040406030203" pitchFamily="66" charset="-78"/>
            </a:rPr>
            <a:t>لا تهتم بالمبررات</a:t>
          </a:r>
          <a:endParaRPr lang="ar-EG" sz="3600" b="1" kern="1200" dirty="0">
            <a:solidFill>
              <a:schemeClr val="bg1"/>
            </a:solidFill>
            <a:latin typeface="Arabic Typesetting" panose="03020402040406030203" pitchFamily="66" charset="-78"/>
            <a:cs typeface="Arabic Typesetting" panose="03020402040406030203" pitchFamily="66" charset="-78"/>
          </a:endParaRPr>
        </a:p>
      </dsp:txBody>
      <dsp:txXfrm>
        <a:off x="460330" y="125271"/>
        <a:ext cx="8643030" cy="586034"/>
      </dsp:txXfrm>
    </dsp:sp>
    <dsp:sp modelId="{539CBED9-623E-43C9-BD52-C77FD788C9A6}">
      <dsp:nvSpPr>
        <dsp:cNvPr id="0" name=""/>
        <dsp:cNvSpPr/>
      </dsp:nvSpPr>
      <dsp:spPr>
        <a:xfrm>
          <a:off x="0" y="1398136"/>
          <a:ext cx="9144000" cy="554400"/>
        </a:xfrm>
        <a:prstGeom prst="rect">
          <a:avLst/>
        </a:prstGeom>
        <a:solidFill>
          <a:srgbClr val="0070C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5212887A-8D8A-4C8B-9668-06A50AA045D2}">
      <dsp:nvSpPr>
        <dsp:cNvPr id="0" name=""/>
        <dsp:cNvSpPr/>
      </dsp:nvSpPr>
      <dsp:spPr>
        <a:xfrm>
          <a:off x="437563" y="1067374"/>
          <a:ext cx="8706436" cy="649440"/>
        </a:xfrm>
        <a:prstGeom prst="roundRect">
          <a:avLst/>
        </a:prstGeom>
        <a:solidFill>
          <a:srgbClr val="FF000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2133600" rtl="1">
            <a:lnSpc>
              <a:spcPct val="90000"/>
            </a:lnSpc>
            <a:spcBef>
              <a:spcPct val="0"/>
            </a:spcBef>
            <a:spcAft>
              <a:spcPct val="35000"/>
            </a:spcAft>
            <a:buNone/>
          </a:pPr>
          <a:r>
            <a:rPr lang="ar-SA" sz="4800" b="1" kern="1200" dirty="0">
              <a:solidFill>
                <a:schemeClr val="bg1"/>
              </a:solidFill>
              <a:latin typeface="Arabic Typesetting" panose="03020402040406030203" pitchFamily="66" charset="-78"/>
              <a:cs typeface="Arabic Typesetting" panose="03020402040406030203" pitchFamily="66" charset="-78"/>
            </a:rPr>
            <a:t>التعبير عما تشعر به ألان  فقط</a:t>
          </a:r>
          <a:r>
            <a:rPr lang="en-US" sz="4800" b="1" kern="1200" dirty="0">
              <a:solidFill>
                <a:schemeClr val="bg1"/>
              </a:solidFill>
              <a:latin typeface="Arabic Typesetting" panose="03020402040406030203" pitchFamily="66" charset="-78"/>
              <a:cs typeface="Arabic Typesetting" panose="03020402040406030203" pitchFamily="66" charset="-78"/>
            </a:rPr>
            <a:t> </a:t>
          </a:r>
          <a:endParaRPr lang="ar-EG" sz="4800" b="1" kern="1200" dirty="0">
            <a:solidFill>
              <a:schemeClr val="bg1"/>
            </a:solidFill>
            <a:latin typeface="Arabic Typesetting" panose="03020402040406030203" pitchFamily="66" charset="-78"/>
            <a:cs typeface="Arabic Typesetting" panose="03020402040406030203" pitchFamily="66" charset="-78"/>
          </a:endParaRPr>
        </a:p>
      </dsp:txBody>
      <dsp:txXfrm>
        <a:off x="469266" y="1099077"/>
        <a:ext cx="8643030" cy="586034"/>
      </dsp:txXfrm>
    </dsp:sp>
    <dsp:sp modelId="{03AB7637-7096-495D-B0D4-B57899F6D724}">
      <dsp:nvSpPr>
        <dsp:cNvPr id="0" name=""/>
        <dsp:cNvSpPr/>
      </dsp:nvSpPr>
      <dsp:spPr>
        <a:xfrm>
          <a:off x="0" y="2396056"/>
          <a:ext cx="9144000" cy="554400"/>
        </a:xfrm>
        <a:prstGeom prst="rect">
          <a:avLst/>
        </a:prstGeom>
        <a:solidFill>
          <a:srgbClr val="0070C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08F67AF9-B7D5-422C-97EE-AD9FE5EF5AC1}">
      <dsp:nvSpPr>
        <dsp:cNvPr id="0" name=""/>
        <dsp:cNvSpPr/>
      </dsp:nvSpPr>
      <dsp:spPr>
        <a:xfrm>
          <a:off x="437563" y="2094980"/>
          <a:ext cx="8706436" cy="649440"/>
        </a:xfrm>
        <a:prstGeom prst="roundRect">
          <a:avLst/>
        </a:prstGeom>
        <a:solidFill>
          <a:srgbClr val="FF000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تستخدم كجزء من التفكير الذي يؤدي إلى قرار</a:t>
          </a:r>
          <a:r>
            <a:rPr lang="en-US" sz="4000" b="1" kern="1200" dirty="0">
              <a:solidFill>
                <a:schemeClr val="bg1"/>
              </a:solidFill>
              <a:latin typeface="Arabic Typesetting" panose="03020402040406030203" pitchFamily="66" charset="-78"/>
              <a:cs typeface="Arabic Typesetting" panose="03020402040406030203" pitchFamily="66" charset="-78"/>
            </a:rPr>
            <a:t> </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69266" y="2126683"/>
        <a:ext cx="8643030" cy="586034"/>
      </dsp:txXfrm>
    </dsp:sp>
    <dsp:sp modelId="{7DECC61C-B72B-4AB6-AC31-4F337E787801}">
      <dsp:nvSpPr>
        <dsp:cNvPr id="0" name=""/>
        <dsp:cNvSpPr/>
      </dsp:nvSpPr>
      <dsp:spPr>
        <a:xfrm>
          <a:off x="0" y="3357609"/>
          <a:ext cx="9144000" cy="554400"/>
        </a:xfrm>
        <a:prstGeom prst="rect">
          <a:avLst/>
        </a:prstGeom>
        <a:solidFill>
          <a:srgbClr val="0070C0"/>
        </a:solidFill>
        <a:ln w="25400" cap="flat" cmpd="sng" algn="ctr">
          <a:noFill/>
          <a:prstDash val="solid"/>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hemeClr val="dk1"/>
        </a:lnRef>
        <a:fillRef idx="1">
          <a:schemeClr val="lt1"/>
        </a:fillRef>
        <a:effectRef idx="0">
          <a:schemeClr val="dk1"/>
        </a:effectRef>
        <a:fontRef idx="minor">
          <a:schemeClr val="dk1"/>
        </a:fontRef>
      </dsp:style>
    </dsp:sp>
    <dsp:sp modelId="{EDD069FD-C6DA-40B5-B473-191ED4CA86D5}">
      <dsp:nvSpPr>
        <dsp:cNvPr id="0" name=""/>
        <dsp:cNvSpPr/>
      </dsp:nvSpPr>
      <dsp:spPr>
        <a:xfrm>
          <a:off x="428627" y="3077151"/>
          <a:ext cx="8706436" cy="649440"/>
        </a:xfrm>
        <a:prstGeom prst="roundRect">
          <a:avLst/>
        </a:prstGeom>
        <a:solidFill>
          <a:srgbClr val="FF0000"/>
        </a:solidFill>
        <a:ln w="127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1">
          <a:schemeClr val="accent5"/>
        </a:lnRef>
        <a:fillRef idx="2">
          <a:schemeClr val="accent5"/>
        </a:fillRef>
        <a:effectRef idx="1">
          <a:schemeClr val="accent5"/>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SA" sz="4000" b="1" kern="1200" dirty="0">
              <a:solidFill>
                <a:schemeClr val="bg1"/>
              </a:solidFill>
              <a:latin typeface="Arabic Typesetting" panose="03020402040406030203" pitchFamily="66" charset="-78"/>
              <a:cs typeface="Arabic Typesetting" panose="03020402040406030203" pitchFamily="66" charset="-78"/>
            </a:rPr>
            <a:t>يمكن استخدامها في مرحلة ما بعد الوصول إلى قرار ما</a:t>
          </a:r>
          <a:r>
            <a:rPr lang="en-US" sz="4000" b="1" kern="1200" dirty="0">
              <a:solidFill>
                <a:schemeClr val="bg1"/>
              </a:solidFill>
              <a:latin typeface="Arabic Typesetting" panose="03020402040406030203" pitchFamily="66" charset="-78"/>
              <a:cs typeface="Arabic Typesetting" panose="03020402040406030203" pitchFamily="66" charset="-78"/>
            </a:rPr>
            <a:t> </a:t>
          </a:r>
          <a:endParaRPr lang="ar-EG" sz="4000" b="1" kern="1200" dirty="0">
            <a:solidFill>
              <a:schemeClr val="bg1"/>
            </a:solidFill>
            <a:latin typeface="Arabic Typesetting" panose="03020402040406030203" pitchFamily="66" charset="-78"/>
            <a:cs typeface="Arabic Typesetting" panose="03020402040406030203" pitchFamily="66" charset="-78"/>
          </a:endParaRPr>
        </a:p>
      </dsp:txBody>
      <dsp:txXfrm>
        <a:off x="460330" y="3108854"/>
        <a:ext cx="8643030" cy="58603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2593F9-980A-4B99-A3DD-72BBBBB56C5E}">
      <dsp:nvSpPr>
        <dsp:cNvPr id="0" name=""/>
        <dsp:cNvSpPr/>
      </dsp:nvSpPr>
      <dsp:spPr>
        <a:xfrm>
          <a:off x="0" y="410393"/>
          <a:ext cx="9144000" cy="554400"/>
        </a:xfrm>
        <a:prstGeom prst="rect">
          <a:avLst/>
        </a:prstGeom>
        <a:solidFill>
          <a:schemeClr val="bg1">
            <a:lumMod val="6500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420045A-F0CE-43AD-B857-BF6D9C18CC86}">
      <dsp:nvSpPr>
        <dsp:cNvPr id="0" name=""/>
        <dsp:cNvSpPr/>
      </dsp:nvSpPr>
      <dsp:spPr>
        <a:xfrm>
          <a:off x="428627" y="93568"/>
          <a:ext cx="8706436" cy="649440"/>
        </a:xfrm>
        <a:prstGeom prst="roundRect">
          <a:avLst/>
        </a:prstGeom>
        <a:solidFill>
          <a:srgbClr val="FFFF00"/>
        </a:soli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778000" rtl="1">
            <a:lnSpc>
              <a:spcPct val="90000"/>
            </a:lnSpc>
            <a:spcBef>
              <a:spcPct val="0"/>
            </a:spcBef>
            <a:spcAft>
              <a:spcPct val="35000"/>
            </a:spcAft>
            <a:buNone/>
          </a:pPr>
          <a:r>
            <a:rPr lang="ar-EG" sz="4000" b="1" kern="1200" dirty="0">
              <a:latin typeface="Arabic Typesetting" panose="03020402040406030203" pitchFamily="66" charset="-78"/>
              <a:cs typeface="Arabic Typesetting" panose="03020402040406030203" pitchFamily="66" charset="-78"/>
            </a:rPr>
            <a:t>التفكير التركيبي </a:t>
          </a:r>
          <a:r>
            <a:rPr lang="en-US" sz="4000" b="1" kern="1200" dirty="0">
              <a:latin typeface="Arabic Typesetting" panose="03020402040406030203" pitchFamily="66" charset="-78"/>
              <a:cs typeface="Arabic Typesetting" panose="03020402040406030203" pitchFamily="66" charset="-78"/>
            </a:rPr>
            <a:t>constructive</a:t>
          </a:r>
          <a:endParaRPr lang="ar-EG" sz="4000" b="1" kern="1200" dirty="0">
            <a:latin typeface="Arabic Typesetting" panose="03020402040406030203" pitchFamily="66" charset="-78"/>
            <a:cs typeface="Arabic Typesetting" panose="03020402040406030203" pitchFamily="66" charset="-78"/>
          </a:endParaRPr>
        </a:p>
      </dsp:txBody>
      <dsp:txXfrm>
        <a:off x="460330" y="125271"/>
        <a:ext cx="8643030" cy="586034"/>
      </dsp:txXfrm>
    </dsp:sp>
    <dsp:sp modelId="{539CBED9-623E-43C9-BD52-C77FD788C9A6}">
      <dsp:nvSpPr>
        <dsp:cNvPr id="0" name=""/>
        <dsp:cNvSpPr/>
      </dsp:nvSpPr>
      <dsp:spPr>
        <a:xfrm>
          <a:off x="0" y="1398136"/>
          <a:ext cx="9144000" cy="554400"/>
        </a:xfrm>
        <a:prstGeom prst="rect">
          <a:avLst/>
        </a:prstGeom>
        <a:solidFill>
          <a:schemeClr val="bg1">
            <a:lumMod val="6500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212887A-8D8A-4C8B-9668-06A50AA045D2}">
      <dsp:nvSpPr>
        <dsp:cNvPr id="0" name=""/>
        <dsp:cNvSpPr/>
      </dsp:nvSpPr>
      <dsp:spPr>
        <a:xfrm>
          <a:off x="437563" y="1067374"/>
          <a:ext cx="8706436" cy="649440"/>
        </a:xfrm>
        <a:prstGeom prst="roundRect">
          <a:avLst/>
        </a:prstGeom>
        <a:solidFill>
          <a:srgbClr val="FFFF00"/>
        </a:soli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2133600" rtl="1">
            <a:lnSpc>
              <a:spcPct val="90000"/>
            </a:lnSpc>
            <a:spcBef>
              <a:spcPct val="0"/>
            </a:spcBef>
            <a:spcAft>
              <a:spcPct val="35000"/>
            </a:spcAft>
            <a:buNone/>
          </a:pPr>
          <a:r>
            <a:rPr lang="ar-EG" sz="4800" b="1" kern="1200" dirty="0">
              <a:latin typeface="Arabic Typesetting" panose="03020402040406030203" pitchFamily="66" charset="-78"/>
              <a:cs typeface="Arabic Typesetting" panose="03020402040406030203" pitchFamily="66" charset="-78"/>
            </a:rPr>
            <a:t>لون يوحي بالأمل و الإيجابية و التفاؤل </a:t>
          </a:r>
        </a:p>
      </dsp:txBody>
      <dsp:txXfrm>
        <a:off x="469266" y="1099077"/>
        <a:ext cx="8643030" cy="586034"/>
      </dsp:txXfrm>
    </dsp:sp>
    <dsp:sp modelId="{03AB7637-7096-495D-B0D4-B57899F6D724}">
      <dsp:nvSpPr>
        <dsp:cNvPr id="0" name=""/>
        <dsp:cNvSpPr/>
      </dsp:nvSpPr>
      <dsp:spPr>
        <a:xfrm>
          <a:off x="0" y="2396056"/>
          <a:ext cx="9144000" cy="554400"/>
        </a:xfrm>
        <a:prstGeom prst="rect">
          <a:avLst/>
        </a:prstGeom>
        <a:solidFill>
          <a:schemeClr val="bg1">
            <a:lumMod val="6500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8F67AF9-B7D5-422C-97EE-AD9FE5EF5AC1}">
      <dsp:nvSpPr>
        <dsp:cNvPr id="0" name=""/>
        <dsp:cNvSpPr/>
      </dsp:nvSpPr>
      <dsp:spPr>
        <a:xfrm>
          <a:off x="437563" y="2094980"/>
          <a:ext cx="8706436" cy="649440"/>
        </a:xfrm>
        <a:prstGeom prst="roundRect">
          <a:avLst/>
        </a:prstGeom>
        <a:solidFill>
          <a:srgbClr val="FFFF00"/>
        </a:soli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955800" rtl="1">
            <a:lnSpc>
              <a:spcPct val="90000"/>
            </a:lnSpc>
            <a:spcBef>
              <a:spcPct val="0"/>
            </a:spcBef>
            <a:spcAft>
              <a:spcPct val="35000"/>
            </a:spcAft>
            <a:buNone/>
          </a:pPr>
          <a:r>
            <a:rPr lang="ar-EG" sz="4400" b="1" kern="1200" dirty="0">
              <a:latin typeface="Arabic Typesetting" panose="03020402040406030203" pitchFamily="66" charset="-78"/>
              <a:cs typeface="Arabic Typesetting" panose="03020402040406030203" pitchFamily="66" charset="-78"/>
            </a:rPr>
            <a:t>يمثل التفكير المنطقي الإيجابي </a:t>
          </a:r>
        </a:p>
      </dsp:txBody>
      <dsp:txXfrm>
        <a:off x="469266" y="2126683"/>
        <a:ext cx="8643030" cy="586034"/>
      </dsp:txXfrm>
    </dsp:sp>
    <dsp:sp modelId="{7DECC61C-B72B-4AB6-AC31-4F337E787801}">
      <dsp:nvSpPr>
        <dsp:cNvPr id="0" name=""/>
        <dsp:cNvSpPr/>
      </dsp:nvSpPr>
      <dsp:spPr>
        <a:xfrm>
          <a:off x="0" y="3357609"/>
          <a:ext cx="9144000" cy="554400"/>
        </a:xfrm>
        <a:prstGeom prst="rect">
          <a:avLst/>
        </a:prstGeom>
        <a:solidFill>
          <a:schemeClr val="bg1">
            <a:lumMod val="6500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DD069FD-C6DA-40B5-B473-191ED4CA86D5}">
      <dsp:nvSpPr>
        <dsp:cNvPr id="0" name=""/>
        <dsp:cNvSpPr/>
      </dsp:nvSpPr>
      <dsp:spPr>
        <a:xfrm>
          <a:off x="428627" y="3077151"/>
          <a:ext cx="8706436" cy="649440"/>
        </a:xfrm>
        <a:prstGeom prst="roundRect">
          <a:avLst/>
        </a:prstGeom>
        <a:solidFill>
          <a:srgbClr val="FFFF00"/>
        </a:soli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1935" tIns="0" rIns="241935" bIns="0" numCol="1" spcCol="1270" anchor="ctr" anchorCtr="0">
          <a:noAutofit/>
        </a:bodyPr>
        <a:lstStyle/>
        <a:p>
          <a:pPr marL="0" lvl="0" indent="0" algn="r" defTabSz="1955800" rtl="1">
            <a:lnSpc>
              <a:spcPct val="90000"/>
            </a:lnSpc>
            <a:spcBef>
              <a:spcPct val="0"/>
            </a:spcBef>
            <a:spcAft>
              <a:spcPct val="35000"/>
            </a:spcAft>
            <a:buNone/>
          </a:pPr>
          <a:r>
            <a:rPr lang="ar-EG" sz="4400" b="1" kern="1200" dirty="0">
              <a:latin typeface="Arabic Typesetting" panose="03020402040406030203" pitchFamily="66" charset="-78"/>
              <a:cs typeface="Arabic Typesetting" panose="03020402040406030203" pitchFamily="66" charset="-78"/>
            </a:rPr>
            <a:t>مبنى على القيمة و الفائدة المرجوة </a:t>
          </a:r>
        </a:p>
      </dsp:txBody>
      <dsp:txXfrm>
        <a:off x="460330" y="3108854"/>
        <a:ext cx="8643030" cy="58603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83D9B3-6D62-45ED-A74F-592833F25743}">
      <dsp:nvSpPr>
        <dsp:cNvPr id="0" name=""/>
        <dsp:cNvSpPr/>
      </dsp:nvSpPr>
      <dsp:spPr>
        <a:xfrm>
          <a:off x="0" y="164849"/>
          <a:ext cx="6173391" cy="1074059"/>
        </a:xfrm>
        <a:prstGeom prst="roundRect">
          <a:avLst/>
        </a:prstGeom>
        <a:solidFill>
          <a:schemeClr val="accent2">
            <a:hueOff val="0"/>
            <a:satOff val="0"/>
            <a:lumOff val="0"/>
            <a:alphaOff val="0"/>
          </a:schemeClr>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r" defTabSz="1244600" rtl="1">
            <a:lnSpc>
              <a:spcPct val="90000"/>
            </a:lnSpc>
            <a:spcBef>
              <a:spcPct val="0"/>
            </a:spcBef>
            <a:spcAft>
              <a:spcPct val="35000"/>
            </a:spcAft>
            <a:buNone/>
          </a:pPr>
          <a:r>
            <a:rPr lang="ar-EG" sz="2800" b="1" kern="1200" dirty="0">
              <a:solidFill>
                <a:schemeClr val="tx1"/>
              </a:solidFill>
              <a:latin typeface="Arabic Typesetting" panose="03020402040406030203" pitchFamily="66" charset="-78"/>
              <a:cs typeface="Arabic Typesetting" panose="03020402040406030203" pitchFamily="66" charset="-78"/>
            </a:rPr>
            <a:t>تركز على القيمة و الفائدة أو الجدوى المرجوة التي ممكن أن تحصل سواء المعروفة أو المحتملة </a:t>
          </a:r>
          <a:endParaRPr lang="ar-EG" sz="2800" kern="1200" dirty="0">
            <a:solidFill>
              <a:schemeClr val="tx1"/>
            </a:solidFill>
            <a:latin typeface="Arabic Typesetting" panose="03020402040406030203" pitchFamily="66" charset="-78"/>
            <a:cs typeface="Arabic Typesetting" panose="03020402040406030203" pitchFamily="66" charset="-78"/>
          </a:endParaRPr>
        </a:p>
      </dsp:txBody>
      <dsp:txXfrm>
        <a:off x="52431" y="217280"/>
        <a:ext cx="6068529" cy="969197"/>
      </dsp:txXfrm>
    </dsp:sp>
    <dsp:sp modelId="{03EAF9EB-5E71-4BF0-B175-44BE48CDFC3D}">
      <dsp:nvSpPr>
        <dsp:cNvPr id="0" name=""/>
        <dsp:cNvSpPr/>
      </dsp:nvSpPr>
      <dsp:spPr>
        <a:xfrm>
          <a:off x="0" y="1336829"/>
          <a:ext cx="6173391" cy="1074059"/>
        </a:xfrm>
        <a:prstGeom prst="roundRect">
          <a:avLst/>
        </a:prstGeom>
        <a:solidFill>
          <a:schemeClr val="accent3">
            <a:hueOff val="0"/>
            <a:satOff val="0"/>
            <a:lumOff val="0"/>
            <a:alphaOff val="0"/>
          </a:schemeClr>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marL="0" lvl="0" indent="0" algn="r" defTabSz="1511300" rtl="1">
            <a:lnSpc>
              <a:spcPct val="90000"/>
            </a:lnSpc>
            <a:spcBef>
              <a:spcPct val="0"/>
            </a:spcBef>
            <a:spcAft>
              <a:spcPct val="35000"/>
            </a:spcAft>
            <a:buNone/>
          </a:pPr>
          <a:r>
            <a:rPr lang="ar-EG" sz="3400" b="1" kern="1200" dirty="0">
              <a:solidFill>
                <a:schemeClr val="bg1"/>
              </a:solidFill>
              <a:latin typeface="Arabic Typesetting" panose="03020402040406030203" pitchFamily="66" charset="-78"/>
              <a:cs typeface="Arabic Typesetting" panose="03020402040406030203" pitchFamily="66" charset="-78"/>
            </a:rPr>
            <a:t>تركز على المزايا الإيجابية الممكن الحصول عليها</a:t>
          </a:r>
          <a:endParaRPr lang="ar-EG" sz="3400" kern="1200" dirty="0">
            <a:solidFill>
              <a:schemeClr val="bg1"/>
            </a:solidFill>
            <a:latin typeface="Arabic Typesetting" panose="03020402040406030203" pitchFamily="66" charset="-78"/>
            <a:cs typeface="Arabic Typesetting" panose="03020402040406030203" pitchFamily="66" charset="-78"/>
          </a:endParaRPr>
        </a:p>
      </dsp:txBody>
      <dsp:txXfrm>
        <a:off x="52431" y="1389260"/>
        <a:ext cx="6068529" cy="969197"/>
      </dsp:txXfrm>
    </dsp:sp>
    <dsp:sp modelId="{B72ADBA5-5B5F-4C2D-8230-344A16A2D0A9}">
      <dsp:nvSpPr>
        <dsp:cNvPr id="0" name=""/>
        <dsp:cNvSpPr/>
      </dsp:nvSpPr>
      <dsp:spPr>
        <a:xfrm>
          <a:off x="0" y="2508809"/>
          <a:ext cx="6173391" cy="1074059"/>
        </a:xfrm>
        <a:prstGeom prst="roundRect">
          <a:avLst/>
        </a:prstGeom>
        <a:solidFill>
          <a:schemeClr val="accent4">
            <a:hueOff val="0"/>
            <a:satOff val="0"/>
            <a:lumOff val="0"/>
            <a:alphaOff val="0"/>
          </a:schemeClr>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marL="0" lvl="0" indent="0" algn="r" defTabSz="1511300" rtl="1">
            <a:lnSpc>
              <a:spcPct val="90000"/>
            </a:lnSpc>
            <a:spcBef>
              <a:spcPct val="0"/>
            </a:spcBef>
            <a:spcAft>
              <a:spcPct val="35000"/>
            </a:spcAft>
            <a:buNone/>
          </a:pPr>
          <a:r>
            <a:rPr lang="ar-EG" sz="3400" b="1" kern="1200" dirty="0">
              <a:latin typeface="Arabic Typesetting" panose="03020402040406030203" pitchFamily="66" charset="-78"/>
              <a:cs typeface="Arabic Typesetting" panose="03020402040406030203" pitchFamily="66" charset="-78"/>
            </a:rPr>
            <a:t>تقدم الأسباب و المبررات لكل مقترح إيجابي يمكن ان يتم اقتراحه</a:t>
          </a:r>
          <a:endParaRPr lang="ar-EG" sz="3400" kern="1200" dirty="0">
            <a:latin typeface="Arabic Typesetting" panose="03020402040406030203" pitchFamily="66" charset="-78"/>
            <a:cs typeface="Arabic Typesetting" panose="03020402040406030203" pitchFamily="66" charset="-78"/>
          </a:endParaRPr>
        </a:p>
      </dsp:txBody>
      <dsp:txXfrm>
        <a:off x="52431" y="2561240"/>
        <a:ext cx="6068529" cy="969197"/>
      </dsp:txXfrm>
    </dsp:sp>
    <dsp:sp modelId="{62EC2AA7-D314-4251-8810-106D29707939}">
      <dsp:nvSpPr>
        <dsp:cNvPr id="0" name=""/>
        <dsp:cNvSpPr/>
      </dsp:nvSpPr>
      <dsp:spPr>
        <a:xfrm>
          <a:off x="0" y="3680789"/>
          <a:ext cx="6173391" cy="1074059"/>
        </a:xfrm>
        <a:prstGeom prst="roundRect">
          <a:avLst/>
        </a:prstGeom>
        <a:solidFill>
          <a:schemeClr val="accent5">
            <a:hueOff val="0"/>
            <a:satOff val="0"/>
            <a:lumOff val="0"/>
            <a:alphaOff val="0"/>
          </a:schemeClr>
        </a:solidFill>
        <a:ln>
          <a:noFill/>
        </a:ln>
        <a:effectLst>
          <a:outerShdw blurRad="50800" dist="250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marL="0" lvl="0" indent="0" algn="r" defTabSz="1511300" rtl="1">
            <a:lnSpc>
              <a:spcPct val="90000"/>
            </a:lnSpc>
            <a:spcBef>
              <a:spcPct val="0"/>
            </a:spcBef>
            <a:spcAft>
              <a:spcPct val="35000"/>
            </a:spcAft>
            <a:buNone/>
          </a:pPr>
          <a:r>
            <a:rPr lang="ar-EG" sz="3400" b="1" kern="1200" dirty="0">
              <a:solidFill>
                <a:srgbClr val="C00000"/>
              </a:solidFill>
              <a:latin typeface="Arabic Typesetting" panose="03020402040406030203" pitchFamily="66" charset="-78"/>
              <a:cs typeface="Arabic Typesetting" panose="03020402040406030203" pitchFamily="66" charset="-78"/>
            </a:rPr>
            <a:t>تنطلق المقترحات بشكل إيجابي لتكون ظاهرة ويمكن تنفيذها                     </a:t>
          </a:r>
          <a:endParaRPr lang="ar-EG" sz="3400" kern="1200" dirty="0">
            <a:solidFill>
              <a:srgbClr val="C00000"/>
            </a:solidFill>
            <a:latin typeface="Arabic Typesetting" panose="03020402040406030203" pitchFamily="66" charset="-78"/>
            <a:cs typeface="Arabic Typesetting" panose="03020402040406030203" pitchFamily="66" charset="-78"/>
          </a:endParaRPr>
        </a:p>
      </dsp:txBody>
      <dsp:txXfrm>
        <a:off x="52431" y="3733220"/>
        <a:ext cx="6068529" cy="96919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عنصر نائب للتاريخ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7DC0CC1F-3EA8-4C5F-AE62-DCEDD51F8A88}" type="datetimeFigureOut">
              <a:rPr lang="ar-EG" smtClean="0"/>
              <a:pPr/>
              <a:t>04/04/1445</a:t>
            </a:fld>
            <a:endParaRPr lang="ar-EG"/>
          </a:p>
        </p:txBody>
      </p:sp>
      <p:sp>
        <p:nvSpPr>
          <p:cNvPr id="4" name="عنصر نائب للتذييل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5" name="عنصر نائب لرقم الشريحة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775CA45F-7794-4D93-8D61-3ED818D67CD8}" type="slidenum">
              <a:rPr lang="ar-EG" smtClean="0"/>
              <a:pPr/>
              <a:t>‹#›</a:t>
            </a:fld>
            <a:endParaRPr lang="ar-EG"/>
          </a:p>
        </p:txBody>
      </p:sp>
    </p:spTree>
    <p:extLst>
      <p:ext uri="{BB962C8B-B14F-4D97-AF65-F5344CB8AC3E}">
        <p14:creationId xmlns:p14="http://schemas.microsoft.com/office/powerpoint/2010/main" val="213842450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0C2D460-60A1-4E7F-A00D-700DD011C28E}" type="datetimeFigureOut">
              <a:rPr lang="ar-SA" smtClean="0"/>
              <a:pPr/>
              <a:t>04/04/1445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E74E70D-CA7D-4A77-9F02-872480BD25DB}" type="slidenum">
              <a:rPr lang="ar-SA" smtClean="0"/>
              <a:pPr/>
              <a:t>‹#›</a:t>
            </a:fld>
            <a:endParaRPr lang="ar-SA"/>
          </a:p>
        </p:txBody>
      </p:sp>
    </p:spTree>
    <p:extLst>
      <p:ext uri="{BB962C8B-B14F-4D97-AF65-F5344CB8AC3E}">
        <p14:creationId xmlns:p14="http://schemas.microsoft.com/office/powerpoint/2010/main" val="88064789"/>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ar.wikipedia.org/wiki/%D8%A8%D8%B1%D9%8A%D8%B7%D8%A7%D9%86%D9%8A%D8%A7"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ar.wikipedia.org/wiki/%D9%8A%D8%A7%D8%A8%D8%A7%D9%86%D9%8A%D9%88%D9%86" TargetMode="External"/><Relationship Id="rId5" Type="http://schemas.openxmlformats.org/officeDocument/2006/relationships/hyperlink" Target="http://ar.wikipedia.org/wiki/%D8%A7%D9%84%D8%B3%D9%81%D8%B3%D8%B7%D8%A7%D8%A6%D9%8A%D8%A9" TargetMode="External"/><Relationship Id="rId4" Type="http://schemas.openxmlformats.org/officeDocument/2006/relationships/hyperlink" Target="http://ar.wikipedia.org/wiki/%D9%85%D8%A7%D9%84%D9%8A%D8%B2%D9%8A%D8%A7"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ar.wikipedia.org/wiki/%D8%A5%D8%AF%D9%88%D8%A7%D8%B1%D8%AF_%D8%AF%D9%8A_%D8%A8%D9%88%D9%86%D9%88" TargetMode="External"/><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ar.wikipedia.org/wiki/%D8%A8%D8%B1%D9%8A%D8%B7%D8%A7%D9%86%D9%8A%D8%A7" TargetMode="External"/><Relationship Id="rId7" Type="http://schemas.openxmlformats.org/officeDocument/2006/relationships/hyperlink" Target="http://ar.wikipedia.org/wiki/%D8%B4%D8%B1%D9%83%D8%A9" TargetMode="External"/><Relationship Id="rId2" Type="http://schemas.openxmlformats.org/officeDocument/2006/relationships/slide" Target="../slides/slide59.xml"/><Relationship Id="rId1" Type="http://schemas.openxmlformats.org/officeDocument/2006/relationships/notesMaster" Target="../notesMasters/notesMaster1.xml"/><Relationship Id="rId6" Type="http://schemas.openxmlformats.org/officeDocument/2006/relationships/hyperlink" Target="http://ar.wikipedia.org/wiki/%D9%8A%D8%A7%D8%A8%D8%A7%D9%86%D9%8A%D9%88%D9%86" TargetMode="External"/><Relationship Id="rId5" Type="http://schemas.openxmlformats.org/officeDocument/2006/relationships/hyperlink" Target="http://ar.wikipedia.org/wiki/%D8%A7%D9%84%D8%B3%D9%81%D8%B3%D8%B7%D8%A7%D8%A6%D9%8A%D8%A9" TargetMode="External"/><Relationship Id="rId4" Type="http://schemas.openxmlformats.org/officeDocument/2006/relationships/hyperlink" Target="http://ar.wikipedia.org/wiki/%D9%85%D8%A7%D9%84%D9%8A%D8%B2%D9%8A%D8%A7" TargetMode="Externa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cs typeface="Arial" pitchFamily="34" charset="0"/>
            </a:endParaRPr>
          </a:p>
        </p:txBody>
      </p:sp>
      <p:sp>
        <p:nvSpPr>
          <p:cNvPr id="4" name="Slide Number Placeholder 3"/>
          <p:cNvSpPr>
            <a:spLocks noGrp="1"/>
          </p:cNvSpPr>
          <p:nvPr>
            <p:ph type="sldNum" sz="quarter" idx="5"/>
          </p:nvPr>
        </p:nvSpPr>
        <p:spPr/>
        <p:txBody>
          <a:bodyPr/>
          <a:lstStyle/>
          <a:p>
            <a:pPr>
              <a:defRPr/>
            </a:pPr>
            <a:fld id="{F01F4029-4856-40AC-8F6D-921824202B18}" type="slidenum">
              <a:rPr lang="en-US" smtClean="0"/>
              <a:pPr>
                <a:defRPr/>
              </a:pPr>
              <a:t>1</a:t>
            </a:fld>
            <a:endParaRPr lang="en-US"/>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34996517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EG" dirty="0"/>
              <a:t>طريقة إجراء النشاط </a:t>
            </a:r>
          </a:p>
          <a:p>
            <a:r>
              <a:rPr lang="ar-EG" dirty="0"/>
              <a:t>يتم عن طريق حوار بين المدرب والمتدرب ويترك المدرب فرصة</a:t>
            </a:r>
            <a:r>
              <a:rPr lang="ar-EG" baseline="0" dirty="0"/>
              <a:t> ليتحدث المتدربون عن أسماء المشاريع التي قاموا بعملها فقط دون سرد </a:t>
            </a:r>
            <a:endParaRPr lang="ar-EG" dirty="0"/>
          </a:p>
        </p:txBody>
      </p:sp>
      <p:sp>
        <p:nvSpPr>
          <p:cNvPr id="4" name="عنصر نائب لرقم الشريحة 3"/>
          <p:cNvSpPr>
            <a:spLocks noGrp="1"/>
          </p:cNvSpPr>
          <p:nvPr>
            <p:ph type="sldNum" sz="quarter" idx="10"/>
          </p:nvPr>
        </p:nvSpPr>
        <p:spPr/>
        <p:txBody>
          <a:bodyPr/>
          <a:lstStyle/>
          <a:p>
            <a:fld id="{31758492-2619-4620-A5AA-CFDABE2273F9}" type="slidenum">
              <a:rPr lang="ar-EG" smtClean="0"/>
              <a:pPr/>
              <a:t>13</a:t>
            </a:fld>
            <a:endParaRPr lang="ar-EG"/>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726332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EG" dirty="0"/>
              <a:t> </a:t>
            </a:r>
            <a:r>
              <a:rPr lang="ar-EG" sz="1200" b="0" i="0" kern="1200" dirty="0">
                <a:solidFill>
                  <a:schemeClr val="tx1"/>
                </a:solidFill>
                <a:latin typeface="+mn-lt"/>
                <a:ea typeface="+mn-ea"/>
                <a:cs typeface="+mn-cs"/>
              </a:rPr>
              <a:t>أنواع القبعات وأنماط التفكير </a:t>
            </a:r>
          </a:p>
          <a:p>
            <a:r>
              <a:rPr lang="ar-EG" sz="1200" b="0" i="0" kern="1200" dirty="0">
                <a:solidFill>
                  <a:schemeClr val="tx1"/>
                </a:solidFill>
                <a:latin typeface="+mn-lt"/>
                <a:ea typeface="+mn-ea"/>
                <a:cs typeface="+mn-cs"/>
              </a:rPr>
              <a:t>القبعة البيضاء وترمز إلى التفكير الحيادي</a:t>
            </a:r>
          </a:p>
          <a:p>
            <a:r>
              <a:rPr lang="ar-EG" sz="1200" b="0" i="0" kern="1200" dirty="0">
                <a:solidFill>
                  <a:schemeClr val="tx1"/>
                </a:solidFill>
                <a:latin typeface="+mn-lt"/>
                <a:ea typeface="+mn-ea"/>
                <a:cs typeface="+mn-cs"/>
              </a:rPr>
              <a:t>القبعة الحمراء وترمز إلى التفكير العاطفي</a:t>
            </a:r>
          </a:p>
          <a:p>
            <a:r>
              <a:rPr lang="ar-EG" sz="1200" b="0" i="0" kern="1200" dirty="0">
                <a:solidFill>
                  <a:schemeClr val="tx1"/>
                </a:solidFill>
                <a:latin typeface="+mn-lt"/>
                <a:ea typeface="+mn-ea"/>
                <a:cs typeface="+mn-cs"/>
              </a:rPr>
              <a:t>القبعة السوداء وترمز إلى التفكير السلبي</a:t>
            </a:r>
          </a:p>
          <a:p>
            <a:r>
              <a:rPr lang="ar-EG" sz="1200" b="0" i="0" kern="1200" dirty="0">
                <a:solidFill>
                  <a:schemeClr val="tx1"/>
                </a:solidFill>
                <a:latin typeface="+mn-lt"/>
                <a:ea typeface="+mn-ea"/>
                <a:cs typeface="+mn-cs"/>
              </a:rPr>
              <a:t>القبعة الصفراء وترمز إلى التفكير الإيجابي</a:t>
            </a:r>
          </a:p>
          <a:p>
            <a:r>
              <a:rPr lang="ar-EG" sz="1200" b="0" i="0" kern="1200" dirty="0">
                <a:solidFill>
                  <a:schemeClr val="tx1"/>
                </a:solidFill>
                <a:latin typeface="+mn-lt"/>
                <a:ea typeface="+mn-ea"/>
                <a:cs typeface="+mn-cs"/>
              </a:rPr>
              <a:t>القبعة الخضراء وترمز إلى التفكير الإبداعي</a:t>
            </a:r>
          </a:p>
          <a:p>
            <a:r>
              <a:rPr lang="ar-EG" sz="1200" b="0" i="0" kern="1200" dirty="0">
                <a:solidFill>
                  <a:schemeClr val="tx1"/>
                </a:solidFill>
                <a:latin typeface="+mn-lt"/>
                <a:ea typeface="+mn-ea"/>
                <a:cs typeface="+mn-cs"/>
              </a:rPr>
              <a:t>القبعة الزرقاء وترمز إلى التفكير الموجه والمنظم لباقي القبعات</a:t>
            </a:r>
            <a:endParaRPr lang="ar-EG" dirty="0"/>
          </a:p>
        </p:txBody>
      </p:sp>
      <p:sp>
        <p:nvSpPr>
          <p:cNvPr id="4" name="عنصر نائب لرقم الشريحة 3"/>
          <p:cNvSpPr>
            <a:spLocks noGrp="1"/>
          </p:cNvSpPr>
          <p:nvPr>
            <p:ph type="sldNum" sz="quarter" idx="10"/>
          </p:nvPr>
        </p:nvSpPr>
        <p:spPr/>
        <p:txBody>
          <a:bodyPr/>
          <a:lstStyle/>
          <a:p>
            <a:fld id="{31758492-2619-4620-A5AA-CFDABE2273F9}" type="slidenum">
              <a:rPr lang="ar-EG" smtClean="0"/>
              <a:pPr/>
              <a:t>14</a:t>
            </a:fld>
            <a:endParaRPr lang="ar-EG"/>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62122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EG" dirty="0"/>
              <a:t> </a:t>
            </a:r>
            <a:r>
              <a:rPr lang="ar-EG" sz="1200" b="0" i="0" kern="1200" dirty="0">
                <a:solidFill>
                  <a:schemeClr val="tx1"/>
                </a:solidFill>
                <a:latin typeface="+mn-lt"/>
                <a:ea typeface="+mn-ea"/>
                <a:cs typeface="+mn-cs"/>
              </a:rPr>
              <a:t>أنواع القبعات وأنماط التفكير </a:t>
            </a:r>
          </a:p>
          <a:p>
            <a:r>
              <a:rPr lang="ar-EG" sz="1200" b="0" i="0" kern="1200" dirty="0">
                <a:solidFill>
                  <a:schemeClr val="tx1"/>
                </a:solidFill>
                <a:latin typeface="+mn-lt"/>
                <a:ea typeface="+mn-ea"/>
                <a:cs typeface="+mn-cs"/>
              </a:rPr>
              <a:t>القبعة البيضاء وترمز إلى التفكير الحيادي</a:t>
            </a:r>
          </a:p>
          <a:p>
            <a:r>
              <a:rPr lang="ar-EG" sz="1200" b="0" i="0" kern="1200" dirty="0">
                <a:solidFill>
                  <a:schemeClr val="tx1"/>
                </a:solidFill>
                <a:latin typeface="+mn-lt"/>
                <a:ea typeface="+mn-ea"/>
                <a:cs typeface="+mn-cs"/>
              </a:rPr>
              <a:t>القبعة الحمراء وترمز إلى التفكير العاطفي</a:t>
            </a:r>
          </a:p>
          <a:p>
            <a:r>
              <a:rPr lang="ar-EG" sz="1200" b="0" i="0" kern="1200" dirty="0">
                <a:solidFill>
                  <a:schemeClr val="tx1"/>
                </a:solidFill>
                <a:latin typeface="+mn-lt"/>
                <a:ea typeface="+mn-ea"/>
                <a:cs typeface="+mn-cs"/>
              </a:rPr>
              <a:t>القبعة السوداء وترمز إلى التفكير السلبي</a:t>
            </a:r>
          </a:p>
          <a:p>
            <a:r>
              <a:rPr lang="ar-EG" sz="1200" b="0" i="0" kern="1200" dirty="0">
                <a:solidFill>
                  <a:schemeClr val="tx1"/>
                </a:solidFill>
                <a:latin typeface="+mn-lt"/>
                <a:ea typeface="+mn-ea"/>
                <a:cs typeface="+mn-cs"/>
              </a:rPr>
              <a:t>القبعة الصفراء وترمز إلى التفكير الإيجابي</a:t>
            </a:r>
          </a:p>
          <a:p>
            <a:r>
              <a:rPr lang="ar-EG" sz="1200" b="0" i="0" kern="1200" dirty="0">
                <a:solidFill>
                  <a:schemeClr val="tx1"/>
                </a:solidFill>
                <a:latin typeface="+mn-lt"/>
                <a:ea typeface="+mn-ea"/>
                <a:cs typeface="+mn-cs"/>
              </a:rPr>
              <a:t>القبعة الخضراء وترمز إلى التفكير الإبداعي</a:t>
            </a:r>
          </a:p>
          <a:p>
            <a:r>
              <a:rPr lang="ar-EG" sz="1200" b="0" i="0" kern="1200" dirty="0">
                <a:solidFill>
                  <a:schemeClr val="tx1"/>
                </a:solidFill>
                <a:latin typeface="+mn-lt"/>
                <a:ea typeface="+mn-ea"/>
                <a:cs typeface="+mn-cs"/>
              </a:rPr>
              <a:t>القبعة الزرقاء وترمز إلى التفكير الموجه والمنظم لباقي القبعات</a:t>
            </a:r>
            <a:endParaRPr lang="ar-EG" dirty="0"/>
          </a:p>
        </p:txBody>
      </p:sp>
      <p:sp>
        <p:nvSpPr>
          <p:cNvPr id="4" name="عنصر نائب لرقم الشريحة 3"/>
          <p:cNvSpPr>
            <a:spLocks noGrp="1"/>
          </p:cNvSpPr>
          <p:nvPr>
            <p:ph type="sldNum" sz="quarter" idx="10"/>
          </p:nvPr>
        </p:nvSpPr>
        <p:spPr/>
        <p:txBody>
          <a:bodyPr/>
          <a:lstStyle/>
          <a:p>
            <a:fld id="{31758492-2619-4620-A5AA-CFDABE2273F9}" type="slidenum">
              <a:rPr lang="ar-EG" smtClean="0"/>
              <a:pPr/>
              <a:t>15</a:t>
            </a:fld>
            <a:endParaRPr lang="ar-EG"/>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62122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EG" b="1" dirty="0">
                <a:latin typeface="Arial" pitchFamily="34" charset="0"/>
                <a:cs typeface="Arial" pitchFamily="34" charset="0"/>
              </a:rPr>
              <a:t> </a:t>
            </a:r>
            <a:endParaRPr lang="en-US" dirty="0"/>
          </a:p>
        </p:txBody>
      </p:sp>
      <p:sp>
        <p:nvSpPr>
          <p:cNvPr id="4" name="Slide Number Placeholder 3"/>
          <p:cNvSpPr>
            <a:spLocks noGrp="1"/>
          </p:cNvSpPr>
          <p:nvPr>
            <p:ph type="sldNum" sz="quarter" idx="10"/>
          </p:nvPr>
        </p:nvSpPr>
        <p:spPr/>
        <p:txBody>
          <a:bodyPr/>
          <a:lstStyle/>
          <a:p>
            <a:fld id="{F10925FF-D7B9-4651-9916-C6D72C4AE9C9}" type="slidenum">
              <a:rPr lang="ar-SA" smtClean="0"/>
              <a:pPr/>
              <a:t>16</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519851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b="1" dirty="0">
                <a:latin typeface="Arial" pitchFamily="34" charset="0"/>
                <a:cs typeface="Arial" pitchFamily="34" charset="0"/>
              </a:rPr>
              <a:t> </a:t>
            </a:r>
            <a:r>
              <a:rPr kumimoji="0" lang="ar-EG" sz="1200" b="1" i="0" kern="1200" dirty="0">
                <a:solidFill>
                  <a:schemeClr val="lt1"/>
                </a:solidFill>
                <a:latin typeface="+mn-lt"/>
                <a:ea typeface="+mn-ea"/>
                <a:cs typeface="+mn-cs"/>
              </a:rPr>
              <a:t>توضيح وتبسيط التفكير لتحقيق فعالية أكبر</a:t>
            </a:r>
            <a:r>
              <a:rPr kumimoji="0" lang="ar-SA" sz="1200" b="1" i="0" u="none" strike="noStrike" cap="none" normalizeH="0" baseline="0" dirty="0">
                <a:ln>
                  <a:noFill/>
                </a:ln>
                <a:solidFill>
                  <a:srgbClr val="000000"/>
                </a:solidFill>
                <a:effectLst/>
                <a:latin typeface="Arial" pitchFamily="34" charset="0"/>
                <a:cs typeface="+mn-cs"/>
              </a:rPr>
              <a:t> </a:t>
            </a:r>
            <a:endParaRPr lang="ar-EG" sz="1200" b="1" dirty="0"/>
          </a:p>
          <a:p>
            <a:pPr marL="0" marR="0" indent="0" algn="r" defTabSz="914400" rtl="1" eaLnBrk="1" fontAlgn="auto" latinLnBrk="0" hangingPunct="1">
              <a:lnSpc>
                <a:spcPct val="100000"/>
              </a:lnSpc>
              <a:spcBef>
                <a:spcPts val="0"/>
              </a:spcBef>
              <a:spcAft>
                <a:spcPts val="0"/>
              </a:spcAft>
              <a:buClrTx/>
              <a:buSzTx/>
              <a:buFontTx/>
              <a:buNone/>
              <a:tabLst/>
              <a:defRPr/>
            </a:pPr>
            <a:r>
              <a:rPr kumimoji="0" lang="ar-EG" sz="1200" b="1" i="0" kern="1200" dirty="0">
                <a:solidFill>
                  <a:schemeClr val="dk1"/>
                </a:solidFill>
                <a:latin typeface="+mn-lt"/>
                <a:ea typeface="+mn-ea"/>
                <a:cs typeface="+mn-cs"/>
              </a:rPr>
              <a:t>التحول من عرضية التفكير إلى تعمد التفكير .</a:t>
            </a:r>
            <a:endParaRPr lang="ar-EG" sz="1200" b="1" dirty="0"/>
          </a:p>
          <a:p>
            <a:pPr marL="0" marR="0" indent="0" algn="r" defTabSz="914400" rtl="1" eaLnBrk="1" fontAlgn="auto" latinLnBrk="0" hangingPunct="1">
              <a:lnSpc>
                <a:spcPct val="100000"/>
              </a:lnSpc>
              <a:spcBef>
                <a:spcPts val="0"/>
              </a:spcBef>
              <a:spcAft>
                <a:spcPts val="0"/>
              </a:spcAft>
              <a:buClrTx/>
              <a:buSzTx/>
              <a:buFontTx/>
              <a:buNone/>
              <a:tabLst/>
              <a:defRPr/>
            </a:pPr>
            <a:r>
              <a:rPr kumimoji="0" lang="ar-EG" sz="1200" b="1" i="0" kern="1200" dirty="0">
                <a:solidFill>
                  <a:srgbClr val="C00000"/>
                </a:solidFill>
                <a:latin typeface="+mn-lt"/>
                <a:ea typeface="+mn-ea"/>
                <a:cs typeface="+mn-cs"/>
              </a:rPr>
              <a:t>المرونة في تغيير التفكير من نمط إلى أخر .</a:t>
            </a:r>
            <a:endParaRPr lang="ar-EG" sz="1200" b="1" dirty="0">
              <a:solidFill>
                <a:srgbClr val="C00000"/>
              </a:solidFill>
            </a:endParaRPr>
          </a:p>
          <a:p>
            <a:pPr marL="0" marR="0" indent="0" algn="r" defTabSz="914400" rtl="1" eaLnBrk="1" fontAlgn="auto" latinLnBrk="0" hangingPunct="1">
              <a:lnSpc>
                <a:spcPct val="100000"/>
              </a:lnSpc>
              <a:spcBef>
                <a:spcPts val="0"/>
              </a:spcBef>
              <a:spcAft>
                <a:spcPts val="0"/>
              </a:spcAft>
              <a:buClrTx/>
              <a:buSzTx/>
              <a:buFontTx/>
              <a:buNone/>
              <a:tabLst/>
              <a:defRPr/>
            </a:pPr>
            <a:r>
              <a:rPr kumimoji="0" lang="ar-SA" sz="1200" b="1" i="0" u="none" strike="noStrike" cap="none" normalizeH="0" baseline="0" dirty="0">
                <a:ln>
                  <a:noFill/>
                </a:ln>
                <a:solidFill>
                  <a:srgbClr val="000000"/>
                </a:solidFill>
                <a:effectLst/>
                <a:latin typeface="Arial" pitchFamily="34" charset="0"/>
                <a:cs typeface="+mn-cs"/>
              </a:rPr>
              <a:t>4-</a:t>
            </a:r>
            <a:r>
              <a:rPr kumimoji="0" lang="ar-SA" sz="1400" b="1" i="0" u="none" strike="noStrike" cap="none" normalizeH="0" baseline="0" dirty="0">
                <a:ln>
                  <a:noFill/>
                </a:ln>
                <a:solidFill>
                  <a:srgbClr val="000000"/>
                </a:solidFill>
                <a:effectLst/>
                <a:latin typeface="Arial" pitchFamily="34" charset="0"/>
                <a:cs typeface="+mn-cs"/>
              </a:rPr>
              <a:t> </a:t>
            </a:r>
            <a:r>
              <a:rPr kumimoji="0" lang="ar-SA" sz="1200" b="1" i="0" u="none" strike="noStrike" cap="none" normalizeH="0" baseline="0" dirty="0">
                <a:ln>
                  <a:noFill/>
                </a:ln>
                <a:solidFill>
                  <a:srgbClr val="000000"/>
                </a:solidFill>
                <a:effectLst/>
                <a:latin typeface="Arial" pitchFamily="34" charset="0"/>
                <a:cs typeface="+mn-cs"/>
              </a:rPr>
              <a:t>يساهم التدريب في استمرارية المتدرب في عملة وبناء طموحة المهنية مدعومة بخطط ومناهج تعليمية</a:t>
            </a:r>
            <a:endParaRPr lang="ar-EG" sz="1200" b="1" dirty="0"/>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1400" b="1" i="0" u="none" strike="noStrike" cap="none" normalizeH="0" baseline="0" dirty="0">
                <a:ln>
                  <a:noFill/>
                </a:ln>
                <a:solidFill>
                  <a:srgbClr val="C00000"/>
                </a:solidFill>
                <a:effectLst/>
                <a:latin typeface="Arial" pitchFamily="34" charset="0"/>
                <a:cs typeface="+mn-cs"/>
              </a:rPr>
              <a:t>5</a:t>
            </a:r>
            <a:r>
              <a:rPr kumimoji="0" lang="ar-SA" sz="1400" b="1" i="0" u="none" strike="noStrike" cap="none" normalizeH="0" baseline="0" dirty="0">
                <a:ln>
                  <a:noFill/>
                </a:ln>
                <a:solidFill>
                  <a:srgbClr val="C00000"/>
                </a:solidFill>
                <a:effectLst/>
                <a:latin typeface="Arial" pitchFamily="34" charset="0"/>
                <a:cs typeface="+mn-cs"/>
              </a:rPr>
              <a:t>- </a:t>
            </a:r>
            <a:r>
              <a:rPr kumimoji="0" lang="ar-SA" sz="1200" b="1" i="0" u="none" strike="noStrike" cap="none" normalizeH="0" baseline="0" dirty="0">
                <a:ln>
                  <a:noFill/>
                </a:ln>
                <a:solidFill>
                  <a:srgbClr val="C00000"/>
                </a:solidFill>
                <a:effectLst/>
                <a:latin typeface="Arial" pitchFamily="34" charset="0"/>
                <a:cs typeface="+mn-cs"/>
              </a:rPr>
              <a:t>يساهم التدريب في بناء طاقم وظيفي يتمتع في الفكر الحديث وتخاذ القرارات بسلوب اداري مبني علا اسس تعليمية </a:t>
            </a:r>
            <a:r>
              <a:rPr kumimoji="0" lang="ar-SA" sz="1400" b="1" i="0" u="none" strike="noStrike" cap="none" normalizeH="0" baseline="0" dirty="0">
                <a:ln>
                  <a:noFill/>
                </a:ln>
                <a:solidFill>
                  <a:srgbClr val="C00000"/>
                </a:solidFill>
                <a:effectLst/>
                <a:latin typeface="Arial" pitchFamily="34" charset="0"/>
                <a:cs typeface="+mn-cs"/>
              </a:rPr>
              <a:t>افضل الطرق الإنتاج</a:t>
            </a:r>
            <a:r>
              <a:rPr kumimoji="0" lang="ar-EG" sz="1400" b="1" i="0" u="none" strike="noStrike" cap="none" normalizeH="0" baseline="0" dirty="0">
                <a:ln>
                  <a:noFill/>
                </a:ln>
                <a:solidFill>
                  <a:srgbClr val="C00000"/>
                </a:solidFill>
                <a:effectLst/>
                <a:latin typeface="Verdana" pitchFamily="34" charset="0"/>
                <a:cs typeface="+mn-cs"/>
              </a:rPr>
              <a:t> </a:t>
            </a:r>
            <a:r>
              <a:rPr lang="ar-SA" sz="1400" b="1" dirty="0">
                <a:solidFill>
                  <a:srgbClr val="C00000"/>
                </a:solidFill>
                <a:latin typeface="Arial" pitchFamily="34" charset="0"/>
                <a:cs typeface="+mn-cs"/>
              </a:rPr>
              <a:t> </a:t>
            </a:r>
            <a:endParaRPr kumimoji="0" lang="ar-SA" sz="1400" b="1" i="0" u="none" strike="noStrike" cap="none" normalizeH="0" baseline="0" dirty="0">
              <a:ln>
                <a:noFill/>
              </a:ln>
              <a:solidFill>
                <a:srgbClr val="C00000"/>
              </a:solidFill>
              <a:effectLst/>
              <a:latin typeface="Arial" pitchFamily="34" charset="0"/>
              <a:cs typeface="+mn-cs"/>
            </a:endParaRPr>
          </a:p>
          <a:p>
            <a:endParaRPr lang="en-US" dirty="0"/>
          </a:p>
        </p:txBody>
      </p:sp>
      <p:sp>
        <p:nvSpPr>
          <p:cNvPr id="4" name="Slide Number Placeholder 3"/>
          <p:cNvSpPr>
            <a:spLocks noGrp="1"/>
          </p:cNvSpPr>
          <p:nvPr>
            <p:ph type="sldNum" sz="quarter" idx="10"/>
          </p:nvPr>
        </p:nvSpPr>
        <p:spPr/>
        <p:txBody>
          <a:bodyPr/>
          <a:lstStyle/>
          <a:p>
            <a:fld id="{F10925FF-D7B9-4651-9916-C6D72C4AE9C9}" type="slidenum">
              <a:rPr lang="ar-SA" smtClean="0"/>
              <a:pPr/>
              <a:t>17</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785023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EG" b="1" dirty="0">
                <a:latin typeface="Arial" pitchFamily="34" charset="0"/>
                <a:cs typeface="Arial" pitchFamily="34" charset="0"/>
              </a:rPr>
              <a:t> </a:t>
            </a:r>
            <a:endParaRPr lang="en-US" dirty="0"/>
          </a:p>
        </p:txBody>
      </p:sp>
      <p:sp>
        <p:nvSpPr>
          <p:cNvPr id="4" name="Slide Number Placeholder 3"/>
          <p:cNvSpPr>
            <a:spLocks noGrp="1"/>
          </p:cNvSpPr>
          <p:nvPr>
            <p:ph type="sldNum" sz="quarter" idx="10"/>
          </p:nvPr>
        </p:nvSpPr>
        <p:spPr/>
        <p:txBody>
          <a:bodyPr/>
          <a:lstStyle/>
          <a:p>
            <a:fld id="{F10925FF-D7B9-4651-9916-C6D72C4AE9C9}" type="slidenum">
              <a:rPr lang="ar-SA" smtClean="0"/>
              <a:pPr/>
              <a:t>18</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785023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EG" b="1" dirty="0">
                <a:latin typeface="Arial" pitchFamily="34" charset="0"/>
                <a:cs typeface="Arial" pitchFamily="34" charset="0"/>
              </a:rPr>
              <a:t> المادة العلمية</a:t>
            </a:r>
          </a:p>
          <a:p>
            <a:r>
              <a:rPr lang="ar-EG" sz="1200" b="0" i="0" kern="1200" dirty="0">
                <a:solidFill>
                  <a:schemeClr val="tx1"/>
                </a:solidFill>
                <a:latin typeface="+mn-lt"/>
                <a:ea typeface="+mn-ea"/>
                <a:cs typeface="+mn-cs"/>
              </a:rPr>
              <a:t>لمعت فكرة قبعات التفكير في ذهن </a:t>
            </a:r>
            <a:r>
              <a:rPr lang="ar-EG" sz="1200" b="0" i="0" kern="1200" dirty="0" err="1">
                <a:solidFill>
                  <a:schemeClr val="tx1"/>
                </a:solidFill>
                <a:latin typeface="+mn-lt"/>
                <a:ea typeface="+mn-ea"/>
                <a:cs typeface="+mn-cs"/>
              </a:rPr>
              <a:t>دي</a:t>
            </a:r>
            <a:r>
              <a:rPr lang="ar-EG" sz="1200" b="0" i="0" kern="1200" dirty="0">
                <a:solidFill>
                  <a:schemeClr val="tx1"/>
                </a:solidFill>
                <a:latin typeface="+mn-lt"/>
                <a:ea typeface="+mn-ea"/>
                <a:cs typeface="+mn-cs"/>
              </a:rPr>
              <a:t> </a:t>
            </a:r>
            <a:r>
              <a:rPr lang="ar-EG" sz="1200" b="0" i="0" kern="1200" dirty="0" err="1">
                <a:solidFill>
                  <a:schemeClr val="tx1"/>
                </a:solidFill>
                <a:latin typeface="+mn-lt"/>
                <a:ea typeface="+mn-ea"/>
                <a:cs typeface="+mn-cs"/>
              </a:rPr>
              <a:t>بونو</a:t>
            </a:r>
            <a:r>
              <a:rPr lang="ar-EG" sz="1200" b="0" i="0" kern="1200" dirty="0">
                <a:solidFill>
                  <a:schemeClr val="tx1"/>
                </a:solidFill>
                <a:latin typeface="+mn-lt"/>
                <a:ea typeface="+mn-ea"/>
                <a:cs typeface="+mn-cs"/>
              </a:rPr>
              <a:t> أثناء سفره من </a:t>
            </a:r>
            <a:r>
              <a:rPr lang="ar-EG" sz="1200" b="0" i="0" u="none" strike="noStrike" kern="1200" dirty="0">
                <a:solidFill>
                  <a:schemeClr val="tx1"/>
                </a:solidFill>
                <a:latin typeface="+mn-lt"/>
                <a:ea typeface="+mn-ea"/>
                <a:cs typeface="+mn-cs"/>
                <a:hlinkClick r:id="rId3" tooltip="بريطانيا"/>
              </a:rPr>
              <a:t>بريطانيا</a:t>
            </a:r>
            <a:r>
              <a:rPr lang="ar-EG" sz="1200" b="0" i="0" kern="1200" dirty="0">
                <a:solidFill>
                  <a:schemeClr val="tx1"/>
                </a:solidFill>
                <a:latin typeface="+mn-lt"/>
                <a:ea typeface="+mn-ea"/>
                <a:cs typeface="+mn-cs"/>
              </a:rPr>
              <a:t> إلى </a:t>
            </a:r>
            <a:r>
              <a:rPr lang="ar-EG" sz="1200" b="0" i="0" u="none" strike="noStrike" kern="1200" dirty="0">
                <a:solidFill>
                  <a:schemeClr val="tx1"/>
                </a:solidFill>
                <a:latin typeface="+mn-lt"/>
                <a:ea typeface="+mn-ea"/>
                <a:cs typeface="+mn-cs"/>
                <a:hlinkClick r:id="rId4" tooltip="ماليزيا"/>
              </a:rPr>
              <a:t>ماليزيا</a:t>
            </a:r>
            <a:r>
              <a:rPr lang="ar-EG" sz="1200" b="0" i="0" kern="1200" dirty="0">
                <a:solidFill>
                  <a:schemeClr val="tx1"/>
                </a:solidFill>
                <a:latin typeface="+mn-lt"/>
                <a:ea typeface="+mn-ea"/>
                <a:cs typeface="+mn-cs"/>
              </a:rPr>
              <a:t>، وشرارة هذه الفكرة انطلقت لدى مقارنته بين طريقة تفكير الغرب التي تعتمد على </a:t>
            </a:r>
            <a:r>
              <a:rPr lang="ar-EG" sz="1200" b="0" i="0" kern="1200" dirty="0" err="1">
                <a:solidFill>
                  <a:schemeClr val="tx1"/>
                </a:solidFill>
                <a:latin typeface="+mn-lt"/>
                <a:ea typeface="+mn-ea"/>
                <a:cs typeface="+mn-cs"/>
              </a:rPr>
              <a:t>الفلسفة</a:t>
            </a:r>
            <a:r>
              <a:rPr lang="ar-EG" sz="1200" b="0" i="0" u="none" strike="noStrike" kern="1200" dirty="0" err="1">
                <a:solidFill>
                  <a:schemeClr val="tx1"/>
                </a:solidFill>
                <a:latin typeface="+mn-lt"/>
                <a:ea typeface="+mn-ea"/>
                <a:cs typeface="+mn-cs"/>
                <a:hlinkClick r:id="rId5" tooltip="السفسطائية"/>
              </a:rPr>
              <a:t>السفسطائية</a:t>
            </a:r>
            <a:r>
              <a:rPr lang="ar-EG" sz="1200" b="0" i="0" kern="1200" dirty="0">
                <a:solidFill>
                  <a:schemeClr val="tx1"/>
                </a:solidFill>
                <a:latin typeface="+mn-lt"/>
                <a:ea typeface="+mn-ea"/>
                <a:cs typeface="+mn-cs"/>
              </a:rPr>
              <a:t> القائمة على الجدل والحوار والمناقشة، وطريقة تفكير الشرق، وخاصة </a:t>
            </a:r>
            <a:r>
              <a:rPr lang="ar-EG" sz="1200" b="0" i="0" u="none" strike="noStrike" kern="1200" dirty="0">
                <a:solidFill>
                  <a:schemeClr val="tx1"/>
                </a:solidFill>
                <a:latin typeface="+mn-lt"/>
                <a:ea typeface="+mn-ea"/>
                <a:cs typeface="+mn-cs"/>
                <a:hlinkClick r:id="rId6" tooltip="يابانيون"/>
              </a:rPr>
              <a:t>اليابانيين</a:t>
            </a:r>
            <a:r>
              <a:rPr lang="ar-EG" sz="1200" b="0" i="0" kern="1200" dirty="0">
                <a:solidFill>
                  <a:schemeClr val="tx1"/>
                </a:solidFill>
                <a:latin typeface="+mn-lt"/>
                <a:ea typeface="+mn-ea"/>
                <a:cs typeface="+mn-cs"/>
              </a:rPr>
              <a:t>، التي تعتمد على التفكير المتوازي - كما سماه- فالطريقة الأولى تقوم على التفكير المتعاكس بين الأفراد المجتمعين، حيث يبدي كل طرف وجهة نظره في مسألة ما، ويجادل الآخر لإثبات صحة هذا الرأي، وهذا يجعل الأفكار متعاكسة، أي كل فكرة تقابلها فكرة مختلفة، مما يجعل الأفكار تتجاذب في أحيان كثيرة فتصبح المحصلة صفراً في النهاية، وذلك وفقا للقانون الفيزيائي الذي أثبت أن دفع الجسم من هذه الجهة، ومن الجهة المقابلة بنفس القدر يفقده الحركة، فتكون المحصلة صفرا، وإسقاط هذا القانون على طريقة التفكير المتعاكس يعني أن الجدال أحيانا لا يؤدي إلى نتيجة مرضية، في حين كنا نعتقد أن هذا الجدال سبيل لتحقيق الموضوعية في التفكير. أما طريقة التفكير المتوازي التي يستخدمها اليابانيون بنجاح في إدارة اجتماعاتهم تقوم على التشارك بالرأي باستخدام عدة أنماط متوازية في التفكير، فكل نمط يوازي النمط الآخر ولا يعاكسه، وذلك من أجل الوصول إلى نتائج وقرارات سريعة وفعالة. فعلى سبيل المثال: لتوضيح آلية اتخاذ قرار ما تبعا لطريقة التفكير المتوازي:</a:t>
            </a:r>
            <a:endParaRPr lang="en-US" dirty="0"/>
          </a:p>
        </p:txBody>
      </p:sp>
      <p:sp>
        <p:nvSpPr>
          <p:cNvPr id="4" name="Slide Number Placeholder 3"/>
          <p:cNvSpPr>
            <a:spLocks noGrp="1"/>
          </p:cNvSpPr>
          <p:nvPr>
            <p:ph type="sldNum" sz="quarter" idx="10"/>
          </p:nvPr>
        </p:nvSpPr>
        <p:spPr/>
        <p:txBody>
          <a:bodyPr/>
          <a:lstStyle/>
          <a:p>
            <a:fld id="{F10925FF-D7B9-4651-9916-C6D72C4AE9C9}" type="slidenum">
              <a:rPr lang="ar-SA" smtClean="0"/>
              <a:pPr/>
              <a:t>19</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7850236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1"/>
            <a:r>
              <a:rPr lang="ar-EG" b="1" dirty="0">
                <a:latin typeface="Arial" pitchFamily="34" charset="0"/>
                <a:cs typeface="Arial" pitchFamily="34" charset="0"/>
              </a:rPr>
              <a:t> </a:t>
            </a:r>
            <a:r>
              <a:rPr lang="ar-SA" sz="1200" b="1" u="sng" kern="1200" dirty="0">
                <a:solidFill>
                  <a:schemeClr val="tx1"/>
                </a:solidFill>
                <a:latin typeface="+mn-lt"/>
                <a:ea typeface="+mn-ea"/>
                <a:cs typeface="+mn-cs"/>
              </a:rPr>
              <a:t>مميزات التفكير المتوازي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تختفي الاختلافات في وجهات النظر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الإحساس الآخرين والتعاطف معهم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توليد الكثير من الأفكار سواء السلبية أو الإيجابية أو الإبداعية والناقدة</a:t>
            </a:r>
            <a:endParaRPr lang="en-US" sz="1200" kern="1200" dirty="0">
              <a:solidFill>
                <a:schemeClr val="tx1"/>
              </a:solidFill>
              <a:latin typeface="+mn-lt"/>
              <a:ea typeface="+mn-ea"/>
              <a:cs typeface="+mn-cs"/>
            </a:endParaRPr>
          </a:p>
          <a:p>
            <a:pPr rtl="1"/>
            <a:r>
              <a:rPr lang="ar-SA" sz="1200" b="1" u="sng" kern="1200" dirty="0">
                <a:solidFill>
                  <a:schemeClr val="tx1"/>
                </a:solidFill>
                <a:latin typeface="+mn-lt"/>
                <a:ea typeface="+mn-ea"/>
                <a:cs typeface="+mn-cs"/>
              </a:rPr>
              <a:t>عيوب التفكير المتعاكس</a:t>
            </a:r>
            <a:r>
              <a:rPr lang="ar-SA" sz="1200" b="1" kern="1200" dirty="0">
                <a:solidFill>
                  <a:schemeClr val="tx1"/>
                </a:solidFill>
                <a:latin typeface="+mn-lt"/>
                <a:ea typeface="+mn-ea"/>
                <a:cs typeface="+mn-cs"/>
              </a:rPr>
              <a:t> :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يتشبث كل شخص برأيه ويتعصب له ويحاول أن يثبت وجهة نظره مما يؤدي إلى عدم الوصول إلى نتائج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تمسك الفرد برأيه ووجهة نظره حتى وإن كانت خاطئة خوفا من الفشل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ينشغل كل طر في التفكير في كيفية الرد على الطرف الآخر ويترك التركيز في الفكرة الأساسية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الاختلاف في وجهات النظر يسبب مشاعر سلبية تجاه الآخرين فمن ليس معي فهو بالتأكيد ضدي 0</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10925FF-D7B9-4651-9916-C6D72C4AE9C9}" type="slidenum">
              <a:rPr lang="ar-SA" smtClean="0"/>
              <a:pPr/>
              <a:t>20</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7850236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1"/>
            <a:r>
              <a:rPr lang="ar-EG" b="1" dirty="0">
                <a:latin typeface="Arial" pitchFamily="34" charset="0"/>
                <a:cs typeface="Arial" pitchFamily="34" charset="0"/>
              </a:rPr>
              <a:t> </a:t>
            </a:r>
            <a:r>
              <a:rPr lang="ar-SA" sz="1200" b="1" u="sng" kern="1200" dirty="0">
                <a:solidFill>
                  <a:schemeClr val="tx1"/>
                </a:solidFill>
                <a:latin typeface="+mn-lt"/>
                <a:ea typeface="+mn-ea"/>
                <a:cs typeface="+mn-cs"/>
              </a:rPr>
              <a:t>مميزات التفكير المتوازي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تختفي الاختلافات في وجهات النظر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الإحساس الآخرين والتعاطف معهم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توليد الكثير من الأفكار سواء السلبية أو الإيجابية أو الإبداعية والناقدة</a:t>
            </a:r>
            <a:endParaRPr lang="en-US" sz="1200" kern="1200" dirty="0">
              <a:solidFill>
                <a:schemeClr val="tx1"/>
              </a:solidFill>
              <a:latin typeface="+mn-lt"/>
              <a:ea typeface="+mn-ea"/>
              <a:cs typeface="+mn-cs"/>
            </a:endParaRPr>
          </a:p>
          <a:p>
            <a:pPr rtl="1"/>
            <a:r>
              <a:rPr lang="ar-SA" sz="1200" b="1" u="sng" kern="1200" dirty="0">
                <a:solidFill>
                  <a:schemeClr val="tx1"/>
                </a:solidFill>
                <a:latin typeface="+mn-lt"/>
                <a:ea typeface="+mn-ea"/>
                <a:cs typeface="+mn-cs"/>
              </a:rPr>
              <a:t>عيوب التفكير المتعاكس</a:t>
            </a:r>
            <a:r>
              <a:rPr lang="ar-SA" sz="1200" b="1" kern="1200" dirty="0">
                <a:solidFill>
                  <a:schemeClr val="tx1"/>
                </a:solidFill>
                <a:latin typeface="+mn-lt"/>
                <a:ea typeface="+mn-ea"/>
                <a:cs typeface="+mn-cs"/>
              </a:rPr>
              <a:t> :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يتشبث كل شخص برأيه ويتعصب له ويحاول أن يثبت وجهة نظره مما يؤدي إلى عدم الوصول إلى نتائج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تمسك الفرد برأيه ووجهة نظره حتى وإن كانت خاطئة خوفا من الفشل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ينشغل كل طر في التفكير في كيفية الرد على الطرف الآخر ويترك التركيز في الفكرة الأساسية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الاختلاف في وجهات النظر يسبب مشاعر سلبية تجاه الآخرين فمن ليس معي فهو بالتأكيد ضدي 0</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10925FF-D7B9-4651-9916-C6D72C4AE9C9}" type="slidenum">
              <a:rPr lang="ar-SA" smtClean="0"/>
              <a:pPr/>
              <a:t>21</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785023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1"/>
            <a:r>
              <a:rPr lang="ar-EG" b="1" dirty="0">
                <a:latin typeface="Arial" pitchFamily="34" charset="0"/>
                <a:cs typeface="Arial" pitchFamily="34" charset="0"/>
              </a:rPr>
              <a:t> </a:t>
            </a:r>
            <a:r>
              <a:rPr lang="ar-SA" sz="1200" b="1" u="sng" kern="1200" dirty="0">
                <a:solidFill>
                  <a:schemeClr val="tx1"/>
                </a:solidFill>
                <a:latin typeface="+mn-lt"/>
                <a:ea typeface="+mn-ea"/>
                <a:cs typeface="+mn-cs"/>
              </a:rPr>
              <a:t>مميزات التفكير المتوازي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تختفي الاختلافات في وجهات النظر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الإحساس الآخرين والتعاطف معهم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توليد الكثير من الأفكار سواء السلبية أو الإيجابية أو الإبداعية والناقدة</a:t>
            </a:r>
            <a:endParaRPr lang="en-US" sz="1200" kern="1200" dirty="0">
              <a:solidFill>
                <a:schemeClr val="tx1"/>
              </a:solidFill>
              <a:latin typeface="+mn-lt"/>
              <a:ea typeface="+mn-ea"/>
              <a:cs typeface="+mn-cs"/>
            </a:endParaRPr>
          </a:p>
          <a:p>
            <a:pPr rtl="1"/>
            <a:r>
              <a:rPr lang="ar-SA" sz="1200" b="1" u="sng" kern="1200" dirty="0">
                <a:solidFill>
                  <a:schemeClr val="tx1"/>
                </a:solidFill>
                <a:latin typeface="+mn-lt"/>
                <a:ea typeface="+mn-ea"/>
                <a:cs typeface="+mn-cs"/>
              </a:rPr>
              <a:t>عيوب التفكير المتعاكس</a:t>
            </a:r>
            <a:r>
              <a:rPr lang="ar-SA" sz="1200" b="1" kern="1200" dirty="0">
                <a:solidFill>
                  <a:schemeClr val="tx1"/>
                </a:solidFill>
                <a:latin typeface="+mn-lt"/>
                <a:ea typeface="+mn-ea"/>
                <a:cs typeface="+mn-cs"/>
              </a:rPr>
              <a:t> :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يتشبث كل شخص برأيه ويتعصب له ويحاول أن يثبت وجهة نظره مما يؤدي إلى عدم الوصول إلى نتائج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تمسك الفرد برأيه ووجهة نظره حتى وإن كانت خاطئة خوفا من الفشل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ينشغل كل طر في التفكير في كيفية الرد على الطرف الآخر ويترك التركيز في الفكرة الأساسية  </a:t>
            </a:r>
            <a:endParaRPr lang="en-US" sz="1200" kern="1200" dirty="0">
              <a:solidFill>
                <a:schemeClr val="tx1"/>
              </a:solidFill>
              <a:latin typeface="+mn-lt"/>
              <a:ea typeface="+mn-ea"/>
              <a:cs typeface="+mn-cs"/>
            </a:endParaRPr>
          </a:p>
          <a:p>
            <a:pPr lvl="0" rtl="1"/>
            <a:r>
              <a:rPr lang="ar-SA" sz="1200" b="1" kern="1200" dirty="0">
                <a:solidFill>
                  <a:schemeClr val="tx1"/>
                </a:solidFill>
                <a:latin typeface="+mn-lt"/>
                <a:ea typeface="+mn-ea"/>
                <a:cs typeface="+mn-cs"/>
              </a:rPr>
              <a:t>الاختلاف في وجهات النظر يسبب مشاعر سلبية تجاه الآخرين فمن ليس معي فهو بالتأكيد ضدي 0</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10925FF-D7B9-4651-9916-C6D72C4AE9C9}" type="slidenum">
              <a:rPr lang="ar-SA" smtClean="0"/>
              <a:pPr/>
              <a:t>22</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785023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cs typeface="Arial" pitchFamily="34" charset="0"/>
            </a:endParaRPr>
          </a:p>
        </p:txBody>
      </p:sp>
      <p:sp>
        <p:nvSpPr>
          <p:cNvPr id="901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8E4FE3-F71C-485A-A761-4FB5D49B6413}" type="slidenum">
              <a:rPr lang="en-US" smtClean="0"/>
              <a:pPr fontAlgn="base">
                <a:spcBef>
                  <a:spcPct val="0"/>
                </a:spcBef>
                <a:spcAft>
                  <a:spcPct val="0"/>
                </a:spcAft>
                <a:defRPr/>
              </a:pPr>
              <a:t>3</a:t>
            </a:fld>
            <a:endParaRPr lang="en-US"/>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3490001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30</a:t>
            </a:fld>
            <a:endParaRPr lang="ar-SA"/>
          </a:p>
        </p:txBody>
      </p:sp>
    </p:spTree>
    <p:extLst>
      <p:ext uri="{BB962C8B-B14F-4D97-AF65-F5344CB8AC3E}">
        <p14:creationId xmlns:p14="http://schemas.microsoft.com/office/powerpoint/2010/main" val="5269165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EG" dirty="0"/>
              <a:t>لابد ان يأخذ المتدرب وقت كافى فى التفكير فى حلول جديدة حتى وان لم يتوصل لحلول جديدة وذلك لتعميم مبدأ</a:t>
            </a:r>
            <a:r>
              <a:rPr lang="ar-EG" baseline="0" dirty="0"/>
              <a:t> الابتكار </a:t>
            </a:r>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31</a:t>
            </a:fld>
            <a:endParaRPr lang="ar-SA"/>
          </a:p>
        </p:txBody>
      </p:sp>
    </p:spTree>
    <p:extLst>
      <p:ext uri="{BB962C8B-B14F-4D97-AF65-F5344CB8AC3E}">
        <p14:creationId xmlns:p14="http://schemas.microsoft.com/office/powerpoint/2010/main" val="23618688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38</a:t>
            </a:fld>
            <a:endParaRPr lang="ar-SA"/>
          </a:p>
        </p:txBody>
      </p:sp>
    </p:spTree>
    <p:extLst>
      <p:ext uri="{BB962C8B-B14F-4D97-AF65-F5344CB8AC3E}">
        <p14:creationId xmlns:p14="http://schemas.microsoft.com/office/powerpoint/2010/main" val="30383150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39</a:t>
            </a:fld>
            <a:endParaRPr lang="ar-SA"/>
          </a:p>
        </p:txBody>
      </p:sp>
    </p:spTree>
    <p:extLst>
      <p:ext uri="{BB962C8B-B14F-4D97-AF65-F5344CB8AC3E}">
        <p14:creationId xmlns:p14="http://schemas.microsoft.com/office/powerpoint/2010/main" val="28748565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44</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814049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46</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8777602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b="1" dirty="0">
                <a:solidFill>
                  <a:schemeClr val="tx1"/>
                </a:solidFill>
                <a:latin typeface="Arial" pitchFamily="34" charset="0"/>
                <a:cs typeface="Arial" pitchFamily="34" charset="0"/>
              </a:rPr>
              <a:t> </a:t>
            </a:r>
            <a:endParaRPr lang="ar-SA" sz="1200" b="1" dirty="0">
              <a:solidFill>
                <a:schemeClr val="tx1"/>
              </a:solidFill>
              <a:latin typeface="Arial" pitchFamily="34" charset="0"/>
              <a:cs typeface="Arial" pitchFamily="34" charset="0"/>
            </a:endParaRPr>
          </a:p>
          <a:p>
            <a:endParaRPr lang="en-US" b="1"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47</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2818478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b="1" dirty="0">
                <a:latin typeface="Arial" pitchFamily="34" charset="0"/>
                <a:cs typeface="Arial" pitchFamily="34" charset="0"/>
              </a:rPr>
              <a:t>ما هي خطوات هذه الخبرة </a:t>
            </a:r>
          </a:p>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49</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6939267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50</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5320407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51</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71179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fld id="{F10925FF-D7B9-4651-9916-C6D72C4AE9C9}" type="slidenum">
              <a:rPr lang="ar-SA" smtClean="0"/>
              <a:pPr/>
              <a:t>4</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754567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EG" sz="1200" b="1" i="0" kern="1200" dirty="0">
                <a:solidFill>
                  <a:schemeClr val="tx1"/>
                </a:solidFill>
                <a:latin typeface="+mn-lt"/>
                <a:ea typeface="+mn-ea"/>
                <a:cs typeface="+mn-cs"/>
              </a:rPr>
              <a:t>اسم الشخص خالد </a:t>
            </a:r>
            <a:br>
              <a:rPr lang="ar-EG" dirty="0"/>
            </a:br>
            <a:br>
              <a:rPr lang="ar-EG" dirty="0"/>
            </a:br>
            <a:br>
              <a:rPr lang="ar-EG" dirty="0"/>
            </a:br>
            <a:r>
              <a:rPr lang="ar-EG" sz="1200" b="1" i="0" kern="1200" dirty="0">
                <a:solidFill>
                  <a:schemeClr val="tx1"/>
                </a:solidFill>
                <a:latin typeface="+mn-lt"/>
                <a:ea typeface="+mn-ea"/>
                <a:cs typeface="+mn-cs"/>
              </a:rPr>
              <a:t>زوجته سهام </a:t>
            </a:r>
            <a:br>
              <a:rPr lang="ar-EG" dirty="0"/>
            </a:br>
            <a:r>
              <a:rPr lang="ar-EG" sz="1200" b="1" i="0" kern="1200" dirty="0">
                <a:solidFill>
                  <a:schemeClr val="tx1"/>
                </a:solidFill>
                <a:latin typeface="+mn-lt"/>
                <a:ea typeface="+mn-ea"/>
                <a:cs typeface="+mn-cs"/>
              </a:rPr>
              <a:t>دولته البحرين </a:t>
            </a:r>
            <a:br>
              <a:rPr lang="ar-EG" dirty="0"/>
            </a:br>
            <a:r>
              <a:rPr lang="ar-EG" sz="1200" b="1" i="0" kern="1200" dirty="0">
                <a:solidFill>
                  <a:schemeClr val="tx1"/>
                </a:solidFill>
                <a:latin typeface="+mn-lt"/>
                <a:ea typeface="+mn-ea"/>
                <a:cs typeface="+mn-cs"/>
              </a:rPr>
              <a:t>وظيفته مهندس </a:t>
            </a:r>
            <a:br>
              <a:rPr lang="ar-EG" dirty="0"/>
            </a:br>
            <a:r>
              <a:rPr lang="ar-EG" sz="1200" b="1" i="0" kern="1200" dirty="0">
                <a:solidFill>
                  <a:schemeClr val="tx1"/>
                </a:solidFill>
                <a:latin typeface="+mn-lt"/>
                <a:ea typeface="+mn-ea"/>
                <a:cs typeface="+mn-cs"/>
              </a:rPr>
              <a:t>عمره 26</a:t>
            </a:r>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54</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8420861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dirty="0"/>
              <a:t> </a:t>
            </a:r>
            <a:r>
              <a:rPr lang="ar-EG" sz="1200" dirty="0">
                <a:latin typeface="Arial" pitchFamily="34" charset="0"/>
                <a:cs typeface="Arial" pitchFamily="34" charset="0"/>
              </a:rPr>
              <a:t>ما هى القبعات الست للتفكير ؟</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b="1" dirty="0">
                <a:latin typeface="Arial" pitchFamily="34" charset="0"/>
                <a:cs typeface="Arial" pitchFamily="34" charset="0"/>
              </a:rPr>
              <a:t>ماهى فكرة القبعات الست للتفكير </a:t>
            </a:r>
            <a:r>
              <a:rPr lang="ar-SA" sz="1600" b="1" dirty="0">
                <a:latin typeface="Arial" pitchFamily="34" charset="0"/>
                <a:cs typeface="Arial" pitchFamily="34" charset="0"/>
              </a:rPr>
              <a:t>؟</a:t>
            </a:r>
            <a:endParaRPr lang="ar-EG" sz="1600" b="1" dirty="0">
              <a:latin typeface="Arial" pitchFamily="34" charset="0"/>
              <a:cs typeface="Arial" pitchFamily="34" charset="0"/>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600" b="1" dirty="0">
                <a:latin typeface="Arial" pitchFamily="34" charset="0"/>
                <a:cs typeface="Arial" pitchFamily="34" charset="0"/>
              </a:rPr>
              <a:t>من أين جاءت فكرة القبعات الست للتفكير ؟</a:t>
            </a:r>
          </a:p>
          <a:p>
            <a:pPr marL="0" marR="0" indent="0" algn="r" defTabSz="914400" rtl="1" eaLnBrk="1" fontAlgn="auto" latinLnBrk="0" hangingPunct="1">
              <a:lnSpc>
                <a:spcPct val="100000"/>
              </a:lnSpc>
              <a:spcBef>
                <a:spcPts val="0"/>
              </a:spcBef>
              <a:spcAft>
                <a:spcPts val="0"/>
              </a:spcAft>
              <a:buClrTx/>
              <a:buSzTx/>
              <a:buFontTx/>
              <a:buNone/>
              <a:tabLst/>
              <a:defRPr/>
            </a:pPr>
            <a:r>
              <a:rPr lang="ar-EG" sz="1600" b="1" dirty="0">
                <a:latin typeface="Arial" pitchFamily="34" charset="0"/>
                <a:cs typeface="Arial" pitchFamily="34" charset="0"/>
              </a:rPr>
              <a:t> دي بونو</a:t>
            </a:r>
          </a:p>
          <a:p>
            <a:pPr marL="0" marR="0" indent="0" algn="r" defTabSz="914400" rtl="1" eaLnBrk="1" fontAlgn="auto" latinLnBrk="0" hangingPunct="1">
              <a:lnSpc>
                <a:spcPct val="100000"/>
              </a:lnSpc>
              <a:spcBef>
                <a:spcPts val="0"/>
              </a:spcBef>
              <a:spcAft>
                <a:spcPts val="0"/>
              </a:spcAft>
              <a:buClrTx/>
              <a:buSzTx/>
              <a:buFontTx/>
              <a:buNone/>
              <a:tabLst/>
              <a:defRPr/>
            </a:pPr>
            <a:endParaRPr lang="ar-EG" sz="1600" b="1" dirty="0">
              <a:latin typeface="Arial" pitchFamily="34" charset="0"/>
              <a:cs typeface="Arial" pitchFamily="34" charset="0"/>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ar-SA" sz="1600" b="1" dirty="0">
              <a:latin typeface="Arial" pitchFamily="34" charset="0"/>
              <a:cs typeface="Arial" pitchFamily="34" charset="0"/>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ar-EG" sz="1200" dirty="0">
              <a:latin typeface="Arial" pitchFamily="34" charset="0"/>
              <a:cs typeface="Arial" pitchFamily="34" charset="0"/>
            </a:endParaRPr>
          </a:p>
          <a:p>
            <a:endParaRPr lang="en-US" b="1"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56</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2560532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dirty="0"/>
              <a:t> </a:t>
            </a:r>
            <a:r>
              <a:rPr lang="ar-EG" sz="1200" dirty="0">
                <a:latin typeface="Arial" pitchFamily="34" charset="0"/>
                <a:cs typeface="Arial" pitchFamily="34" charset="0"/>
              </a:rPr>
              <a:t>ما هى القبعات الست للتفكير ؟</a:t>
            </a:r>
          </a:p>
          <a:p>
            <a:pPr marL="0" marR="0" indent="0" algn="r" defTabSz="914400" rtl="1" eaLnBrk="1" fontAlgn="auto" latinLnBrk="0" hangingPunct="1">
              <a:lnSpc>
                <a:spcPct val="100000"/>
              </a:lnSpc>
              <a:spcBef>
                <a:spcPts val="0"/>
              </a:spcBef>
              <a:spcAft>
                <a:spcPts val="0"/>
              </a:spcAft>
              <a:buClrTx/>
              <a:buSzTx/>
              <a:buFontTx/>
              <a:buNone/>
              <a:tabLst/>
              <a:defRPr/>
            </a:pPr>
            <a:r>
              <a:rPr lang="ar-SA" sz="1200" b="1" dirty="0">
                <a:latin typeface="Arial" pitchFamily="34" charset="0"/>
                <a:cs typeface="Arial" pitchFamily="34" charset="0"/>
              </a:rPr>
              <a:t>ماهى فكرة القبعات الست للتفكير </a:t>
            </a:r>
            <a:r>
              <a:rPr lang="ar-SA" sz="1600" b="1" dirty="0">
                <a:latin typeface="Arial" pitchFamily="34" charset="0"/>
                <a:cs typeface="Arial" pitchFamily="34" charset="0"/>
              </a:rPr>
              <a:t>؟</a:t>
            </a:r>
            <a:endParaRPr lang="ar-EG" sz="1600" b="1" dirty="0">
              <a:latin typeface="Arial" pitchFamily="34" charset="0"/>
              <a:cs typeface="Arial" pitchFamily="34" charset="0"/>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600" b="1" dirty="0">
                <a:latin typeface="Arial" pitchFamily="34" charset="0"/>
                <a:cs typeface="Arial" pitchFamily="34" charset="0"/>
              </a:rPr>
              <a:t>من أين جاءت فكرة القبعات الست للتفكير ؟</a:t>
            </a:r>
          </a:p>
          <a:p>
            <a:pPr marL="0" marR="0" indent="0" algn="r" defTabSz="914400" rtl="1" eaLnBrk="1" fontAlgn="auto" latinLnBrk="0" hangingPunct="1">
              <a:lnSpc>
                <a:spcPct val="100000"/>
              </a:lnSpc>
              <a:spcBef>
                <a:spcPts val="0"/>
              </a:spcBef>
              <a:spcAft>
                <a:spcPts val="0"/>
              </a:spcAft>
              <a:buClrTx/>
              <a:buSzTx/>
              <a:buFontTx/>
              <a:buNone/>
              <a:tabLst/>
              <a:defRPr/>
            </a:pPr>
            <a:r>
              <a:rPr lang="ar-EG" sz="1600" b="1" dirty="0">
                <a:latin typeface="Arial" pitchFamily="34" charset="0"/>
                <a:cs typeface="Arial" pitchFamily="34" charset="0"/>
              </a:rPr>
              <a:t> دي بونو</a:t>
            </a:r>
          </a:p>
          <a:p>
            <a:pPr marL="0" marR="0" indent="0" algn="r" defTabSz="914400" rtl="1" eaLnBrk="1" fontAlgn="auto" latinLnBrk="0" hangingPunct="1">
              <a:lnSpc>
                <a:spcPct val="100000"/>
              </a:lnSpc>
              <a:spcBef>
                <a:spcPts val="0"/>
              </a:spcBef>
              <a:spcAft>
                <a:spcPts val="0"/>
              </a:spcAft>
              <a:buClrTx/>
              <a:buSzTx/>
              <a:buFontTx/>
              <a:buNone/>
              <a:tabLst/>
              <a:defRPr/>
            </a:pPr>
            <a:endParaRPr lang="ar-EG" sz="1600" b="1" dirty="0">
              <a:latin typeface="Arial" pitchFamily="34" charset="0"/>
              <a:cs typeface="Arial" pitchFamily="34" charset="0"/>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ar-SA" sz="1600" b="1" dirty="0">
              <a:latin typeface="Arial" pitchFamily="34" charset="0"/>
              <a:cs typeface="Arial" pitchFamily="34" charset="0"/>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ar-EG" sz="1200" dirty="0">
              <a:latin typeface="Arial" pitchFamily="34" charset="0"/>
              <a:cs typeface="Arial" pitchFamily="34" charset="0"/>
            </a:endParaRPr>
          </a:p>
          <a:p>
            <a:endParaRPr lang="en-US" b="1"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57</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2560532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EG" sz="1200" b="0" i="0" kern="1200" dirty="0">
                <a:solidFill>
                  <a:schemeClr val="tx1"/>
                </a:solidFill>
                <a:latin typeface="+mn-lt"/>
                <a:ea typeface="+mn-ea"/>
                <a:cs typeface="+mn-cs"/>
              </a:rPr>
              <a:t>يذكر </a:t>
            </a:r>
            <a:r>
              <a:rPr lang="ar-EG" sz="1200" b="0" i="0" u="none" strike="noStrike" kern="1200" dirty="0">
                <a:solidFill>
                  <a:schemeClr val="tx1"/>
                </a:solidFill>
                <a:latin typeface="+mn-lt"/>
                <a:ea typeface="+mn-ea"/>
                <a:cs typeface="+mn-cs"/>
                <a:hlinkClick r:id="rId3" tooltip="إدوارد دي بونو"/>
              </a:rPr>
              <a:t>إدوارد </a:t>
            </a:r>
            <a:r>
              <a:rPr lang="ar-EG" sz="1200" b="0" i="0" u="none" strike="noStrike" kern="1200" dirty="0" err="1">
                <a:solidFill>
                  <a:schemeClr val="tx1"/>
                </a:solidFill>
                <a:latin typeface="+mn-lt"/>
                <a:ea typeface="+mn-ea"/>
                <a:cs typeface="+mn-cs"/>
                <a:hlinkClick r:id="rId3" tooltip="إدوارد دي بونو"/>
              </a:rPr>
              <a:t>دي</a:t>
            </a:r>
            <a:r>
              <a:rPr lang="ar-EG" sz="1200" b="0" i="0" u="none" strike="noStrike" kern="1200" dirty="0">
                <a:solidFill>
                  <a:schemeClr val="tx1"/>
                </a:solidFill>
                <a:latin typeface="+mn-lt"/>
                <a:ea typeface="+mn-ea"/>
                <a:cs typeface="+mn-cs"/>
                <a:hlinkClick r:id="rId3" tooltip="إدوارد دي بونو"/>
              </a:rPr>
              <a:t> </a:t>
            </a:r>
            <a:r>
              <a:rPr lang="ar-EG" sz="1200" b="0" i="0" u="none" strike="noStrike" kern="1200" dirty="0" err="1">
                <a:solidFill>
                  <a:schemeClr val="tx1"/>
                </a:solidFill>
                <a:latin typeface="+mn-lt"/>
                <a:ea typeface="+mn-ea"/>
                <a:cs typeface="+mn-cs"/>
                <a:hlinkClick r:id="rId3" tooltip="إدوارد دي بونو"/>
              </a:rPr>
              <a:t>بونو</a:t>
            </a:r>
            <a:r>
              <a:rPr lang="ar-EG" sz="1200" b="0" i="0" kern="1200" dirty="0">
                <a:solidFill>
                  <a:schemeClr val="tx1"/>
                </a:solidFill>
                <a:latin typeface="+mn-lt"/>
                <a:ea typeface="+mn-ea"/>
                <a:cs typeface="+mn-cs"/>
              </a:rPr>
              <a:t> في كتابه </a:t>
            </a:r>
            <a:r>
              <a:rPr lang="ar-EG" sz="1200" b="1" i="0" kern="1200" dirty="0">
                <a:solidFill>
                  <a:schemeClr val="tx1"/>
                </a:solidFill>
                <a:latin typeface="+mn-lt"/>
                <a:ea typeface="+mn-ea"/>
                <a:cs typeface="+mn-cs"/>
              </a:rPr>
              <a:t>1992,</a:t>
            </a:r>
            <a:r>
              <a:rPr lang="en-US" sz="1200" b="1" i="0" kern="1200" dirty="0">
                <a:solidFill>
                  <a:schemeClr val="tx1"/>
                </a:solidFill>
                <a:latin typeface="+mn-lt"/>
                <a:ea typeface="+mn-ea"/>
                <a:cs typeface="+mn-cs"/>
              </a:rPr>
              <a:t>Serious Creativity</a:t>
            </a:r>
            <a:r>
              <a:rPr lang="en-US" sz="1200" b="0" i="0" kern="1200" dirty="0">
                <a:solidFill>
                  <a:schemeClr val="tx1"/>
                </a:solidFill>
                <a:latin typeface="+mn-lt"/>
                <a:ea typeface="+mn-ea"/>
                <a:cs typeface="+mn-cs"/>
              </a:rPr>
              <a:t> </a:t>
            </a:r>
            <a:r>
              <a:rPr lang="ar-EG" sz="1200" b="0" i="0" kern="1200" dirty="0">
                <a:solidFill>
                  <a:schemeClr val="tx1"/>
                </a:solidFill>
                <a:latin typeface="+mn-lt"/>
                <a:ea typeface="+mn-ea"/>
                <a:cs typeface="+mn-cs"/>
              </a:rPr>
              <a:t>أن التفكير له أنماط ستة نعبر عنها بقبعات ست، وكل قبعة لها نوع يميز هذا النمط، وعندما تتحدث أو تناقش أو تفكر فأنت تستعمل نمطاً من هذه الأنماط أي تلبس قبعة من لون معين، وعندما يغير المتحدث أو المناقش نمطه فهو يبدل قبعته، وهذه المهارة يمكن تعلمها والتدرب عليها. إن متعة وفاعلية التفكير لا يتحققان إلا بخلو التفكير من التداخلات التي قد تسبب في التشويش الفكري الذي يعيق الوصول إلى قرار أفضل، ويعتبر التفكير البناء وسيلة لتحقيق فكر غير مشوش أو متداخل، حيث نقوم بالتركيز على نوع واحد من التفكير فقط في الوقت الواحد والتأكد من إعطاء الانتباه الكافي لكل الأمور.</a:t>
            </a:r>
          </a:p>
          <a:p>
            <a:r>
              <a:rPr lang="ar-EG" sz="1200" b="0" i="0" kern="1200" dirty="0">
                <a:solidFill>
                  <a:schemeClr val="tx1"/>
                </a:solidFill>
                <a:latin typeface="+mn-lt"/>
                <a:ea typeface="+mn-ea"/>
                <a:cs typeface="+mn-cs"/>
              </a:rPr>
              <a:t>ما الهدف الأساسي من استخدام قبعات التفكير؟ استخدام قبعات التفكير يحقق عدة أغراض هامة منها: الابتعاد عن التحيز وتحقيق الموضوعية والمصداقية والعدالة، وتوضيح الأفكار والوعي </a:t>
            </a:r>
            <a:r>
              <a:rPr lang="ar-EG" sz="1200" b="0" i="0" kern="1200" dirty="0" err="1">
                <a:solidFill>
                  <a:schemeClr val="tx1"/>
                </a:solidFill>
                <a:latin typeface="+mn-lt"/>
                <a:ea typeface="+mn-ea"/>
                <a:cs typeface="+mn-cs"/>
              </a:rPr>
              <a:t>بها</a:t>
            </a:r>
            <a:r>
              <a:rPr lang="ar-EG" sz="1200" b="0" i="0" kern="1200" dirty="0">
                <a:solidFill>
                  <a:schemeClr val="tx1"/>
                </a:solidFill>
                <a:latin typeface="+mn-lt"/>
                <a:ea typeface="+mn-ea"/>
                <a:cs typeface="+mn-cs"/>
              </a:rPr>
              <a:t> أكثر، وتحقيق التنوع والاتزان بالتفكير، وتوجيه التفكير نحو أفكار جديدة ومبدعة.</a:t>
            </a:r>
          </a:p>
          <a:p>
            <a:endParaRPr lang="ar-EG" dirty="0"/>
          </a:p>
        </p:txBody>
      </p:sp>
      <p:sp>
        <p:nvSpPr>
          <p:cNvPr id="4" name="عنصر نائب للتذييل 3"/>
          <p:cNvSpPr>
            <a:spLocks noGrp="1"/>
          </p:cNvSpPr>
          <p:nvPr>
            <p:ph type="ftr" sz="quarter" idx="10"/>
          </p:nvPr>
        </p:nvSpPr>
        <p:spPr/>
        <p:txBody>
          <a:bodyPr/>
          <a:lstStyle/>
          <a:p>
            <a:endParaRPr lang="ar-SA"/>
          </a:p>
        </p:txBody>
      </p:sp>
      <p:sp>
        <p:nvSpPr>
          <p:cNvPr id="5" name="عنصر نائب لرقم الشريحة 4"/>
          <p:cNvSpPr>
            <a:spLocks noGrp="1"/>
          </p:cNvSpPr>
          <p:nvPr>
            <p:ph type="sldNum" sz="quarter" idx="11"/>
          </p:nvPr>
        </p:nvSpPr>
        <p:spPr/>
        <p:txBody>
          <a:bodyPr/>
          <a:lstStyle/>
          <a:p>
            <a:fld id="{4E74E70D-CA7D-4A77-9F02-872480BD25DB}" type="slidenum">
              <a:rPr lang="ar-SA" smtClean="0"/>
              <a:pPr/>
              <a:t>58</a:t>
            </a:fld>
            <a:endParaRPr lang="ar-SA"/>
          </a:p>
        </p:txBody>
      </p:sp>
    </p:spTree>
    <p:extLst>
      <p:ext uri="{BB962C8B-B14F-4D97-AF65-F5344CB8AC3E}">
        <p14:creationId xmlns:p14="http://schemas.microsoft.com/office/powerpoint/2010/main" val="330944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EG" sz="1200" b="0" i="0" kern="1200" dirty="0">
                <a:solidFill>
                  <a:schemeClr val="tx1"/>
                </a:solidFill>
                <a:latin typeface="+mn-lt"/>
                <a:ea typeface="+mn-ea"/>
                <a:cs typeface="+mn-cs"/>
              </a:rPr>
              <a:t>كيف نشأ مصطلح قبعات التفكير، وما المقصود منه؟ لمعت فكرة قبعات التفكير في ذهن </a:t>
            </a:r>
            <a:r>
              <a:rPr lang="ar-EG" sz="1200" b="0" i="0" kern="1200" dirty="0" err="1">
                <a:solidFill>
                  <a:schemeClr val="tx1"/>
                </a:solidFill>
                <a:latin typeface="+mn-lt"/>
                <a:ea typeface="+mn-ea"/>
                <a:cs typeface="+mn-cs"/>
              </a:rPr>
              <a:t>دي</a:t>
            </a:r>
            <a:r>
              <a:rPr lang="ar-EG" sz="1200" b="0" i="0" kern="1200" dirty="0">
                <a:solidFill>
                  <a:schemeClr val="tx1"/>
                </a:solidFill>
                <a:latin typeface="+mn-lt"/>
                <a:ea typeface="+mn-ea"/>
                <a:cs typeface="+mn-cs"/>
              </a:rPr>
              <a:t> </a:t>
            </a:r>
            <a:r>
              <a:rPr lang="ar-EG" sz="1200" b="0" i="0" kern="1200" dirty="0" err="1">
                <a:solidFill>
                  <a:schemeClr val="tx1"/>
                </a:solidFill>
                <a:latin typeface="+mn-lt"/>
                <a:ea typeface="+mn-ea"/>
                <a:cs typeface="+mn-cs"/>
              </a:rPr>
              <a:t>بونو</a:t>
            </a:r>
            <a:r>
              <a:rPr lang="ar-EG" sz="1200" b="0" i="0" kern="1200" dirty="0">
                <a:solidFill>
                  <a:schemeClr val="tx1"/>
                </a:solidFill>
                <a:latin typeface="+mn-lt"/>
                <a:ea typeface="+mn-ea"/>
                <a:cs typeface="+mn-cs"/>
              </a:rPr>
              <a:t> أثناء سفره من </a:t>
            </a:r>
            <a:r>
              <a:rPr lang="ar-EG" sz="1200" b="0" i="0" u="none" strike="noStrike" kern="1200" dirty="0">
                <a:solidFill>
                  <a:schemeClr val="tx1"/>
                </a:solidFill>
                <a:latin typeface="+mn-lt"/>
                <a:ea typeface="+mn-ea"/>
                <a:cs typeface="+mn-cs"/>
                <a:hlinkClick r:id="rId3" tooltip="بريطانيا"/>
              </a:rPr>
              <a:t>بريطانيا</a:t>
            </a:r>
            <a:r>
              <a:rPr lang="ar-EG" sz="1200" b="0" i="0" kern="1200" dirty="0">
                <a:solidFill>
                  <a:schemeClr val="tx1"/>
                </a:solidFill>
                <a:latin typeface="+mn-lt"/>
                <a:ea typeface="+mn-ea"/>
                <a:cs typeface="+mn-cs"/>
              </a:rPr>
              <a:t> إلى </a:t>
            </a:r>
            <a:r>
              <a:rPr lang="ar-EG" sz="1200" b="0" i="0" u="none" strike="noStrike" kern="1200" dirty="0">
                <a:solidFill>
                  <a:schemeClr val="tx1"/>
                </a:solidFill>
                <a:latin typeface="+mn-lt"/>
                <a:ea typeface="+mn-ea"/>
                <a:cs typeface="+mn-cs"/>
                <a:hlinkClick r:id="rId4" tooltip="ماليزيا"/>
              </a:rPr>
              <a:t>ماليزيا</a:t>
            </a:r>
            <a:r>
              <a:rPr lang="ar-EG" sz="1200" b="0" i="0" kern="1200" dirty="0">
                <a:solidFill>
                  <a:schemeClr val="tx1"/>
                </a:solidFill>
                <a:latin typeface="+mn-lt"/>
                <a:ea typeface="+mn-ea"/>
                <a:cs typeface="+mn-cs"/>
              </a:rPr>
              <a:t>، وشرارة هذه الفكرة انطلقت لدى مقارنته بين طريقة تفكير الغرب التي تعتمد على </a:t>
            </a:r>
            <a:r>
              <a:rPr lang="ar-EG" sz="1200" b="0" i="0" kern="1200" dirty="0" err="1">
                <a:solidFill>
                  <a:schemeClr val="tx1"/>
                </a:solidFill>
                <a:latin typeface="+mn-lt"/>
                <a:ea typeface="+mn-ea"/>
                <a:cs typeface="+mn-cs"/>
              </a:rPr>
              <a:t>الفلسفة</a:t>
            </a:r>
            <a:r>
              <a:rPr lang="ar-EG" sz="1200" b="0" i="0" u="none" strike="noStrike" kern="1200" dirty="0" err="1">
                <a:solidFill>
                  <a:schemeClr val="tx1"/>
                </a:solidFill>
                <a:latin typeface="+mn-lt"/>
                <a:ea typeface="+mn-ea"/>
                <a:cs typeface="+mn-cs"/>
                <a:hlinkClick r:id="rId5" tooltip="السفسطائية"/>
              </a:rPr>
              <a:t>السفسطائية</a:t>
            </a:r>
            <a:r>
              <a:rPr lang="ar-EG" sz="1200" b="0" i="0" kern="1200" dirty="0">
                <a:solidFill>
                  <a:schemeClr val="tx1"/>
                </a:solidFill>
                <a:latin typeface="+mn-lt"/>
                <a:ea typeface="+mn-ea"/>
                <a:cs typeface="+mn-cs"/>
              </a:rPr>
              <a:t> القائمة على الجدل والحوار والمناقشة، وطريقة تفكير الشرق، وخاصة </a:t>
            </a:r>
            <a:r>
              <a:rPr lang="ar-EG" sz="1200" b="0" i="0" u="none" strike="noStrike" kern="1200" dirty="0">
                <a:solidFill>
                  <a:schemeClr val="tx1"/>
                </a:solidFill>
                <a:latin typeface="+mn-lt"/>
                <a:ea typeface="+mn-ea"/>
                <a:cs typeface="+mn-cs"/>
                <a:hlinkClick r:id="rId6" tooltip="يابانيون"/>
              </a:rPr>
              <a:t>اليابانيين</a:t>
            </a:r>
            <a:r>
              <a:rPr lang="ar-EG" sz="1200" b="0" i="0" kern="1200" dirty="0">
                <a:solidFill>
                  <a:schemeClr val="tx1"/>
                </a:solidFill>
                <a:latin typeface="+mn-lt"/>
                <a:ea typeface="+mn-ea"/>
                <a:cs typeface="+mn-cs"/>
              </a:rPr>
              <a:t>، التي تعتمد على التفكير المتوازي - كما سماه- فالطريقة الأولى تقوم على التفكير المتعاكس بين الأفراد المجتمعين، حيث يبدي كل طرف وجهة نظره في مسألة ما، ويجادل الآخر لإثبات صحة هذا الرأي، وهذا يجعل الأفكار متعاكسة، أي كل فكرة تقابلها فكرة مختلفة، مما يجعل الأفكار تتجاذب في أحيان كثيرة فتصبح المحصلة صفراً في النهاية، وذلك وفقا للقانون الفيزيائي الذي أثبت أن دفع الجسم من هذه الجهة، ومن الجهة المقابلة بنفس القدر يفقده الحركة، فتكون المحصلة صفرا، وإسقاط هذا القانون على طريقة التفكير المتعاكس يعني أن الجدال أحيانا لا يؤدي إلى نتيجة مرضية، في حين كنا نعتقد أن هذا الجدال سبيل لتحقيق الموضوعية في التفكير. أما طريقة التفكير المتوازي التي يستخدمها اليابانيون بنجاح في إدارة اجتماعاتهم تقوم على التشارك بالرأي باستخدام عدة أنماط متوازية في التفكير، فكل نمط يوازي النمط الآخر ولا يعاكسه، وذلك من أجل الوصول إلى نتائج وقرارات سريعة وفعالة. فعلى سبيل المثال: لتوضيح آلية اتخاذ قرار ما تبعا لطريقة التفكير المتوازي:</a:t>
            </a:r>
          </a:p>
          <a:p>
            <a:r>
              <a:rPr lang="ar-EG" sz="1200" b="0" i="0" kern="1200" dirty="0">
                <a:solidFill>
                  <a:schemeClr val="tx1"/>
                </a:solidFill>
                <a:latin typeface="+mn-lt"/>
                <a:ea typeface="+mn-ea"/>
                <a:cs typeface="+mn-cs"/>
              </a:rPr>
              <a:t>عدد من المدراء في </a:t>
            </a:r>
            <a:r>
              <a:rPr lang="ar-EG" sz="1200" b="0" i="0" u="none" strike="noStrike" kern="1200" dirty="0">
                <a:solidFill>
                  <a:schemeClr val="tx1"/>
                </a:solidFill>
                <a:latin typeface="+mn-lt"/>
                <a:ea typeface="+mn-ea"/>
                <a:cs typeface="+mn-cs"/>
                <a:hlinkClick r:id="rId7" tooltip="شركة"/>
              </a:rPr>
              <a:t>شركة</a:t>
            </a:r>
            <a:r>
              <a:rPr lang="ar-EG" sz="1200" b="0" i="0" kern="1200" dirty="0">
                <a:solidFill>
                  <a:schemeClr val="tx1"/>
                </a:solidFill>
                <a:latin typeface="+mn-lt"/>
                <a:ea typeface="+mn-ea"/>
                <a:cs typeface="+mn-cs"/>
              </a:rPr>
              <a:t> يناقشون إمكانية إصدار قرار لشراء شركة معروضة للبيع. في البداية، يتشارك جميع الأفراد من هذه الإدارات لجمع معلومات عن الشركة المعروضة للبيع، حيث يسلك الجميع خط عمل موحد الأهداف والطريقة، ثم يفكر الجميع في الإيجابيات والمميزات التي يمكن جنيها من عملية الشراء، ثم التفكير الموحد بالسلبيات، وهكذا تتحقق طريقة التفكير المتوازي الذي يمنع حدوث التصادم بين الآراء المتعاكسة، وتعدد أنماط التفكير المتوازي قاد إلى فكرة قبعات التفكير.</a:t>
            </a:r>
          </a:p>
          <a:p>
            <a:endParaRPr lang="ar-EG" dirty="0"/>
          </a:p>
        </p:txBody>
      </p:sp>
      <p:sp>
        <p:nvSpPr>
          <p:cNvPr id="4" name="عنصر نائب للتذييل 3"/>
          <p:cNvSpPr>
            <a:spLocks noGrp="1"/>
          </p:cNvSpPr>
          <p:nvPr>
            <p:ph type="ftr" sz="quarter" idx="10"/>
          </p:nvPr>
        </p:nvSpPr>
        <p:spPr/>
        <p:txBody>
          <a:bodyPr/>
          <a:lstStyle/>
          <a:p>
            <a:endParaRPr lang="ar-SA"/>
          </a:p>
        </p:txBody>
      </p:sp>
      <p:sp>
        <p:nvSpPr>
          <p:cNvPr id="5" name="عنصر نائب لرقم الشريحة 4"/>
          <p:cNvSpPr>
            <a:spLocks noGrp="1"/>
          </p:cNvSpPr>
          <p:nvPr>
            <p:ph type="sldNum" sz="quarter" idx="11"/>
          </p:nvPr>
        </p:nvSpPr>
        <p:spPr/>
        <p:txBody>
          <a:bodyPr/>
          <a:lstStyle/>
          <a:p>
            <a:fld id="{4E74E70D-CA7D-4A77-9F02-872480BD25DB}" type="slidenum">
              <a:rPr lang="ar-SA" smtClean="0"/>
              <a:pPr/>
              <a:t>59</a:t>
            </a:fld>
            <a:endParaRPr lang="ar-SA"/>
          </a:p>
        </p:txBody>
      </p:sp>
    </p:spTree>
    <p:extLst>
      <p:ext uri="{BB962C8B-B14F-4D97-AF65-F5344CB8AC3E}">
        <p14:creationId xmlns:p14="http://schemas.microsoft.com/office/powerpoint/2010/main" val="41961608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60</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671197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62</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4330048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1" dirty="0">
                <a:solidFill>
                  <a:schemeClr val="bg1"/>
                </a:solidFill>
                <a:latin typeface="Arial" pitchFamily="34" charset="0"/>
                <a:cs typeface="Arial" pitchFamily="34" charset="0"/>
              </a:rPr>
              <a:t> </a:t>
            </a:r>
            <a:endParaRPr lang="ar-EG"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63</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233385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72AFCDA0-2366-4521-813F-EB0FC2EB9E0F}" type="slidenum">
              <a:rPr lang="ar-SA"/>
              <a:pPr/>
              <a:t>65</a:t>
            </a:fld>
            <a:endParaRPr lang="en-US"/>
          </a:p>
        </p:txBody>
      </p:sp>
      <p:sp>
        <p:nvSpPr>
          <p:cNvPr id="43011" name="Rectangle 2"/>
          <p:cNvSpPr>
            <a:spLocks noGrp="1" noRot="1" noChangeAspect="1" noChangeArrowheads="1" noTextEdit="1"/>
          </p:cNvSpPr>
          <p:nvPr>
            <p:ph type="sldImg"/>
          </p:nvPr>
        </p:nvSpPr>
        <p:spPr>
          <a:xfrm>
            <a:off x="1150938" y="692150"/>
            <a:ext cx="4556125" cy="3416300"/>
          </a:xfrm>
          <a:ln/>
        </p:spPr>
      </p:sp>
      <p:sp>
        <p:nvSpPr>
          <p:cNvPr id="43012" name="Rectangle 3"/>
          <p:cNvSpPr>
            <a:spLocks noGrp="1" noChangeArrowheads="1"/>
          </p:cNvSpPr>
          <p:nvPr>
            <p:ph type="body" idx="1"/>
          </p:nvPr>
        </p:nvSpPr>
        <p:spPr>
          <a:xfrm>
            <a:off x="914400" y="4343400"/>
            <a:ext cx="5029200" cy="4114800"/>
          </a:xfrm>
          <a:noFill/>
          <a:ln/>
        </p:spPr>
        <p:txBody>
          <a:bodyPr/>
          <a:lstStyle/>
          <a:p>
            <a:pPr eaLnBrk="1" hangingPunct="1"/>
            <a:endParaRPr lang="ar-JO" dirty="0"/>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15228733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p:cNvSpPr>
            <a:spLocks noGrp="1" noChangeArrowheads="1"/>
          </p:cNvSpPr>
          <p:nvPr>
            <p:ph type="sldNum" sz="quarter" idx="5"/>
          </p:nvPr>
        </p:nvSpPr>
        <p:spPr>
          <a:ln/>
        </p:spPr>
        <p:txBody>
          <a:bodyPr/>
          <a:lstStyle/>
          <a:p>
            <a:fld id="{E0408D4F-251F-4535-9AEA-5049491AF2EE}" type="slidenum">
              <a:rPr lang="ar-SA"/>
              <a:pPr/>
              <a:t>66</a:t>
            </a:fld>
            <a:endParaRPr lang="en-US"/>
          </a:p>
        </p:txBody>
      </p:sp>
      <p:sp>
        <p:nvSpPr>
          <p:cNvPr id="6146"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algn="l"/>
            <a:fld id="{ED89F934-2AF8-4450-A496-361491A842E9}" type="slidenum">
              <a:rPr lang="ar-SA" sz="1200">
                <a:latin typeface="Times New Roman" pitchFamily="18" charset="0"/>
              </a:rPr>
              <a:pPr algn="l"/>
              <a:t>66</a:t>
            </a:fld>
            <a:endParaRPr lang="en-US" sz="1200">
              <a:latin typeface="Times New Roman" pitchFamily="18" charset="0"/>
            </a:endParaRPr>
          </a:p>
        </p:txBody>
      </p:sp>
      <p:sp>
        <p:nvSpPr>
          <p:cNvPr id="6147"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pPr algn="l" rtl="0"/>
            <a:endParaRPr lang="ar-JO">
              <a:latin typeface="Verdana" pitchFamily="34" charset="0"/>
            </a:endParaRPr>
          </a:p>
        </p:txBody>
      </p:sp>
      <p:sp>
        <p:nvSpPr>
          <p:cNvPr id="6148"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90488" tIns="44450" rIns="90488" bIns="44450" anchor="b"/>
          <a:lstStyle/>
          <a:p>
            <a:pPr eaLnBrk="0" hangingPunct="0"/>
            <a:r>
              <a:rPr lang="en-US" sz="1200">
                <a:latin typeface="Times New Roman" pitchFamily="18" charset="0"/>
              </a:rPr>
              <a:t>19</a:t>
            </a:r>
          </a:p>
        </p:txBody>
      </p:sp>
      <p:sp>
        <p:nvSpPr>
          <p:cNvPr id="6149"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pPr algn="l" rtl="0"/>
            <a:endParaRPr lang="ar-JO">
              <a:latin typeface="Verdana" pitchFamily="34" charset="0"/>
            </a:endParaRPr>
          </a:p>
        </p:txBody>
      </p:sp>
      <p:sp>
        <p:nvSpPr>
          <p:cNvPr id="6150"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pPr algn="l" rtl="0"/>
            <a:endParaRPr lang="ar-JO">
              <a:latin typeface="Verdana" pitchFamily="34" charset="0"/>
            </a:endParaRPr>
          </a:p>
        </p:txBody>
      </p:sp>
      <p:sp>
        <p:nvSpPr>
          <p:cNvPr id="6151" name="Rectangle 6"/>
          <p:cNvSpPr>
            <a:spLocks noGrp="1" noRot="1" noChangeAspect="1" noChangeArrowheads="1" noTextEdit="1"/>
          </p:cNvSpPr>
          <p:nvPr>
            <p:ph type="sldImg"/>
          </p:nvPr>
        </p:nvSpPr>
        <p:spPr>
          <a:xfrm>
            <a:off x="1150938" y="692150"/>
            <a:ext cx="4556125" cy="3416300"/>
          </a:xfrm>
          <a:ln w="12700" cap="flat"/>
        </p:spPr>
      </p:sp>
      <p:sp>
        <p:nvSpPr>
          <p:cNvPr id="6152" name="Rectangle 7"/>
          <p:cNvSpPr>
            <a:spLocks noGrp="1" noChangeArrowheads="1"/>
          </p:cNvSpPr>
          <p:nvPr>
            <p:ph type="body" idx="1"/>
          </p:nvPr>
        </p:nvSpPr>
        <p:spPr>
          <a:xfrm>
            <a:off x="914400" y="4343400"/>
            <a:ext cx="5029200" cy="4114800"/>
          </a:xfrm>
        </p:spPr>
        <p:txBody>
          <a:bodyPr lIns="90488" tIns="44450" rIns="90488" bIns="44450"/>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200" b="1" cap="all" dirty="0">
                <a:solidFill>
                  <a:schemeClr val="tx1"/>
                </a:solidFill>
                <a:effectLst>
                  <a:reflection blurRad="12700" stA="48000" endA="300" endPos="55000" dir="5400000" sy="-90000" algn="bl" rotWithShape="0"/>
                </a:effectLst>
                <a:latin typeface="Arial" pitchFamily="34" charset="0"/>
                <a:cs typeface="Arial" pitchFamily="34" charset="0"/>
              </a:rPr>
              <a:t>القبعة السوداء</a:t>
            </a:r>
            <a:endParaRPr lang="ar-EG" sz="1200" b="1" cap="all" dirty="0">
              <a:solidFill>
                <a:schemeClr val="tx1"/>
              </a:solidFill>
              <a:effectLst>
                <a:reflection blurRad="12700" stA="48000" endA="300" endPos="55000" dir="5400000" sy="-90000" algn="bl" rotWithShape="0"/>
              </a:effectLst>
              <a:latin typeface="Arial" pitchFamily="34" charset="0"/>
              <a:cs typeface="Arial"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b="1" u="sng" dirty="0">
                <a:solidFill>
                  <a:schemeClr val="tx1"/>
                </a:solidFill>
                <a:latin typeface="Arial" pitchFamily="34" charset="0"/>
                <a:cs typeface="Arial" pitchFamily="34" charset="0"/>
              </a:rPr>
              <a:t>تركز على</a:t>
            </a:r>
            <a:r>
              <a:rPr lang="en-US" sz="1200" dirty="0">
                <a:solidFill>
                  <a:schemeClr val="tx1"/>
                </a:solidFill>
                <a:latin typeface="Arial" pitchFamily="34" charset="0"/>
                <a:cs typeface="Arial" pitchFamily="34" charset="0"/>
              </a:rPr>
              <a:t> :</a:t>
            </a:r>
          </a:p>
          <a:p>
            <a:pPr marL="469900" indent="-469900"/>
            <a:r>
              <a:rPr lang="ar-SA" sz="1200" dirty="0">
                <a:solidFill>
                  <a:schemeClr val="tx1"/>
                </a:solidFill>
                <a:latin typeface="Arial" pitchFamily="34" charset="0"/>
                <a:cs typeface="Arial" pitchFamily="34" charset="0"/>
              </a:rPr>
              <a:t>الحذر ، المخاطر ، المصاعب</a:t>
            </a:r>
            <a:endParaRPr lang="en-US" sz="1200" dirty="0">
              <a:solidFill>
                <a:schemeClr val="tx1"/>
              </a:solidFill>
              <a:latin typeface="Arial" pitchFamily="34" charset="0"/>
              <a:cs typeface="Arial" pitchFamily="34" charset="0"/>
            </a:endParaRPr>
          </a:p>
          <a:p>
            <a:pPr marL="469900" indent="-469900"/>
            <a:r>
              <a:rPr lang="ar-SA" sz="1200" dirty="0">
                <a:solidFill>
                  <a:schemeClr val="tx1"/>
                </a:solidFill>
                <a:latin typeface="Arial" pitchFamily="34" charset="0"/>
                <a:cs typeface="Arial" pitchFamily="34" charset="0"/>
              </a:rPr>
              <a:t>المشاكل الأساسية</a:t>
            </a:r>
            <a:endParaRPr lang="ar-JO" sz="1200" dirty="0">
              <a:solidFill>
                <a:schemeClr val="tx1"/>
              </a:solidFill>
              <a:latin typeface="Arial" pitchFamily="34" charset="0"/>
              <a:cs typeface="Arial" pitchFamily="34" charset="0"/>
            </a:endParaRPr>
          </a:p>
          <a:p>
            <a:pPr marL="469900" indent="-469900"/>
            <a:r>
              <a:rPr lang="ar-EG" sz="1200" dirty="0">
                <a:solidFill>
                  <a:schemeClr val="tx1"/>
                </a:solidFill>
                <a:latin typeface="Arial" pitchFamily="34" charset="0"/>
                <a:cs typeface="Arial" pitchFamily="34" charset="0"/>
              </a:rPr>
              <a:t>يمثل التفكير المنطقي السلبي</a:t>
            </a:r>
          </a:p>
          <a:p>
            <a:pPr marL="469900" indent="-469900">
              <a:buFontTx/>
              <a:buNone/>
            </a:pPr>
            <a:r>
              <a:rPr lang="ar-SA" sz="1200" b="1" u="sng" dirty="0">
                <a:latin typeface="Arial" pitchFamily="34" charset="0"/>
                <a:cs typeface="Arial" pitchFamily="34" charset="0"/>
              </a:rPr>
              <a:t>النقاط الأساسية</a:t>
            </a:r>
            <a:r>
              <a:rPr lang="en-US" sz="1200" dirty="0">
                <a:latin typeface="Arial" pitchFamily="34" charset="0"/>
                <a:cs typeface="Arial" pitchFamily="34" charset="0"/>
              </a:rPr>
              <a:t> </a:t>
            </a:r>
            <a:r>
              <a:rPr lang="ar-JO" sz="1200" dirty="0">
                <a:latin typeface="Arial" pitchFamily="34" charset="0"/>
                <a:cs typeface="Arial" pitchFamily="34" charset="0"/>
              </a:rPr>
              <a:t>:</a:t>
            </a:r>
          </a:p>
          <a:p>
            <a:pPr marL="469900" indent="-469900"/>
            <a:r>
              <a:rPr lang="ar-SA" sz="1200" b="1" dirty="0">
                <a:latin typeface="Arial" pitchFamily="34" charset="0"/>
                <a:cs typeface="Arial" pitchFamily="34" charset="0"/>
              </a:rPr>
              <a:t>توفر معلومات قد </a:t>
            </a:r>
            <a:r>
              <a:rPr lang="ar-JO" sz="1200" b="1" dirty="0">
                <a:latin typeface="Arial" pitchFamily="34" charset="0"/>
                <a:cs typeface="Arial" pitchFamily="34" charset="0"/>
              </a:rPr>
              <a:t>لا </a:t>
            </a:r>
            <a:r>
              <a:rPr lang="ar-SA" sz="1200" b="1" dirty="0">
                <a:latin typeface="Arial" pitchFamily="34" charset="0"/>
                <a:cs typeface="Arial" pitchFamily="34" charset="0"/>
              </a:rPr>
              <a:t>تتوافر بواسطة القبعة البيضاء</a:t>
            </a:r>
            <a:endParaRPr lang="ar-JO" sz="1200" b="1" dirty="0">
              <a:latin typeface="Arial" pitchFamily="34" charset="0"/>
              <a:cs typeface="Arial" pitchFamily="34" charset="0"/>
            </a:endParaRPr>
          </a:p>
          <a:p>
            <a:pPr marL="469900" indent="-469900"/>
            <a:r>
              <a:rPr lang="ar-SA" sz="1200" b="1" dirty="0">
                <a:latin typeface="Arial" pitchFamily="34" charset="0"/>
                <a:cs typeface="Arial" pitchFamily="34" charset="0"/>
              </a:rPr>
              <a:t>لا</a:t>
            </a:r>
            <a:r>
              <a:rPr lang="en-US" sz="1200" b="1" dirty="0">
                <a:latin typeface="Arial" pitchFamily="34" charset="0"/>
                <a:cs typeface="Arial" pitchFamily="34" charset="0"/>
              </a:rPr>
              <a:t> </a:t>
            </a:r>
            <a:r>
              <a:rPr lang="ar-JO" sz="1200" b="1" dirty="0">
                <a:latin typeface="Arial" pitchFamily="34" charset="0"/>
                <a:cs typeface="Arial" pitchFamily="34" charset="0"/>
              </a:rPr>
              <a:t>ت</a:t>
            </a:r>
            <a:r>
              <a:rPr lang="ar-SA" sz="1200" b="1" dirty="0">
                <a:latin typeface="Arial" pitchFamily="34" charset="0"/>
                <a:cs typeface="Arial" pitchFamily="34" charset="0"/>
              </a:rPr>
              <a:t>حل المشاكل تحت القبعة السوداء فورا </a:t>
            </a:r>
            <a:endParaRPr lang="en-US" sz="1200" b="1" dirty="0">
              <a:latin typeface="Arial" pitchFamily="34" charset="0"/>
              <a:cs typeface="Arial" pitchFamily="34" charset="0"/>
            </a:endParaRPr>
          </a:p>
          <a:p>
            <a:pPr marL="469900" indent="-469900"/>
            <a:r>
              <a:rPr lang="ar-SA" sz="1200" b="1" dirty="0">
                <a:latin typeface="Arial" pitchFamily="34" charset="0"/>
                <a:cs typeface="Arial" pitchFamily="34" charset="0"/>
              </a:rPr>
              <a:t>لها قيمة و فائدة و ضرورية</a:t>
            </a:r>
            <a:r>
              <a:rPr lang="en-US" sz="1200" b="1" dirty="0">
                <a:latin typeface="Arial" pitchFamily="34" charset="0"/>
                <a:cs typeface="Arial" pitchFamily="34" charset="0"/>
              </a:rPr>
              <a:t> </a:t>
            </a:r>
          </a:p>
          <a:p>
            <a:pPr marL="469900" indent="-469900"/>
            <a:r>
              <a:rPr lang="ar-SA" sz="1200" b="1" dirty="0">
                <a:latin typeface="Arial" pitchFamily="34" charset="0"/>
                <a:cs typeface="Arial" pitchFamily="34" charset="0"/>
              </a:rPr>
              <a:t>تمنع وقوع </a:t>
            </a:r>
            <a:r>
              <a:rPr lang="ar-JO" sz="1200" b="1" dirty="0">
                <a:latin typeface="Arial" pitchFamily="34" charset="0"/>
                <a:cs typeface="Arial" pitchFamily="34" charset="0"/>
              </a:rPr>
              <a:t>الأخطاء</a:t>
            </a:r>
            <a:r>
              <a:rPr lang="ar-SA" sz="1200" b="1" dirty="0">
                <a:latin typeface="Arial" pitchFamily="34" charset="0"/>
                <a:cs typeface="Arial" pitchFamily="34" charset="0"/>
              </a:rPr>
              <a:t> الس</a:t>
            </a:r>
            <a:r>
              <a:rPr lang="ar-JO" sz="1200" b="1" dirty="0">
                <a:latin typeface="Arial" pitchFamily="34" charset="0"/>
                <a:cs typeface="Arial" pitchFamily="34" charset="0"/>
              </a:rPr>
              <a:t>طح</a:t>
            </a:r>
            <a:r>
              <a:rPr lang="ar-EG" sz="1200" b="1" dirty="0">
                <a:latin typeface="Arial" pitchFamily="34" charset="0"/>
                <a:cs typeface="Arial" pitchFamily="34" charset="0"/>
              </a:rPr>
              <a:t>ي</a:t>
            </a:r>
            <a:r>
              <a:rPr lang="ar-SA" sz="1200" b="1" dirty="0">
                <a:latin typeface="Arial" pitchFamily="34" charset="0"/>
                <a:cs typeface="Arial" pitchFamily="34" charset="0"/>
              </a:rPr>
              <a:t>ة</a:t>
            </a:r>
            <a:r>
              <a:rPr lang="en-US" sz="1200" b="1" dirty="0">
                <a:latin typeface="Arial" pitchFamily="34" charset="0"/>
                <a:cs typeface="Arial" pitchFamily="34" charset="0"/>
              </a:rPr>
              <a:t> </a:t>
            </a:r>
          </a:p>
          <a:p>
            <a:pPr marL="469900" indent="-469900"/>
            <a:r>
              <a:rPr lang="ar-JO" sz="1200" b="1" dirty="0">
                <a:latin typeface="Arial" pitchFamily="34" charset="0"/>
                <a:cs typeface="Arial" pitchFamily="34" charset="0"/>
              </a:rPr>
              <a:t>تفصل و </a:t>
            </a:r>
            <a:r>
              <a:rPr lang="ar-SA" sz="1200" b="1" dirty="0">
                <a:latin typeface="Arial" pitchFamily="34" charset="0"/>
                <a:cs typeface="Arial" pitchFamily="34" charset="0"/>
              </a:rPr>
              <a:t> تبين الصعوبات</a:t>
            </a:r>
            <a:r>
              <a:rPr lang="en-US" sz="1200" b="1" dirty="0">
                <a:latin typeface="Arial" pitchFamily="34" charset="0"/>
                <a:cs typeface="Arial" pitchFamily="34" charset="0"/>
              </a:rPr>
              <a:t> </a:t>
            </a:r>
          </a:p>
          <a:p>
            <a:pPr marL="469900" indent="-469900"/>
            <a:r>
              <a:rPr lang="ar-SA" sz="1200" b="1" dirty="0">
                <a:latin typeface="Arial" pitchFamily="34" charset="0"/>
                <a:cs typeface="Arial" pitchFamily="34" charset="0"/>
              </a:rPr>
              <a:t>تسبب مشاكل جمة اذا زاد استخدامها</a:t>
            </a:r>
            <a:r>
              <a:rPr lang="en-US" dirty="0">
                <a:latin typeface="Arial" pitchFamily="34" charset="0"/>
                <a:cs typeface="Arial" pitchFamily="34" charset="0"/>
              </a:rPr>
              <a:t> </a:t>
            </a:r>
          </a:p>
          <a:p>
            <a:pPr marL="469900" indent="-469900"/>
            <a:endParaRPr lang="en-US" dirty="0">
              <a:solidFill>
                <a:schemeClr val="tx1"/>
              </a:solidFill>
              <a:latin typeface="Arial" pitchFamily="34" charset="0"/>
              <a:cs typeface="Arial"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cap="all" dirty="0">
              <a:solidFill>
                <a:schemeClr val="tx1"/>
              </a:solidFill>
              <a:effectLst>
                <a:reflection blurRad="12700" stA="48000" endA="300" endPos="55000" dir="5400000" sy="-90000" algn="bl" rotWithShape="0"/>
              </a:effectLst>
              <a:latin typeface="Arial" pitchFamily="34" charset="0"/>
              <a:cs typeface="Arial" pitchFamily="34" charset="0"/>
            </a:endParaRPr>
          </a:p>
          <a:p>
            <a:endParaRPr lang="ar-JO" b="1" dirty="0"/>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1055333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cs typeface="Arial" pitchFamily="34" charset="0"/>
            </a:endParaRPr>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EA98F5-010C-4F83-A64F-F725FBD00F26}" type="slidenum">
              <a:rPr lang="en-US" smtClean="0"/>
              <a:pPr fontAlgn="base">
                <a:spcBef>
                  <a:spcPct val="0"/>
                </a:spcBef>
                <a:spcAft>
                  <a:spcPct val="0"/>
                </a:spcAft>
                <a:defRPr/>
              </a:pPr>
              <a:t>6</a:t>
            </a:fld>
            <a:endParaRPr lang="en-US" dirty="0"/>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17780857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p:cNvSpPr>
            <a:spLocks noGrp="1" noChangeArrowheads="1"/>
          </p:cNvSpPr>
          <p:nvPr>
            <p:ph type="sldNum" sz="quarter" idx="5"/>
          </p:nvPr>
        </p:nvSpPr>
        <p:spPr>
          <a:ln/>
        </p:spPr>
        <p:txBody>
          <a:bodyPr/>
          <a:lstStyle/>
          <a:p>
            <a:fld id="{E2C73582-C9F7-4CD2-AB81-6EF5178BE6AF}" type="slidenum">
              <a:rPr lang="ar-SA"/>
              <a:pPr/>
              <a:t>67</a:t>
            </a:fld>
            <a:endParaRPr lang="en-US"/>
          </a:p>
        </p:txBody>
      </p:sp>
      <p:sp>
        <p:nvSpPr>
          <p:cNvPr id="8194"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algn="l"/>
            <a:fld id="{66A00DC0-44EA-47F5-BA74-A1DECB0DAF27}" type="slidenum">
              <a:rPr lang="ar-SA" sz="1200">
                <a:latin typeface="Times New Roman" pitchFamily="18" charset="0"/>
              </a:rPr>
              <a:pPr algn="l"/>
              <a:t>67</a:t>
            </a:fld>
            <a:endParaRPr lang="en-US" sz="1200">
              <a:latin typeface="Times New Roman" pitchFamily="18" charset="0"/>
            </a:endParaRPr>
          </a:p>
        </p:txBody>
      </p:sp>
      <p:sp>
        <p:nvSpPr>
          <p:cNvPr id="8195"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pPr algn="l" rtl="0"/>
            <a:endParaRPr lang="ar-JO">
              <a:latin typeface="Verdana" pitchFamily="34" charset="0"/>
            </a:endParaRPr>
          </a:p>
        </p:txBody>
      </p:sp>
      <p:sp>
        <p:nvSpPr>
          <p:cNvPr id="8196"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90488" tIns="44450" rIns="90488" bIns="44450" anchor="b"/>
          <a:lstStyle/>
          <a:p>
            <a:pPr eaLnBrk="0" hangingPunct="0"/>
            <a:r>
              <a:rPr lang="en-US" sz="1200">
                <a:latin typeface="Times New Roman" pitchFamily="18" charset="0"/>
              </a:rPr>
              <a:t>20</a:t>
            </a:r>
          </a:p>
        </p:txBody>
      </p:sp>
      <p:sp>
        <p:nvSpPr>
          <p:cNvPr id="8197"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pPr algn="l" rtl="0"/>
            <a:endParaRPr lang="ar-JO">
              <a:latin typeface="Verdana" pitchFamily="34" charset="0"/>
            </a:endParaRPr>
          </a:p>
        </p:txBody>
      </p:sp>
      <p:sp>
        <p:nvSpPr>
          <p:cNvPr id="8198"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pPr algn="l" rtl="0"/>
            <a:endParaRPr lang="ar-JO">
              <a:latin typeface="Verdana" pitchFamily="34" charset="0"/>
            </a:endParaRPr>
          </a:p>
        </p:txBody>
      </p:sp>
      <p:sp>
        <p:nvSpPr>
          <p:cNvPr id="8199" name="Rectangle 6"/>
          <p:cNvSpPr>
            <a:spLocks noGrp="1" noRot="1" noChangeAspect="1" noChangeArrowheads="1" noTextEdit="1"/>
          </p:cNvSpPr>
          <p:nvPr>
            <p:ph type="sldImg"/>
          </p:nvPr>
        </p:nvSpPr>
        <p:spPr>
          <a:xfrm>
            <a:off x="1150938" y="692150"/>
            <a:ext cx="4556125" cy="3416300"/>
          </a:xfrm>
          <a:ln w="12700" cap="flat"/>
        </p:spPr>
      </p:sp>
      <p:sp>
        <p:nvSpPr>
          <p:cNvPr id="8200" name="Rectangle 7"/>
          <p:cNvSpPr>
            <a:spLocks noGrp="1" noChangeArrowheads="1"/>
          </p:cNvSpPr>
          <p:nvPr>
            <p:ph type="body" idx="1"/>
          </p:nvPr>
        </p:nvSpPr>
        <p:spPr>
          <a:xfrm>
            <a:off x="914400" y="4343400"/>
            <a:ext cx="5029200" cy="4114800"/>
          </a:xfrm>
        </p:spPr>
        <p:txBody>
          <a:bodyPr lIns="90488" tIns="44450" rIns="90488" bIns="44450"/>
          <a:lstStyle/>
          <a:p>
            <a:pPr marL="469900" indent="-469900">
              <a:buFontTx/>
              <a:buNone/>
            </a:pPr>
            <a:r>
              <a:rPr lang="ar-JO" b="1" dirty="0">
                <a:latin typeface="Arial" pitchFamily="34" charset="0"/>
                <a:cs typeface="Arial" pitchFamily="34" charset="0"/>
              </a:rPr>
              <a:t> </a:t>
            </a:r>
            <a:endParaRPr lang="ar-EG" b="1" dirty="0">
              <a:latin typeface="Arial" pitchFamily="34" charset="0"/>
              <a:cs typeface="Arial" pitchFamily="34" charset="0"/>
            </a:endParaRPr>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25253070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A89710C0-99A1-45E6-8AEB-813093419BB6}" type="slidenum">
              <a:rPr lang="ar-SA"/>
              <a:pPr/>
              <a:t>69</a:t>
            </a:fld>
            <a:endParaRPr lang="en-US"/>
          </a:p>
        </p:txBody>
      </p:sp>
      <p:sp>
        <p:nvSpPr>
          <p:cNvPr id="26626"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pPr algn="l" eaLnBrk="0" hangingPunct="0"/>
            <a:endParaRPr lang="ar-SA" sz="2400">
              <a:latin typeface="Times New Roman" pitchFamily="18" charset="0"/>
            </a:endParaRPr>
          </a:p>
        </p:txBody>
      </p:sp>
      <p:sp>
        <p:nvSpPr>
          <p:cNvPr id="26627"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90488" tIns="44450" rIns="90488" bIns="44450" anchor="b"/>
          <a:lstStyle/>
          <a:p>
            <a:pPr eaLnBrk="0" hangingPunct="0"/>
            <a:r>
              <a:rPr lang="en-US" sz="1200">
                <a:latin typeface="Times New Roman" pitchFamily="18" charset="0"/>
              </a:rPr>
              <a:t>16</a:t>
            </a:r>
          </a:p>
        </p:txBody>
      </p:sp>
      <p:sp>
        <p:nvSpPr>
          <p:cNvPr id="26628"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pPr algn="l" eaLnBrk="0" hangingPunct="0"/>
            <a:endParaRPr lang="ar-SA" sz="2400">
              <a:latin typeface="Times New Roman" pitchFamily="18" charset="0"/>
            </a:endParaRPr>
          </a:p>
        </p:txBody>
      </p:sp>
      <p:sp>
        <p:nvSpPr>
          <p:cNvPr id="26629"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pPr algn="l" eaLnBrk="0" hangingPunct="0"/>
            <a:endParaRPr lang="ar-SA" sz="2400">
              <a:latin typeface="Times New Roman" pitchFamily="18" charset="0"/>
            </a:endParaRPr>
          </a:p>
        </p:txBody>
      </p:sp>
      <p:sp>
        <p:nvSpPr>
          <p:cNvPr id="26630" name="Rectangle 6"/>
          <p:cNvSpPr>
            <a:spLocks noGrp="1" noRot="1" noChangeAspect="1" noChangeArrowheads="1" noTextEdit="1"/>
          </p:cNvSpPr>
          <p:nvPr>
            <p:ph type="sldImg"/>
          </p:nvPr>
        </p:nvSpPr>
        <p:spPr>
          <a:xfrm>
            <a:off x="1150938" y="692150"/>
            <a:ext cx="4556125" cy="3416300"/>
          </a:xfrm>
          <a:ln cap="flat"/>
        </p:spPr>
      </p:sp>
      <p:sp>
        <p:nvSpPr>
          <p:cNvPr id="26631" name="Rectangle 7"/>
          <p:cNvSpPr>
            <a:spLocks noGrp="1" noChangeArrowheads="1"/>
          </p:cNvSpPr>
          <p:nvPr>
            <p:ph type="body" idx="1"/>
          </p:nvPr>
        </p:nvSpPr>
        <p:spPr>
          <a:xfrm>
            <a:off x="914400" y="4343400"/>
            <a:ext cx="5029200" cy="4114800"/>
          </a:xfrm>
        </p:spPr>
        <p:txBody>
          <a:bodyPr lIns="90488" tIns="44450" rIns="90488" bIns="44450"/>
          <a:lstStyle/>
          <a:p>
            <a:endParaRPr lang="ar-SA" dirty="0"/>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7424414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70</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9633486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80C28554-3D2D-44E7-B79D-D7079935CF46}" type="slidenum">
              <a:rPr lang="ar-SA"/>
              <a:pPr/>
              <a:t>71</a:t>
            </a:fld>
            <a:endParaRPr lang="en-US"/>
          </a:p>
        </p:txBody>
      </p:sp>
      <p:sp>
        <p:nvSpPr>
          <p:cNvPr id="48130"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pPr algn="l" eaLnBrk="0" hangingPunct="0"/>
            <a:endParaRPr lang="ar-SA" sz="2400">
              <a:latin typeface="Times New Roman" pitchFamily="18" charset="0"/>
            </a:endParaRPr>
          </a:p>
        </p:txBody>
      </p:sp>
      <p:sp>
        <p:nvSpPr>
          <p:cNvPr id="48131"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90488" tIns="44450" rIns="90488" bIns="44450" anchor="b"/>
          <a:lstStyle/>
          <a:p>
            <a:pPr eaLnBrk="0" hangingPunct="0"/>
            <a:r>
              <a:rPr lang="en-US" sz="1200">
                <a:latin typeface="Times New Roman" pitchFamily="18" charset="0"/>
              </a:rPr>
              <a:t>22</a:t>
            </a:r>
          </a:p>
        </p:txBody>
      </p:sp>
      <p:sp>
        <p:nvSpPr>
          <p:cNvPr id="48132"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pPr algn="l" eaLnBrk="0" hangingPunct="0"/>
            <a:endParaRPr lang="ar-SA" sz="2400">
              <a:latin typeface="Times New Roman" pitchFamily="18" charset="0"/>
            </a:endParaRPr>
          </a:p>
        </p:txBody>
      </p:sp>
      <p:sp>
        <p:nvSpPr>
          <p:cNvPr id="48133"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pPr algn="l" eaLnBrk="0" hangingPunct="0"/>
            <a:endParaRPr lang="ar-SA" sz="2400">
              <a:latin typeface="Times New Roman" pitchFamily="18" charset="0"/>
            </a:endParaRPr>
          </a:p>
        </p:txBody>
      </p:sp>
      <p:sp>
        <p:nvSpPr>
          <p:cNvPr id="48134" name="Rectangle 6"/>
          <p:cNvSpPr>
            <a:spLocks noGrp="1" noRot="1" noChangeAspect="1" noChangeArrowheads="1" noTextEdit="1"/>
          </p:cNvSpPr>
          <p:nvPr>
            <p:ph type="sldImg"/>
          </p:nvPr>
        </p:nvSpPr>
        <p:spPr>
          <a:xfrm>
            <a:off x="1150938" y="692150"/>
            <a:ext cx="4556125" cy="3416300"/>
          </a:xfrm>
          <a:ln cap="flat"/>
        </p:spPr>
      </p:sp>
      <p:sp>
        <p:nvSpPr>
          <p:cNvPr id="48135" name="Rectangle 7"/>
          <p:cNvSpPr>
            <a:spLocks noGrp="1" noChangeArrowheads="1"/>
          </p:cNvSpPr>
          <p:nvPr>
            <p:ph type="body" idx="1"/>
          </p:nvPr>
        </p:nvSpPr>
        <p:spPr>
          <a:xfrm>
            <a:off x="914400" y="4343400"/>
            <a:ext cx="5029200" cy="4114800"/>
          </a:xfrm>
        </p:spPr>
        <p:txBody>
          <a:bodyPr lIns="90488" tIns="44450" rIns="90488" bIns="44450"/>
          <a:lstStyle/>
          <a:p>
            <a:r>
              <a:rPr lang="ar-SA" sz="1200" b="1" dirty="0">
                <a:latin typeface="Arial" pitchFamily="34" charset="0"/>
                <a:cs typeface="Arial" pitchFamily="34" charset="0"/>
              </a:rPr>
              <a:t>الفوائد</a:t>
            </a:r>
            <a:r>
              <a:rPr lang="en-US" sz="1200" b="1" dirty="0">
                <a:latin typeface="Arial" pitchFamily="34" charset="0"/>
                <a:cs typeface="Arial" pitchFamily="34" charset="0"/>
              </a:rPr>
              <a:t> </a:t>
            </a:r>
            <a:endParaRPr lang="ar-SA" dirty="0"/>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34514594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72</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8951957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FA5A34BB-2B39-4718-B372-E93A36A0415F}" type="slidenum">
              <a:rPr lang="ar-SA"/>
              <a:pPr/>
              <a:t>73</a:t>
            </a:fld>
            <a:endParaRPr lang="en-US"/>
          </a:p>
        </p:txBody>
      </p:sp>
      <p:sp>
        <p:nvSpPr>
          <p:cNvPr id="46082"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pPr algn="l" eaLnBrk="0" hangingPunct="0"/>
            <a:endParaRPr lang="ar-SA" sz="2400">
              <a:latin typeface="Times New Roman" pitchFamily="18" charset="0"/>
            </a:endParaRPr>
          </a:p>
        </p:txBody>
      </p:sp>
      <p:sp>
        <p:nvSpPr>
          <p:cNvPr id="46083"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90488" tIns="44450" rIns="90488" bIns="44450" anchor="b"/>
          <a:lstStyle/>
          <a:p>
            <a:pPr eaLnBrk="0" hangingPunct="0"/>
            <a:r>
              <a:rPr lang="en-US" sz="1200">
                <a:latin typeface="Times New Roman" pitchFamily="18" charset="0"/>
              </a:rPr>
              <a:t>21</a:t>
            </a:r>
          </a:p>
        </p:txBody>
      </p:sp>
      <p:sp>
        <p:nvSpPr>
          <p:cNvPr id="46084"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pPr algn="l" eaLnBrk="0" hangingPunct="0"/>
            <a:endParaRPr lang="ar-SA" sz="2400">
              <a:latin typeface="Times New Roman" pitchFamily="18" charset="0"/>
            </a:endParaRPr>
          </a:p>
        </p:txBody>
      </p:sp>
      <p:sp>
        <p:nvSpPr>
          <p:cNvPr id="46085"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pPr algn="l" eaLnBrk="0" hangingPunct="0"/>
            <a:endParaRPr lang="ar-SA" sz="2400">
              <a:latin typeface="Times New Roman" pitchFamily="18" charset="0"/>
            </a:endParaRPr>
          </a:p>
        </p:txBody>
      </p:sp>
      <p:sp>
        <p:nvSpPr>
          <p:cNvPr id="46086" name="Rectangle 6"/>
          <p:cNvSpPr>
            <a:spLocks noGrp="1" noRot="1" noChangeAspect="1" noChangeArrowheads="1" noTextEdit="1"/>
          </p:cNvSpPr>
          <p:nvPr>
            <p:ph type="sldImg"/>
          </p:nvPr>
        </p:nvSpPr>
        <p:spPr>
          <a:xfrm>
            <a:off x="1150938" y="692150"/>
            <a:ext cx="4556125" cy="3416300"/>
          </a:xfrm>
          <a:ln cap="flat"/>
        </p:spPr>
      </p:sp>
      <p:sp>
        <p:nvSpPr>
          <p:cNvPr id="46087" name="Rectangle 7"/>
          <p:cNvSpPr>
            <a:spLocks noGrp="1" noChangeArrowheads="1"/>
          </p:cNvSpPr>
          <p:nvPr>
            <p:ph type="body" idx="1"/>
          </p:nvPr>
        </p:nvSpPr>
        <p:spPr>
          <a:xfrm>
            <a:off x="914400" y="4343400"/>
            <a:ext cx="5029200" cy="4114800"/>
          </a:xfrm>
        </p:spPr>
        <p:txBody>
          <a:bodyPr lIns="90488" tIns="44450" rIns="90488" bIns="44450"/>
          <a:lstStyle/>
          <a:p>
            <a:endParaRPr lang="en-US" b="1" dirty="0">
              <a:latin typeface="Arial" pitchFamily="34" charset="0"/>
              <a:cs typeface="Arial" pitchFamily="34" charset="0"/>
            </a:endParaRPr>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23064728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buFont typeface="Arial" pitchFamily="34" charset="0"/>
              <a:buChar char="•"/>
            </a:pPr>
            <a:r>
              <a:rPr lang="ar-EG" sz="1200" b="1" dirty="0">
                <a:latin typeface="Arial" pitchFamily="34" charset="0"/>
                <a:cs typeface="Arial" pitchFamily="34" charset="0"/>
              </a:rPr>
              <a:t> </a:t>
            </a:r>
            <a:endParaRPr lang="ar-EG"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74</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0869367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buFont typeface="Arial" pitchFamily="34" charset="0"/>
              <a:buChar char="•"/>
            </a:pPr>
            <a:endParaRPr lang="ar-EG"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75</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70085710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76</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3709543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77</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123970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6758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1200" b="1" i="0" u="none" strike="noStrike" cap="none" normalizeH="0" baseline="0" dirty="0">
                <a:ln>
                  <a:noFill/>
                </a:ln>
                <a:solidFill>
                  <a:schemeClr val="tx1"/>
                </a:solidFill>
                <a:effectLst/>
                <a:latin typeface="Calibri" pitchFamily="34" charset="0"/>
                <a:cs typeface="Calibri" pitchFamily="34" charset="0"/>
              </a:rPr>
              <a:t> </a:t>
            </a:r>
            <a:r>
              <a:rPr kumimoji="0" lang="ar-SA" sz="1200" b="1" i="0" u="none" strike="noStrike" cap="none" normalizeH="0" baseline="0" dirty="0">
                <a:ln>
                  <a:noFill/>
                </a:ln>
                <a:solidFill>
                  <a:srgbClr val="002060"/>
                </a:solidFill>
                <a:effectLst/>
                <a:latin typeface="Calibri" pitchFamily="34" charset="0"/>
                <a:cs typeface="Calibri" pitchFamily="34" charset="0"/>
              </a:rPr>
              <a:t>أن يقدم حلول لمشاكل </a:t>
            </a:r>
            <a:r>
              <a:rPr kumimoji="0" lang="ar-EG" sz="1200" b="1" i="0" u="none" strike="noStrike" cap="none" normalizeH="0" baseline="0" dirty="0">
                <a:ln>
                  <a:noFill/>
                </a:ln>
                <a:solidFill>
                  <a:srgbClr val="002060"/>
                </a:solidFill>
                <a:effectLst/>
                <a:latin typeface="Calibri" pitchFamily="34" charset="0"/>
                <a:cs typeface="Calibri" pitchFamily="34" charset="0"/>
              </a:rPr>
              <a:t>المعلم</a:t>
            </a:r>
            <a:endParaRPr kumimoji="0" lang="ar-SA" sz="1200" b="1" i="0" u="none" strike="noStrike" cap="none" normalizeH="0" baseline="0" dirty="0">
              <a:ln>
                <a:noFill/>
              </a:ln>
              <a:solidFill>
                <a:srgbClr val="002060"/>
              </a:solidFill>
              <a:effectLst/>
              <a:latin typeface="Calibri" pitchFamily="34" charset="0"/>
              <a:cs typeface="Calibri"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200" b="1" i="0" u="none" strike="noStrike" cap="none" normalizeH="0" baseline="0" dirty="0">
                <a:ln>
                  <a:noFill/>
                </a:ln>
                <a:solidFill>
                  <a:srgbClr val="002060"/>
                </a:solidFill>
                <a:effectLst/>
                <a:latin typeface="Calibri" pitchFamily="34" charset="0"/>
                <a:cs typeface="Calibri" pitchFamily="34" charset="0"/>
              </a:rPr>
              <a:t>أن </a:t>
            </a:r>
            <a:r>
              <a:rPr kumimoji="0" lang="ar-EG" sz="1200" b="1" i="0" u="none" strike="noStrike" cap="none" normalizeH="0" baseline="0" dirty="0">
                <a:ln>
                  <a:noFill/>
                </a:ln>
                <a:solidFill>
                  <a:srgbClr val="002060"/>
                </a:solidFill>
                <a:effectLst/>
                <a:latin typeface="Calibri" pitchFamily="34" charset="0"/>
                <a:cs typeface="Calibri" pitchFamily="34" charset="0"/>
              </a:rPr>
              <a:t>يطبق درس </a:t>
            </a:r>
            <a:r>
              <a:rPr kumimoji="0" lang="ar-SA" sz="1200" b="1" i="0" u="none" strike="noStrike" cap="none" normalizeH="0" baseline="0" dirty="0">
                <a:ln>
                  <a:noFill/>
                </a:ln>
                <a:solidFill>
                  <a:srgbClr val="002060"/>
                </a:solidFill>
                <a:effectLst/>
                <a:latin typeface="Calibri" pitchFamily="34" charset="0"/>
                <a:cs typeface="Calibri" pitchFamily="34" charset="0"/>
              </a:rPr>
              <a:t>باستخدام </a:t>
            </a:r>
            <a:r>
              <a:rPr kumimoji="0" lang="ar-EG" sz="1200" b="1" i="0" u="none" strike="noStrike" cap="none" normalizeH="0" baseline="0" dirty="0">
                <a:ln>
                  <a:noFill/>
                </a:ln>
                <a:solidFill>
                  <a:srgbClr val="002060"/>
                </a:solidFill>
                <a:effectLst/>
                <a:latin typeface="Calibri" pitchFamily="34" charset="0"/>
                <a:cs typeface="Calibri" pitchFamily="34" charset="0"/>
              </a:rPr>
              <a:t> </a:t>
            </a:r>
            <a:r>
              <a:rPr kumimoji="0" lang="ar-SA" sz="1200" b="1" i="0" u="none" strike="noStrike" cap="none" normalizeH="0" baseline="0" dirty="0">
                <a:ln>
                  <a:noFill/>
                </a:ln>
                <a:solidFill>
                  <a:srgbClr val="002060"/>
                </a:solidFill>
                <a:effectLst/>
                <a:latin typeface="Calibri" pitchFamily="34" charset="0"/>
                <a:cs typeface="Calibri" pitchFamily="34" charset="0"/>
              </a:rPr>
              <a:t>القبعات الست </a:t>
            </a:r>
            <a:endParaRPr kumimoji="0" lang="en-US" sz="1200" b="1" i="0" u="none" strike="noStrike" cap="none" normalizeH="0" baseline="0" dirty="0">
              <a:ln>
                <a:noFill/>
              </a:ln>
              <a:solidFill>
                <a:srgbClr val="002060"/>
              </a:solidFill>
              <a:effectLst/>
              <a:latin typeface="Calibri" pitchFamily="34" charset="0"/>
              <a:cs typeface="Calibri"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200" b="1" i="0" u="none" strike="noStrike" cap="none" normalizeH="0" baseline="0" dirty="0">
                <a:ln>
                  <a:noFill/>
                </a:ln>
                <a:solidFill>
                  <a:srgbClr val="002060"/>
                </a:solidFill>
                <a:effectLst/>
                <a:latin typeface="Calibri" pitchFamily="34" charset="0"/>
                <a:cs typeface="Calibri" pitchFamily="34" charset="0"/>
              </a:rPr>
              <a:t>أن يكتب النتائج المترتبة عن بعض الموضوعات</a:t>
            </a:r>
            <a:endParaRPr kumimoji="0" lang="en-US" sz="1200" b="1" i="0" u="none" strike="noStrike" cap="none" normalizeH="0" baseline="0" dirty="0">
              <a:ln>
                <a:noFill/>
              </a:ln>
              <a:solidFill>
                <a:srgbClr val="002060"/>
              </a:solidFill>
              <a:effectLst/>
              <a:latin typeface="Calibri" pitchFamily="34" charset="0"/>
              <a:cs typeface="Calibri"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200" b="1" i="0" u="none" strike="noStrike" cap="none" normalizeH="0" baseline="0" dirty="0">
                <a:ln>
                  <a:noFill/>
                </a:ln>
                <a:solidFill>
                  <a:srgbClr val="002060"/>
                </a:solidFill>
                <a:effectLst/>
                <a:latin typeface="Calibri" pitchFamily="34" charset="0"/>
                <a:cs typeface="Calibri" pitchFamily="34" charset="0"/>
              </a:rPr>
              <a:t>أن يستخدم استراتيجية اعتبار جميع العوامل بمهارة</a:t>
            </a:r>
            <a:endParaRPr kumimoji="0" lang="en-US" sz="1200" b="1" i="0" u="none" strike="noStrike" cap="none" normalizeH="0" baseline="0" dirty="0">
              <a:ln>
                <a:noFill/>
              </a:ln>
              <a:solidFill>
                <a:srgbClr val="002060"/>
              </a:solidFill>
              <a:effectLst/>
              <a:latin typeface="Calibri" pitchFamily="34" charset="0"/>
              <a:cs typeface="Calibri"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200" b="1" i="0" u="none" strike="noStrike" cap="none" normalizeH="0" baseline="0" dirty="0">
              <a:ln>
                <a:noFill/>
              </a:ln>
              <a:solidFill>
                <a:schemeClr val="tx1"/>
              </a:solidFill>
              <a:effectLst/>
              <a:latin typeface="Calibri" pitchFamily="34" charset="0"/>
              <a:cs typeface="Calibri" pitchFamily="34" charset="0"/>
            </a:endParaRPr>
          </a:p>
          <a:p>
            <a:pPr eaLnBrk="1" hangingPunct="1"/>
            <a:endParaRPr lang="ar-EG" dirty="0"/>
          </a:p>
        </p:txBody>
      </p:sp>
      <p:sp>
        <p:nvSpPr>
          <p:cNvPr id="4" name="عنصر نائب لرقم الشريحة 3"/>
          <p:cNvSpPr>
            <a:spLocks noGrp="1"/>
          </p:cNvSpPr>
          <p:nvPr>
            <p:ph type="sldNum" sz="quarter" idx="5"/>
          </p:nvPr>
        </p:nvSpPr>
        <p:spPr/>
        <p:txBody>
          <a:bodyPr/>
          <a:lstStyle/>
          <a:p>
            <a:pPr>
              <a:defRPr/>
            </a:pPr>
            <a:fld id="{E40D8CDC-F03C-44AF-89D1-F4D25A516A12}" type="slidenum">
              <a:rPr lang="en-US" smtClean="0"/>
              <a:pPr>
                <a:defRPr/>
              </a:pPr>
              <a:t>8</a:t>
            </a:fld>
            <a:endParaRPr lang="en-US"/>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189016027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7"/>
          <p:cNvSpPr>
            <a:spLocks noGrp="1" noChangeArrowheads="1"/>
          </p:cNvSpPr>
          <p:nvPr>
            <p:ph type="sldNum" sz="quarter" idx="5"/>
          </p:nvPr>
        </p:nvSpPr>
        <p:spPr>
          <a:ln/>
        </p:spPr>
        <p:txBody>
          <a:bodyPr/>
          <a:lstStyle/>
          <a:p>
            <a:fld id="{12ABAE63-F73B-42B5-84F0-B7F7F939166B}" type="slidenum">
              <a:rPr lang="ar-SA"/>
              <a:pPr/>
              <a:t>78</a:t>
            </a:fld>
            <a:endParaRPr lang="en-US"/>
          </a:p>
        </p:txBody>
      </p:sp>
      <p:sp>
        <p:nvSpPr>
          <p:cNvPr id="35842"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algn="l"/>
            <a:fld id="{82484E1B-9CF3-4C46-A07C-EBEF7122E8F9}" type="slidenum">
              <a:rPr lang="ar-SA" sz="1200">
                <a:latin typeface="Times New Roman" pitchFamily="18" charset="0"/>
              </a:rPr>
              <a:pPr algn="l"/>
              <a:t>78</a:t>
            </a:fld>
            <a:endParaRPr lang="en-US" sz="1200">
              <a:latin typeface="Times New Roman" pitchFamily="18" charset="0"/>
            </a:endParaRPr>
          </a:p>
        </p:txBody>
      </p:sp>
      <p:sp>
        <p:nvSpPr>
          <p:cNvPr id="35843"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pPr algn="l" rtl="0"/>
            <a:endParaRPr lang="ar-JO">
              <a:latin typeface="Verdana" pitchFamily="34" charset="0"/>
            </a:endParaRPr>
          </a:p>
        </p:txBody>
      </p:sp>
      <p:sp>
        <p:nvSpPr>
          <p:cNvPr id="35844"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90488" tIns="44450" rIns="90488" bIns="44450" anchor="b"/>
          <a:lstStyle/>
          <a:p>
            <a:pPr eaLnBrk="0" hangingPunct="0"/>
            <a:r>
              <a:rPr lang="en-US" sz="1200">
                <a:latin typeface="Times New Roman" pitchFamily="18" charset="0"/>
              </a:rPr>
              <a:t>25</a:t>
            </a:r>
          </a:p>
        </p:txBody>
      </p:sp>
      <p:sp>
        <p:nvSpPr>
          <p:cNvPr id="35845"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pPr algn="l" rtl="0"/>
            <a:endParaRPr lang="ar-JO">
              <a:latin typeface="Verdana" pitchFamily="34" charset="0"/>
            </a:endParaRPr>
          </a:p>
        </p:txBody>
      </p:sp>
      <p:sp>
        <p:nvSpPr>
          <p:cNvPr id="35846"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pPr algn="l" rtl="0"/>
            <a:endParaRPr lang="ar-JO">
              <a:latin typeface="Verdana" pitchFamily="34" charset="0"/>
            </a:endParaRPr>
          </a:p>
        </p:txBody>
      </p:sp>
      <p:sp>
        <p:nvSpPr>
          <p:cNvPr id="35847" name="Rectangle 6"/>
          <p:cNvSpPr>
            <a:spLocks noGrp="1" noRot="1" noChangeAspect="1" noChangeArrowheads="1" noTextEdit="1"/>
          </p:cNvSpPr>
          <p:nvPr>
            <p:ph type="sldImg"/>
          </p:nvPr>
        </p:nvSpPr>
        <p:spPr>
          <a:xfrm>
            <a:off x="1150938" y="692150"/>
            <a:ext cx="4556125" cy="3416300"/>
          </a:xfrm>
          <a:ln w="12700" cap="flat"/>
        </p:spPr>
      </p:sp>
      <p:sp>
        <p:nvSpPr>
          <p:cNvPr id="35848" name="Rectangle 7"/>
          <p:cNvSpPr>
            <a:spLocks noGrp="1" noChangeArrowheads="1"/>
          </p:cNvSpPr>
          <p:nvPr>
            <p:ph type="body" idx="1"/>
          </p:nvPr>
        </p:nvSpPr>
        <p:spPr>
          <a:xfrm>
            <a:off x="914400" y="4343400"/>
            <a:ext cx="5029200" cy="4114800"/>
          </a:xfrm>
        </p:spPr>
        <p:txBody>
          <a:bodyPr lIns="90488" tIns="44450" rIns="90488" bIns="44450"/>
          <a:lstStyle/>
          <a:p>
            <a:pPr marL="469900" indent="-469900">
              <a:buFontTx/>
              <a:buNone/>
            </a:pPr>
            <a:endParaRPr lang="ar-JO" sz="1100" b="1" u="sng" dirty="0">
              <a:latin typeface="Arial" pitchFamily="34" charset="0"/>
              <a:cs typeface="Arial" pitchFamily="34" charset="0"/>
            </a:endParaRPr>
          </a:p>
          <a:p>
            <a:pPr marL="469900" indent="-469900">
              <a:buFontTx/>
              <a:buNone/>
            </a:pPr>
            <a:r>
              <a:rPr lang="ar-JO" b="1" dirty="0">
                <a:latin typeface="Arial" pitchFamily="34" charset="0"/>
                <a:cs typeface="Arial" pitchFamily="34" charset="0"/>
              </a:rPr>
              <a:t>  </a:t>
            </a:r>
            <a:endParaRPr lang="en-US" b="1" dirty="0">
              <a:latin typeface="Arial" pitchFamily="34" charset="0"/>
              <a:cs typeface="Arial" pitchFamily="34" charset="0"/>
            </a:endParaRPr>
          </a:p>
          <a:p>
            <a:pPr marL="469900" indent="-469900"/>
            <a:endParaRPr lang="en-US" dirty="0">
              <a:latin typeface="Arial" pitchFamily="34" charset="0"/>
              <a:cs typeface="Arial" pitchFamily="34" charset="0"/>
            </a:endParaRPr>
          </a:p>
          <a:p>
            <a:endParaRPr lang="ar-JO" dirty="0"/>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11013110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D542D46-82B8-4379-A85C-C3F06A351DF7}" type="slidenum">
              <a:rPr lang="ar-SA"/>
              <a:pPr/>
              <a:t>79</a:t>
            </a:fld>
            <a:endParaRPr lang="en-US"/>
          </a:p>
        </p:txBody>
      </p:sp>
      <p:sp>
        <p:nvSpPr>
          <p:cNvPr id="37890"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algn="l"/>
            <a:fld id="{7748041A-962A-4660-8ACF-E4E3B8DF2115}" type="slidenum">
              <a:rPr lang="ar-SA" sz="1200">
                <a:latin typeface="Times New Roman" pitchFamily="18" charset="0"/>
              </a:rPr>
              <a:pPr algn="l"/>
              <a:t>79</a:t>
            </a:fld>
            <a:endParaRPr lang="en-US" sz="1200">
              <a:latin typeface="Times New Roman" pitchFamily="18" charset="0"/>
            </a:endParaRPr>
          </a:p>
        </p:txBody>
      </p:sp>
      <p:sp>
        <p:nvSpPr>
          <p:cNvPr id="37891" name="Rectangle 2"/>
          <p:cNvSpPr>
            <a:spLocks noGrp="1" noRot="1" noChangeAspect="1" noChangeArrowheads="1" noTextEdit="1"/>
          </p:cNvSpPr>
          <p:nvPr>
            <p:ph type="sldImg"/>
          </p:nvPr>
        </p:nvSpPr>
        <p:spPr>
          <a:xfrm>
            <a:off x="1150938" y="692150"/>
            <a:ext cx="4556125" cy="3416300"/>
          </a:xfrm>
          <a:ln/>
        </p:spPr>
      </p:sp>
      <p:sp>
        <p:nvSpPr>
          <p:cNvPr id="37892" name="Rectangle 3"/>
          <p:cNvSpPr>
            <a:spLocks noGrp="1" noChangeArrowheads="1"/>
          </p:cNvSpPr>
          <p:nvPr>
            <p:ph type="body" idx="1"/>
          </p:nvPr>
        </p:nvSpPr>
        <p:spPr>
          <a:xfrm>
            <a:off x="914400" y="4343400"/>
            <a:ext cx="5029200" cy="4114800"/>
          </a:xfrm>
        </p:spPr>
        <p:txBody>
          <a:bodyPr/>
          <a:lstStyle/>
          <a:p>
            <a:endParaRPr lang="ar-JO" dirty="0"/>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42707088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sz="1200" dirty="0">
              <a:solidFill>
                <a:srgbClr val="002060"/>
              </a:solidFill>
            </a:endParaRPr>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80</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56443867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buFont typeface="Arial" pitchFamily="34" charset="0"/>
              <a:buChar char="•"/>
            </a:pPr>
            <a:r>
              <a:rPr lang="ar-EG" sz="1200" b="1" dirty="0">
                <a:latin typeface="Arial" pitchFamily="34" charset="0"/>
                <a:cs typeface="Arial" pitchFamily="34" charset="0"/>
              </a:rPr>
              <a:t> </a:t>
            </a:r>
            <a:endParaRPr lang="ar-EG"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81</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2658376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a:buFont typeface="Arial" pitchFamily="34" charset="0"/>
              <a:buChar char="•"/>
            </a:pPr>
            <a:endParaRPr lang="ar-EG"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82</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374625477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4EE067-FA0B-46B7-ACD1-C8A41B6763A8}" type="slidenum">
              <a:rPr lang="ar-SA"/>
              <a:pPr/>
              <a:t>83</a:t>
            </a:fld>
            <a:endParaRPr lang="en-US"/>
          </a:p>
        </p:txBody>
      </p:sp>
      <p:sp>
        <p:nvSpPr>
          <p:cNvPr id="56322" name="Rectangle 2"/>
          <p:cNvSpPr>
            <a:spLocks noGrp="1" noRot="1" noChangeAspect="1" noChangeArrowheads="1" noTextEdit="1"/>
          </p:cNvSpPr>
          <p:nvPr>
            <p:ph type="sldImg"/>
          </p:nvPr>
        </p:nvSpPr>
        <p:spPr>
          <a:xfrm>
            <a:off x="1150938" y="692150"/>
            <a:ext cx="4556125" cy="3416300"/>
          </a:xfrm>
          <a:ln/>
        </p:spPr>
      </p:sp>
      <p:sp>
        <p:nvSpPr>
          <p:cNvPr id="56323" name="Rectangle 3"/>
          <p:cNvSpPr>
            <a:spLocks noGrp="1" noChangeArrowheads="1"/>
          </p:cNvSpPr>
          <p:nvPr>
            <p:ph type="body" idx="1"/>
          </p:nvPr>
        </p:nvSpPr>
        <p:spPr>
          <a:xfrm>
            <a:off x="914400" y="4343400"/>
            <a:ext cx="5029200" cy="4114800"/>
          </a:xfrm>
        </p:spPr>
        <p:txBody>
          <a:bodyPr lIns="90488" tIns="44450" rIns="90488" bIns="44450"/>
          <a:lstStyle/>
          <a:p>
            <a:endParaRPr lang="en-US" sz="1200" b="1" dirty="0">
              <a:latin typeface="Arial" pitchFamily="34" charset="0"/>
              <a:cs typeface="Arial" pitchFamily="34" charset="0"/>
            </a:endParaRPr>
          </a:p>
          <a:p>
            <a:endParaRPr lang="ar-SA" dirty="0"/>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367589739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DC5329-36F3-461B-B877-E19963207DCE}" type="slidenum">
              <a:rPr lang="ar-SA"/>
              <a:pPr/>
              <a:t>84</a:t>
            </a:fld>
            <a:endParaRPr lang="en-US"/>
          </a:p>
        </p:txBody>
      </p:sp>
      <p:sp>
        <p:nvSpPr>
          <p:cNvPr id="58370" name="Rectangle 2"/>
          <p:cNvSpPr>
            <a:spLocks noGrp="1" noRot="1" noChangeAspect="1" noChangeArrowheads="1" noTextEdit="1"/>
          </p:cNvSpPr>
          <p:nvPr>
            <p:ph type="sldImg"/>
          </p:nvPr>
        </p:nvSpPr>
        <p:spPr>
          <a:xfrm>
            <a:off x="1150938" y="692150"/>
            <a:ext cx="4556125" cy="3416300"/>
          </a:xfrm>
          <a:ln/>
        </p:spPr>
      </p:sp>
      <p:sp>
        <p:nvSpPr>
          <p:cNvPr id="58371" name="Rectangle 3"/>
          <p:cNvSpPr>
            <a:spLocks noGrp="1" noChangeArrowheads="1"/>
          </p:cNvSpPr>
          <p:nvPr>
            <p:ph type="body" idx="1"/>
          </p:nvPr>
        </p:nvSpPr>
        <p:spPr>
          <a:xfrm>
            <a:off x="914400" y="4343400"/>
            <a:ext cx="5029200" cy="4114800"/>
          </a:xfrm>
        </p:spPr>
        <p:txBody>
          <a:bodyPr lIns="90488" tIns="44450" rIns="90488" bIns="44450"/>
          <a:lstStyle/>
          <a:p>
            <a:endParaRPr lang="en-US" sz="1200" b="1" dirty="0">
              <a:latin typeface="Arial" pitchFamily="34" charset="0"/>
              <a:cs typeface="Arial" pitchFamily="34" charset="0"/>
            </a:endParaRPr>
          </a:p>
          <a:p>
            <a:endParaRPr lang="en-US" sz="1200" b="1" dirty="0">
              <a:latin typeface="Arial" pitchFamily="34" charset="0"/>
              <a:cs typeface="Arial" pitchFamily="34" charset="0"/>
            </a:endParaRPr>
          </a:p>
          <a:p>
            <a:pPr>
              <a:buFontTx/>
              <a:buNone/>
            </a:pPr>
            <a:endParaRPr lang="en-US" sz="1400" b="1" dirty="0">
              <a:latin typeface="Arial" pitchFamily="34" charset="0"/>
              <a:cs typeface="Arial" pitchFamily="34" charset="0"/>
            </a:endParaRPr>
          </a:p>
          <a:p>
            <a:endParaRPr lang="ar-SA" dirty="0"/>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272196211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EG" dirty="0"/>
          </a:p>
        </p:txBody>
      </p:sp>
      <p:sp>
        <p:nvSpPr>
          <p:cNvPr id="4" name="عنصر نائب لرقم الشريحة 3"/>
          <p:cNvSpPr>
            <a:spLocks noGrp="1"/>
          </p:cNvSpPr>
          <p:nvPr>
            <p:ph type="sldNum" sz="quarter" idx="10"/>
          </p:nvPr>
        </p:nvSpPr>
        <p:spPr/>
        <p:txBody>
          <a:bodyPr/>
          <a:lstStyle/>
          <a:p>
            <a:fld id="{31758492-2619-4620-A5AA-CFDABE2273F9}" type="slidenum">
              <a:rPr lang="ar-EG" smtClean="0"/>
              <a:pPr/>
              <a:t>90</a:t>
            </a:fld>
            <a:endParaRPr lang="ar-EG"/>
          </a:p>
        </p:txBody>
      </p:sp>
    </p:spTree>
    <p:extLst>
      <p:ext uri="{BB962C8B-B14F-4D97-AF65-F5344CB8AC3E}">
        <p14:creationId xmlns:p14="http://schemas.microsoft.com/office/powerpoint/2010/main" val="176078886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dirty="0">
                <a:solidFill>
                  <a:schemeClr val="bg1"/>
                </a:solidFill>
                <a:cs typeface="Al-Homam" pitchFamily="2" charset="-78"/>
              </a:rPr>
              <a:t> </a:t>
            </a:r>
            <a:endParaRPr lang="ar-EG" dirty="0"/>
          </a:p>
        </p:txBody>
      </p:sp>
      <p:sp>
        <p:nvSpPr>
          <p:cNvPr id="4" name="عنصر نائب لرقم الشريحة 3"/>
          <p:cNvSpPr>
            <a:spLocks noGrp="1"/>
          </p:cNvSpPr>
          <p:nvPr>
            <p:ph type="sldNum" sz="quarter" idx="10"/>
          </p:nvPr>
        </p:nvSpPr>
        <p:spPr/>
        <p:txBody>
          <a:bodyPr/>
          <a:lstStyle/>
          <a:p>
            <a:fld id="{31758492-2619-4620-A5AA-CFDABE2273F9}" type="slidenum">
              <a:rPr lang="ar-EG" smtClean="0"/>
              <a:pPr/>
              <a:t>94</a:t>
            </a:fld>
            <a:endParaRPr lang="ar-EG"/>
          </a:p>
        </p:txBody>
      </p:sp>
    </p:spTree>
    <p:extLst>
      <p:ext uri="{BB962C8B-B14F-4D97-AF65-F5344CB8AC3E}">
        <p14:creationId xmlns:p14="http://schemas.microsoft.com/office/powerpoint/2010/main" val="30443070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EG" dirty="0"/>
              <a:t>التقييم وفق الهدف من المشروع</a:t>
            </a:r>
          </a:p>
          <a:p>
            <a:r>
              <a:rPr lang="ar-EG" dirty="0"/>
              <a:t>الالتزام</a:t>
            </a:r>
            <a:r>
              <a:rPr lang="ar-EG" baseline="0" dirty="0"/>
              <a:t> بالخطوات</a:t>
            </a:r>
          </a:p>
          <a:p>
            <a:r>
              <a:rPr lang="ar-EG" baseline="0" dirty="0"/>
              <a:t>الابتكار في الأداء</a:t>
            </a:r>
          </a:p>
          <a:p>
            <a:r>
              <a:rPr lang="ar-EG" baseline="0" dirty="0"/>
              <a:t>تحقيق النتائج </a:t>
            </a:r>
            <a:endParaRPr lang="ar-EG" dirty="0"/>
          </a:p>
        </p:txBody>
      </p:sp>
      <p:sp>
        <p:nvSpPr>
          <p:cNvPr id="4" name="عنصر نائب لرقم الشريحة 3"/>
          <p:cNvSpPr>
            <a:spLocks noGrp="1"/>
          </p:cNvSpPr>
          <p:nvPr>
            <p:ph type="sldNum" sz="quarter" idx="10"/>
          </p:nvPr>
        </p:nvSpPr>
        <p:spPr/>
        <p:txBody>
          <a:bodyPr/>
          <a:lstStyle/>
          <a:p>
            <a:fld id="{31758492-2619-4620-A5AA-CFDABE2273F9}" type="slidenum">
              <a:rPr lang="ar-EG" smtClean="0"/>
              <a:pPr/>
              <a:t>95</a:t>
            </a:fld>
            <a:endParaRPr lang="ar-EG"/>
          </a:p>
        </p:txBody>
      </p:sp>
    </p:spTree>
    <p:extLst>
      <p:ext uri="{BB962C8B-B14F-4D97-AF65-F5344CB8AC3E}">
        <p14:creationId xmlns:p14="http://schemas.microsoft.com/office/powerpoint/2010/main" val="3564550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1" eaLnBrk="1" fontAlgn="t" latinLnBrk="0" hangingPunct="1"/>
            <a:endParaRPr lang="ar-SA" sz="1200" b="1" i="0" u="none" strike="noStrike" kern="1200" dirty="0">
              <a:solidFill>
                <a:schemeClr val="tx1"/>
              </a:solidFill>
              <a:latin typeface="+mn-lt"/>
              <a:ea typeface="+mn-ea"/>
              <a:cs typeface="+mn-cs"/>
            </a:endParaRPr>
          </a:p>
          <a:p>
            <a:pPr rtl="1" eaLnBrk="1" fontAlgn="t" latinLnBrk="0" hangingPunct="1"/>
            <a:endParaRPr lang="ar-EG" sz="1200" b="1" i="0" u="none" strike="noStrike" kern="1200" dirty="0">
              <a:solidFill>
                <a:schemeClr val="tx1"/>
              </a:solidFill>
              <a:latin typeface="+mn-lt"/>
              <a:ea typeface="+mn-ea"/>
              <a:cs typeface="+mn-cs"/>
            </a:endParaRPr>
          </a:p>
          <a:p>
            <a:pPr rtl="1" eaLnBrk="1" fontAlgn="t" latinLnBrk="0" hangingPunct="1"/>
            <a:r>
              <a:rPr lang="ar-SA" sz="1200" b="1" i="0" u="none" strike="noStrike" kern="1200" dirty="0">
                <a:solidFill>
                  <a:schemeClr val="tx1"/>
                </a:solidFill>
                <a:latin typeface="+mn-lt"/>
                <a:ea typeface="+mn-ea"/>
                <a:cs typeface="+mn-cs"/>
              </a:rPr>
              <a:t>75</a:t>
            </a:r>
            <a:endParaRPr lang="ar-EG" sz="1200" b="1" i="0" u="none" strike="noStrike" kern="1200" dirty="0">
              <a:solidFill>
                <a:schemeClr val="tx1"/>
              </a:solidFill>
              <a:latin typeface="+mn-lt"/>
              <a:ea typeface="+mn-ea"/>
              <a:cs typeface="+mn-cs"/>
            </a:endParaRPr>
          </a:p>
          <a:p>
            <a:pPr rtl="1" eaLnBrk="1" fontAlgn="auto" latinLnBrk="0" hangingPunct="1"/>
            <a:r>
              <a:rPr lang="ar-EG" sz="1200" b="1" i="0" u="none" strike="noStrike" kern="1200" dirty="0">
                <a:solidFill>
                  <a:schemeClr val="tx1"/>
                </a:solidFill>
                <a:latin typeface="+mn-lt"/>
                <a:ea typeface="+mn-ea"/>
                <a:cs typeface="+mn-cs"/>
              </a:rPr>
              <a:t>45</a:t>
            </a:r>
            <a:endParaRPr lang="ar-SA" sz="1200" b="1" i="0" u="none" strike="noStrike" kern="1200" dirty="0">
              <a:solidFill>
                <a:schemeClr val="tx1"/>
              </a:solidFill>
              <a:latin typeface="+mn-lt"/>
              <a:ea typeface="+mn-ea"/>
              <a:cs typeface="+mn-cs"/>
            </a:endParaRPr>
          </a:p>
          <a:p>
            <a:pPr rtl="1" eaLnBrk="1" fontAlgn="t" latinLnBrk="0" hangingPunct="1"/>
            <a:endParaRPr lang="ar-SA" sz="1200" b="1" i="0" u="none" strike="noStrike" kern="1200" dirty="0">
              <a:solidFill>
                <a:schemeClr val="tx1"/>
              </a:solidFill>
              <a:latin typeface="+mn-lt"/>
              <a:ea typeface="+mn-ea"/>
              <a:cs typeface="+mn-cs"/>
            </a:endParaRPr>
          </a:p>
          <a:p>
            <a:pPr rtl="1" eaLnBrk="1" fontAlgn="t" latinLnBrk="0" hangingPunct="1"/>
            <a:endParaRPr lang="ar-SA" sz="1200" b="1" i="0" u="none" strike="noStrike"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E74E70D-CA7D-4A77-9F02-872480BD25DB}" type="slidenum">
              <a:rPr lang="ar-SA" smtClean="0"/>
              <a:pPr/>
              <a:t>9</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3935308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EG"/>
              <a:t> </a:t>
            </a:r>
            <a:endParaRPr lang="ar-EG" dirty="0"/>
          </a:p>
        </p:txBody>
      </p:sp>
      <p:sp>
        <p:nvSpPr>
          <p:cNvPr id="4" name="عنصر نائب لرقم الشريحة 3"/>
          <p:cNvSpPr>
            <a:spLocks noGrp="1"/>
          </p:cNvSpPr>
          <p:nvPr>
            <p:ph type="sldNum" sz="quarter" idx="10"/>
          </p:nvPr>
        </p:nvSpPr>
        <p:spPr/>
        <p:txBody>
          <a:bodyPr/>
          <a:lstStyle/>
          <a:p>
            <a:fld id="{31758492-2619-4620-A5AA-CFDABE2273F9}" type="slidenum">
              <a:rPr lang="ar-EG" smtClean="0"/>
              <a:pPr/>
              <a:t>96</a:t>
            </a:fld>
            <a:endParaRPr lang="ar-EG"/>
          </a:p>
        </p:txBody>
      </p:sp>
    </p:spTree>
    <p:extLst>
      <p:ext uri="{BB962C8B-B14F-4D97-AF65-F5344CB8AC3E}">
        <p14:creationId xmlns:p14="http://schemas.microsoft.com/office/powerpoint/2010/main" val="97560778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EG" dirty="0"/>
              <a:t>الالتزام بجودة الطباعة والإخراج الفني</a:t>
            </a:r>
          </a:p>
        </p:txBody>
      </p:sp>
      <p:sp>
        <p:nvSpPr>
          <p:cNvPr id="4" name="عنصر نائب لرقم الشريحة 3"/>
          <p:cNvSpPr>
            <a:spLocks noGrp="1"/>
          </p:cNvSpPr>
          <p:nvPr>
            <p:ph type="sldNum" sz="quarter" idx="10"/>
          </p:nvPr>
        </p:nvSpPr>
        <p:spPr/>
        <p:txBody>
          <a:bodyPr/>
          <a:lstStyle/>
          <a:p>
            <a:fld id="{31758492-2619-4620-A5AA-CFDABE2273F9}" type="slidenum">
              <a:rPr lang="ar-EG" smtClean="0"/>
              <a:pPr/>
              <a:t>97</a:t>
            </a:fld>
            <a:endParaRPr lang="ar-EG"/>
          </a:p>
        </p:txBody>
      </p:sp>
    </p:spTree>
    <p:extLst>
      <p:ext uri="{BB962C8B-B14F-4D97-AF65-F5344CB8AC3E}">
        <p14:creationId xmlns:p14="http://schemas.microsoft.com/office/powerpoint/2010/main" val="34689327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spcBef>
                <a:spcPct val="0"/>
              </a:spcBef>
            </a:pPr>
            <a:r>
              <a:rPr lang="ar-EG" b="1" dirty="0">
                <a:latin typeface="Arial" pitchFamily="34" charset="0"/>
              </a:rPr>
              <a:t> </a:t>
            </a:r>
            <a:endParaRPr lang="en-US" dirty="0">
              <a:cs typeface="Arial" pitchFamily="34" charset="0"/>
            </a:endParaRPr>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07E221-A707-4060-89DD-0B3636D1F10F}" type="slidenum">
              <a:rPr lang="ar-SA"/>
              <a:pPr fontAlgn="base">
                <a:spcBef>
                  <a:spcPct val="0"/>
                </a:spcBef>
                <a:spcAft>
                  <a:spcPct val="0"/>
                </a:spcAft>
              </a:pPr>
              <a:t>98</a:t>
            </a:fld>
            <a:endParaRPr lang="ar-SA"/>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420946608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spcBef>
                <a:spcPct val="0"/>
              </a:spcBef>
            </a:pPr>
            <a:r>
              <a:rPr lang="ar-EG" b="1">
                <a:latin typeface="Arial" pitchFamily="34" charset="0"/>
              </a:rPr>
              <a:t>  في هذه الشريحة سيتم تلخيص كل الأعمال التي سنقوم بها طوال اليوم التدريبي من اجل زيادة الانتباه والتركيز </a:t>
            </a:r>
            <a:endParaRPr lang="en-US">
              <a:cs typeface="Arial" pitchFamily="34" charset="0"/>
            </a:endParaRPr>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07E221-A707-4060-89DD-0B3636D1F10F}" type="slidenum">
              <a:rPr lang="ar-SA"/>
              <a:pPr fontAlgn="base">
                <a:spcBef>
                  <a:spcPct val="0"/>
                </a:spcBef>
                <a:spcAft>
                  <a:spcPct val="0"/>
                </a:spcAft>
              </a:pPr>
              <a:t>99</a:t>
            </a:fld>
            <a:endParaRPr lang="ar-SA"/>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420946608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spcBef>
                <a:spcPct val="0"/>
              </a:spcBef>
            </a:pPr>
            <a:r>
              <a:rPr lang="ar-EG" b="1">
                <a:latin typeface="Arial" pitchFamily="34" charset="0"/>
              </a:rPr>
              <a:t>  في هذه الشريحة سيتم تلخيص كل الأعمال التي سنقوم بها طوال اليوم التدريبي من اجل زيادة الانتباه والتركيز </a:t>
            </a:r>
            <a:endParaRPr lang="en-US">
              <a:cs typeface="Arial" pitchFamily="34" charset="0"/>
            </a:endParaRPr>
          </a:p>
        </p:txBody>
      </p:sp>
      <p:sp>
        <p:nvSpPr>
          <p:cNvPr id="1300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07E221-A707-4060-89DD-0B3636D1F10F}" type="slidenum">
              <a:rPr lang="ar-SA"/>
              <a:pPr fontAlgn="base">
                <a:spcBef>
                  <a:spcPct val="0"/>
                </a:spcBef>
                <a:spcAft>
                  <a:spcPct val="0"/>
                </a:spcAft>
              </a:pPr>
              <a:t>100</a:t>
            </a:fld>
            <a:endParaRPr lang="ar-SA"/>
          </a:p>
        </p:txBody>
      </p:sp>
      <p:sp>
        <p:nvSpPr>
          <p:cNvPr id="2" name="عنصر نائب للتذييل 1"/>
          <p:cNvSpPr>
            <a:spLocks noGrp="1"/>
          </p:cNvSpPr>
          <p:nvPr>
            <p:ph type="ftr" sz="quarter" idx="10"/>
          </p:nvPr>
        </p:nvSpPr>
        <p:spPr/>
        <p:txBody>
          <a:bodyPr/>
          <a:lstStyle/>
          <a:p>
            <a:endParaRPr lang="ar-SA"/>
          </a:p>
        </p:txBody>
      </p:sp>
    </p:spTree>
    <p:extLst>
      <p:ext uri="{BB962C8B-B14F-4D97-AF65-F5344CB8AC3E}">
        <p14:creationId xmlns:p14="http://schemas.microsoft.com/office/powerpoint/2010/main" val="420946608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EG"/>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101</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37885234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102</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1445968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EG"/>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10</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378852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200" b="1" dirty="0">
                <a:solidFill>
                  <a:srgbClr val="002060"/>
                </a:solidFill>
                <a:effectLst>
                  <a:glow rad="63500">
                    <a:schemeClr val="accent1">
                      <a:satMod val="175000"/>
                      <a:alpha val="40000"/>
                    </a:schemeClr>
                  </a:glow>
                  <a:reflection blurRad="6350" stA="55000" endA="300" endPos="45500" dir="5400000" sy="-100000" algn="bl" rotWithShape="0"/>
                </a:effectLst>
              </a:rPr>
              <a:t> </a:t>
            </a:r>
            <a:r>
              <a:rPr lang="ar-EG" sz="1200" b="1" dirty="0">
                <a:solidFill>
                  <a:srgbClr val="002060"/>
                </a:solidFill>
                <a:effectLst>
                  <a:glow rad="63500">
                    <a:schemeClr val="accent1">
                      <a:satMod val="175000"/>
                      <a:alpha val="40000"/>
                    </a:schemeClr>
                  </a:glow>
                  <a:reflection blurRad="6350" stA="55000" endA="300" endPos="45500" dir="5400000" sy="-100000" algn="bl" rotWithShape="0"/>
                </a:effectLst>
              </a:rPr>
              <a:t>ضع هنا صورة  لتسأل عنها ما هو تعليقك لكسر الجليد </a:t>
            </a:r>
            <a:endParaRPr lang="ar-SA" sz="1200" b="1" dirty="0">
              <a:solidFill>
                <a:srgbClr val="002060"/>
              </a:solidFill>
              <a:effectLst>
                <a:glow rad="63500">
                  <a:schemeClr val="accent1">
                    <a:satMod val="175000"/>
                    <a:alpha val="40000"/>
                  </a:schemeClr>
                </a:glow>
                <a:reflection blurRad="6350" stA="55000" endA="300" endPos="45500" dir="5400000" sy="-100000" algn="bl" rotWithShape="0"/>
              </a:effectLst>
            </a:endParaRPr>
          </a:p>
          <a:p>
            <a:endParaRPr lang="ar-EG" dirty="0"/>
          </a:p>
        </p:txBody>
      </p:sp>
      <p:sp>
        <p:nvSpPr>
          <p:cNvPr id="4" name="عنصر نائب لرقم الشريحة 3"/>
          <p:cNvSpPr>
            <a:spLocks noGrp="1"/>
          </p:cNvSpPr>
          <p:nvPr>
            <p:ph type="sldNum" sz="quarter" idx="10"/>
          </p:nvPr>
        </p:nvSpPr>
        <p:spPr/>
        <p:txBody>
          <a:bodyPr/>
          <a:lstStyle/>
          <a:p>
            <a:fld id="{4E74E70D-CA7D-4A77-9F02-872480BD25DB}" type="slidenum">
              <a:rPr lang="ar-SA" smtClean="0"/>
              <a:pPr/>
              <a:t>11</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4194711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ar-EG" b="1" dirty="0">
                <a:latin typeface="Arial" pitchFamily="34" charset="0"/>
                <a:cs typeface="Arial" pitchFamily="34" charset="0"/>
              </a:rPr>
              <a:t>  في هذه الشريحة سيتم تلخيص كل الأعمال التي سنقوم </a:t>
            </a:r>
            <a:r>
              <a:rPr lang="ar-EG" b="1" dirty="0" err="1">
                <a:latin typeface="Arial" pitchFamily="34" charset="0"/>
                <a:cs typeface="Arial" pitchFamily="34" charset="0"/>
              </a:rPr>
              <a:t>بها</a:t>
            </a:r>
            <a:r>
              <a:rPr lang="ar-EG" b="1" dirty="0">
                <a:latin typeface="Arial" pitchFamily="34" charset="0"/>
                <a:cs typeface="Arial" pitchFamily="34" charset="0"/>
              </a:rPr>
              <a:t> طوال</a:t>
            </a:r>
            <a:r>
              <a:rPr lang="ar-EG" b="1" baseline="0" dirty="0">
                <a:latin typeface="Arial" pitchFamily="34" charset="0"/>
                <a:cs typeface="Arial" pitchFamily="34" charset="0"/>
              </a:rPr>
              <a:t> اليوم التدريبي من اجل زيادة الانتباه والتركيز </a:t>
            </a:r>
            <a:endParaRPr lang="en-US" dirty="0"/>
          </a:p>
        </p:txBody>
      </p:sp>
      <p:sp>
        <p:nvSpPr>
          <p:cNvPr id="4" name="Slide Number Placeholder 3"/>
          <p:cNvSpPr>
            <a:spLocks noGrp="1"/>
          </p:cNvSpPr>
          <p:nvPr>
            <p:ph type="sldNum" sz="quarter" idx="10"/>
          </p:nvPr>
        </p:nvSpPr>
        <p:spPr/>
        <p:txBody>
          <a:bodyPr/>
          <a:lstStyle/>
          <a:p>
            <a:fld id="{F10925FF-D7B9-4651-9916-C6D72C4AE9C9}" type="slidenum">
              <a:rPr lang="ar-SA" smtClean="0"/>
              <a:pPr/>
              <a:t>12</a:t>
            </a:fld>
            <a:endParaRPr lang="ar-SA"/>
          </a:p>
        </p:txBody>
      </p:sp>
      <p:sp>
        <p:nvSpPr>
          <p:cNvPr id="5" name="عنصر نائب للتذييل 4"/>
          <p:cNvSpPr>
            <a:spLocks noGrp="1"/>
          </p:cNvSpPr>
          <p:nvPr>
            <p:ph type="ftr" sz="quarter" idx="11"/>
          </p:nvPr>
        </p:nvSpPr>
        <p:spPr/>
        <p:txBody>
          <a:bodyPr/>
          <a:lstStyle/>
          <a:p>
            <a:endParaRPr lang="ar-SA"/>
          </a:p>
        </p:txBody>
      </p:sp>
    </p:spTree>
    <p:extLst>
      <p:ext uri="{BB962C8B-B14F-4D97-AF65-F5344CB8AC3E}">
        <p14:creationId xmlns:p14="http://schemas.microsoft.com/office/powerpoint/2010/main" val="2785023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27F9192B-C919-4B23-AEA7-38A7AACFFE5B}" type="datetime8">
              <a:rPr lang="ar-SA" smtClean="0"/>
              <a:pPr/>
              <a:t>18 تشرين الأول، 23</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598F3B8C-1A87-407E-A458-8606F5C36CC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A5D7AD7B-BAA3-4D7A-A35C-0718307C9150}" type="datetime8">
              <a:rPr lang="ar-SA" smtClean="0"/>
              <a:pPr/>
              <a:t>18 تشرين الأول، 23</a:t>
            </a:fld>
            <a:endParaRPr lang="ar-SA"/>
          </a:p>
        </p:txBody>
      </p:sp>
      <p:sp>
        <p:nvSpPr>
          <p:cNvPr id="5" name="عنصر نائب للتذييل 4"/>
          <p:cNvSpPr>
            <a:spLocks noGrp="1"/>
          </p:cNvSpPr>
          <p:nvPr>
            <p:ph type="ftr" sz="quarter" idx="11"/>
          </p:nvPr>
        </p:nvSpPr>
        <p:spPr/>
        <p:txBody>
          <a:bodyPr/>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
        <p:nvSpPr>
          <p:cNvPr id="6" name="عنصر نائب لرقم الشريحة 5"/>
          <p:cNvSpPr>
            <a:spLocks noGrp="1"/>
          </p:cNvSpPr>
          <p:nvPr>
            <p:ph type="sldNum" sz="quarter" idx="12"/>
          </p:nvPr>
        </p:nvSpPr>
        <p:spPr/>
        <p:txBody>
          <a:bodyPr/>
          <a:lstStyle/>
          <a:p>
            <a:fld id="{598F3B8C-1A87-407E-A458-8606F5C36CC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84BC1C89-9788-42BB-A74E-1A9C22763387}" type="datetime8">
              <a:rPr lang="ar-SA" smtClean="0"/>
              <a:pPr/>
              <a:t>18 تشرين الأول، 23</a:t>
            </a:fld>
            <a:endParaRPr lang="ar-SA"/>
          </a:p>
        </p:txBody>
      </p:sp>
      <p:sp>
        <p:nvSpPr>
          <p:cNvPr id="5" name="عنصر نائب للتذييل 4"/>
          <p:cNvSpPr>
            <a:spLocks noGrp="1"/>
          </p:cNvSpPr>
          <p:nvPr>
            <p:ph type="ftr" sz="quarter" idx="11"/>
          </p:nvPr>
        </p:nvSpPr>
        <p:spPr/>
        <p:txBody>
          <a:bodyPr/>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
        <p:nvSpPr>
          <p:cNvPr id="6" name="عنصر نائب لرقم الشريحة 5"/>
          <p:cNvSpPr>
            <a:spLocks noGrp="1"/>
          </p:cNvSpPr>
          <p:nvPr>
            <p:ph type="sldNum" sz="quarter" idx="12"/>
          </p:nvPr>
        </p:nvSpPr>
        <p:spPr/>
        <p:txBody>
          <a:bodyPr/>
          <a:lstStyle/>
          <a:p>
            <a:fld id="{598F3B8C-1A87-407E-A458-8606F5C36CC6}"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محتوى">
    <p:spTree>
      <p:nvGrpSpPr>
        <p:cNvPr id="1" name=""/>
        <p:cNvGrpSpPr/>
        <p:nvPr/>
      </p:nvGrpSpPr>
      <p:grpSpPr>
        <a:xfrm>
          <a:off x="0" y="0"/>
          <a:ext cx="0" cy="0"/>
          <a:chOff x="0" y="0"/>
          <a:chExt cx="0" cy="0"/>
        </a:xfrm>
      </p:grpSpPr>
      <p:sp>
        <p:nvSpPr>
          <p:cNvPr id="2" name="عنصر نائب للمحتوى 1"/>
          <p:cNvSpPr>
            <a:spLocks noGrp="1"/>
          </p:cNvSpPr>
          <p:nvPr>
            <p:ph/>
          </p:nvPr>
        </p:nvSpPr>
        <p:spPr>
          <a:xfrm>
            <a:off x="442914" y="103190"/>
            <a:ext cx="8243887" cy="5953125"/>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3" name="عنصر نائب للتاريخ 2"/>
          <p:cNvSpPr>
            <a:spLocks noGrp="1"/>
          </p:cNvSpPr>
          <p:nvPr>
            <p:ph type="dt" sz="half" idx="10"/>
          </p:nvPr>
        </p:nvSpPr>
        <p:spPr>
          <a:xfrm>
            <a:off x="457200" y="6243638"/>
            <a:ext cx="2133600" cy="457200"/>
          </a:xfrm>
        </p:spPr>
        <p:txBody>
          <a:bodyPr/>
          <a:lstStyle>
            <a:lvl1pPr>
              <a:defRPr/>
            </a:lvl1pPr>
          </a:lstStyle>
          <a:p>
            <a:endParaRPr lang="en-US"/>
          </a:p>
        </p:txBody>
      </p:sp>
      <p:sp>
        <p:nvSpPr>
          <p:cNvPr id="4" name="عنصر نائب للتذييل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عنصر نائب لرقم الشريحة 4"/>
          <p:cNvSpPr>
            <a:spLocks noGrp="1"/>
          </p:cNvSpPr>
          <p:nvPr>
            <p:ph type="sldNum" sz="quarter" idx="12"/>
          </p:nvPr>
        </p:nvSpPr>
        <p:spPr>
          <a:xfrm>
            <a:off x="6553200" y="6243638"/>
            <a:ext cx="2133600" cy="457200"/>
          </a:xfrm>
        </p:spPr>
        <p:txBody>
          <a:bodyPr/>
          <a:lstStyle>
            <a:lvl1pPr>
              <a:defRPr/>
            </a:lvl1pPr>
          </a:lstStyle>
          <a:p>
            <a:fld id="{E8ACA7E6-68D2-460A-A166-0B051D13C61B}" type="slidenum">
              <a:rPr lang="ar-SA"/>
              <a:pPr/>
              <a:t>‹#›</a:t>
            </a:fld>
            <a:endParaRPr lang="en-US"/>
          </a:p>
        </p:txBody>
      </p:sp>
    </p:spTree>
    <p:extLst>
      <p:ext uri="{BB962C8B-B14F-4D97-AF65-F5344CB8AC3E}">
        <p14:creationId xmlns:p14="http://schemas.microsoft.com/office/powerpoint/2010/main" val="3500161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4"/>
          </p:nvPr>
        </p:nvSpPr>
        <p:spPr/>
        <p:txBody>
          <a:bodyPr rtlCol="0"/>
          <a:lstStyle/>
          <a:p>
            <a:fld id="{BCCB39D4-31FC-440F-8155-0152F78C5394}" type="datetime8">
              <a:rPr lang="ar-SA" smtClean="0"/>
              <a:pPr/>
              <a:t>18 تشرين الأول، 23</a:t>
            </a:fld>
            <a:endParaRPr lang="ar-SA"/>
          </a:p>
        </p:txBody>
      </p:sp>
      <p:sp>
        <p:nvSpPr>
          <p:cNvPr id="9" name="عنصر نائب لرقم الشريحة 8"/>
          <p:cNvSpPr>
            <a:spLocks noGrp="1"/>
          </p:cNvSpPr>
          <p:nvPr>
            <p:ph type="sldNum" sz="quarter" idx="15"/>
          </p:nvPr>
        </p:nvSpPr>
        <p:spPr/>
        <p:txBody>
          <a:bodyPr rtlCol="0"/>
          <a:lstStyle/>
          <a:p>
            <a:fld id="{598F3B8C-1A87-407E-A458-8606F5C36CC6}" type="slidenum">
              <a:rPr lang="ar-SA" smtClean="0"/>
              <a:pPr/>
              <a:t>‹#›</a:t>
            </a:fld>
            <a:endParaRPr lang="ar-SA"/>
          </a:p>
        </p:txBody>
      </p:sp>
      <p:sp>
        <p:nvSpPr>
          <p:cNvPr id="10" name="عنصر نائب للتذييل 9"/>
          <p:cNvSpPr>
            <a:spLocks noGrp="1"/>
          </p:cNvSpPr>
          <p:nvPr>
            <p:ph type="ftr" sz="quarter" idx="16"/>
          </p:nvPr>
        </p:nvSpPr>
        <p:spPr/>
        <p:txBody>
          <a:bodyPr rtlCol="0"/>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4AB928F6-F449-4FA4-9253-09BDD1062AAF}" type="datetime8">
              <a:rPr lang="ar-SA" smtClean="0"/>
              <a:pPr/>
              <a:t>18 تشرين الأول، 23</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598F3B8C-1A87-407E-A458-8606F5C36CC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F372D0BC-2F39-49A2-984E-8E43D9D74DF6}" type="datetime8">
              <a:rPr lang="ar-SA" smtClean="0"/>
              <a:pPr/>
              <a:t>18 تشرين الأول، 23</a:t>
            </a:fld>
            <a:endParaRPr lang="ar-SA"/>
          </a:p>
        </p:txBody>
      </p:sp>
      <p:sp>
        <p:nvSpPr>
          <p:cNvPr id="6" name="عنصر نائب للتذييل 5"/>
          <p:cNvSpPr>
            <a:spLocks noGrp="1"/>
          </p:cNvSpPr>
          <p:nvPr>
            <p:ph type="ftr" sz="quarter" idx="11"/>
          </p:nvPr>
        </p:nvSpPr>
        <p:spPr/>
        <p:txBody>
          <a:bodyPr/>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
        <p:nvSpPr>
          <p:cNvPr id="7" name="عنصر نائب لرقم الشريحة 6"/>
          <p:cNvSpPr>
            <a:spLocks noGrp="1"/>
          </p:cNvSpPr>
          <p:nvPr>
            <p:ph type="sldNum" sz="quarter" idx="12"/>
          </p:nvPr>
        </p:nvSpPr>
        <p:spPr/>
        <p:txBody>
          <a:bodyPr/>
          <a:lstStyle/>
          <a:p>
            <a:fld id="{598F3B8C-1A87-407E-A458-8606F5C36CC6}"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9DFE1ABD-244C-4FB8-8786-39CF08C8CA05}" type="datetime8">
              <a:rPr lang="ar-SA" smtClean="0"/>
              <a:pPr/>
              <a:t>18 تشرين الأول، 23</a:t>
            </a:fld>
            <a:endParaRPr lang="ar-SA"/>
          </a:p>
        </p:txBody>
      </p:sp>
      <p:sp>
        <p:nvSpPr>
          <p:cNvPr id="8" name="عنصر نائب للتذييل 7"/>
          <p:cNvSpPr>
            <a:spLocks noGrp="1"/>
          </p:cNvSpPr>
          <p:nvPr>
            <p:ph type="ftr" sz="quarter" idx="11"/>
          </p:nvPr>
        </p:nvSpPr>
        <p:spPr/>
        <p:txBody>
          <a:bodyPr/>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
        <p:nvSpPr>
          <p:cNvPr id="9" name="عنصر نائب لرقم الشريحة 8"/>
          <p:cNvSpPr>
            <a:spLocks noGrp="1"/>
          </p:cNvSpPr>
          <p:nvPr>
            <p:ph type="sldNum" sz="quarter" idx="12"/>
          </p:nvPr>
        </p:nvSpPr>
        <p:spPr/>
        <p:txBody>
          <a:bodyPr/>
          <a:lstStyle/>
          <a:p>
            <a:fld id="{598F3B8C-1A87-407E-A458-8606F5C36CC6}"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4C97C242-2397-4253-A1AE-04EB17B76089}" type="datetime8">
              <a:rPr lang="ar-SA" smtClean="0"/>
              <a:pPr/>
              <a:t>18 تشرين الأول، 23</a:t>
            </a:fld>
            <a:endParaRPr lang="ar-SA"/>
          </a:p>
        </p:txBody>
      </p:sp>
      <p:sp>
        <p:nvSpPr>
          <p:cNvPr id="7" name="عنصر نائب لرقم الشريحة 6"/>
          <p:cNvSpPr>
            <a:spLocks noGrp="1"/>
          </p:cNvSpPr>
          <p:nvPr>
            <p:ph type="sldNum" sz="quarter" idx="11"/>
          </p:nvPr>
        </p:nvSpPr>
        <p:spPr/>
        <p:txBody>
          <a:bodyPr rtlCol="0"/>
          <a:lstStyle/>
          <a:p>
            <a:fld id="{598F3B8C-1A87-407E-A458-8606F5C36CC6}" type="slidenum">
              <a:rPr lang="ar-SA" smtClean="0"/>
              <a:pPr/>
              <a:t>‹#›</a:t>
            </a:fld>
            <a:endParaRPr lang="ar-SA"/>
          </a:p>
        </p:txBody>
      </p:sp>
      <p:sp>
        <p:nvSpPr>
          <p:cNvPr id="8" name="عنصر نائب للتذييل 7"/>
          <p:cNvSpPr>
            <a:spLocks noGrp="1"/>
          </p:cNvSpPr>
          <p:nvPr>
            <p:ph type="ftr" sz="quarter" idx="12"/>
          </p:nvPr>
        </p:nvSpPr>
        <p:spPr/>
        <p:txBody>
          <a:bodyPr rtlCol="0"/>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6BC59BD-4F53-4658-B60A-12BF807C9558}" type="datetime8">
              <a:rPr lang="ar-SA" smtClean="0"/>
              <a:pPr/>
              <a:t>18 تشرين الأول، 23</a:t>
            </a:fld>
            <a:endParaRPr lang="ar-SA"/>
          </a:p>
        </p:txBody>
      </p:sp>
      <p:sp>
        <p:nvSpPr>
          <p:cNvPr id="3" name="عنصر نائب للتذييل 2"/>
          <p:cNvSpPr>
            <a:spLocks noGrp="1"/>
          </p:cNvSpPr>
          <p:nvPr>
            <p:ph type="ftr" sz="quarter" idx="11"/>
          </p:nvPr>
        </p:nvSpPr>
        <p:spPr/>
        <p:txBody>
          <a:bodyPr/>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
        <p:nvSpPr>
          <p:cNvPr id="4" name="عنصر نائب لرقم الشريحة 3"/>
          <p:cNvSpPr>
            <a:spLocks noGrp="1"/>
          </p:cNvSpPr>
          <p:nvPr>
            <p:ph type="sldNum" sz="quarter" idx="12"/>
          </p:nvPr>
        </p:nvSpPr>
        <p:spPr/>
        <p:txBody>
          <a:bodyPr/>
          <a:lstStyle/>
          <a:p>
            <a:fld id="{598F3B8C-1A87-407E-A458-8606F5C36CC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21" name="عنصر نائب للتاريخ 20"/>
          <p:cNvSpPr>
            <a:spLocks noGrp="1"/>
          </p:cNvSpPr>
          <p:nvPr>
            <p:ph type="dt" sz="half" idx="14"/>
          </p:nvPr>
        </p:nvSpPr>
        <p:spPr/>
        <p:txBody>
          <a:bodyPr rtlCol="0"/>
          <a:lstStyle/>
          <a:p>
            <a:fld id="{AE86D1A7-EB7B-464A-813B-D455F0000A2F}" type="datetime8">
              <a:rPr lang="ar-SA" smtClean="0"/>
              <a:pPr/>
              <a:t>18 تشرين الأول، 23</a:t>
            </a:fld>
            <a:endParaRPr lang="ar-SA"/>
          </a:p>
        </p:txBody>
      </p:sp>
      <p:sp>
        <p:nvSpPr>
          <p:cNvPr id="22" name="عنصر نائب لرقم الشريحة 21"/>
          <p:cNvSpPr>
            <a:spLocks noGrp="1"/>
          </p:cNvSpPr>
          <p:nvPr>
            <p:ph type="sldNum" sz="quarter" idx="15"/>
          </p:nvPr>
        </p:nvSpPr>
        <p:spPr/>
        <p:txBody>
          <a:bodyPr rtlCol="0"/>
          <a:lstStyle/>
          <a:p>
            <a:fld id="{598F3B8C-1A87-407E-A458-8606F5C36CC6}" type="slidenum">
              <a:rPr lang="ar-SA" smtClean="0"/>
              <a:pPr/>
              <a:t>‹#›</a:t>
            </a:fld>
            <a:endParaRPr lang="ar-SA"/>
          </a:p>
        </p:txBody>
      </p:sp>
      <p:sp>
        <p:nvSpPr>
          <p:cNvPr id="23" name="عنصر نائب للتذييل 22"/>
          <p:cNvSpPr>
            <a:spLocks noGrp="1"/>
          </p:cNvSpPr>
          <p:nvPr>
            <p:ph type="ftr" sz="quarter" idx="16"/>
          </p:nvPr>
        </p:nvSpPr>
        <p:spPr/>
        <p:txBody>
          <a:bodyPr rtlCol="0"/>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3D979D4D-488D-4A05-857E-ECCB6BBAD848}" type="datetime8">
              <a:rPr lang="ar-SA" smtClean="0"/>
              <a:pPr/>
              <a:t>18 تشرين الأول، 23</a:t>
            </a:fld>
            <a:endParaRPr lang="ar-SA"/>
          </a:p>
        </p:txBody>
      </p:sp>
      <p:sp>
        <p:nvSpPr>
          <p:cNvPr id="18" name="عنصر نائب لرقم الشريحة 17"/>
          <p:cNvSpPr>
            <a:spLocks noGrp="1"/>
          </p:cNvSpPr>
          <p:nvPr>
            <p:ph type="sldNum" sz="quarter" idx="11"/>
          </p:nvPr>
        </p:nvSpPr>
        <p:spPr/>
        <p:txBody>
          <a:bodyPr rtlCol="0"/>
          <a:lstStyle/>
          <a:p>
            <a:fld id="{598F3B8C-1A87-407E-A458-8606F5C36CC6}" type="slidenum">
              <a:rPr lang="ar-SA" smtClean="0"/>
              <a:pPr/>
              <a:t>‹#›</a:t>
            </a:fld>
            <a:endParaRPr lang="ar-SA"/>
          </a:p>
        </p:txBody>
      </p:sp>
      <p:sp>
        <p:nvSpPr>
          <p:cNvPr id="21" name="عنصر نائب للتذييل 20"/>
          <p:cNvSpPr>
            <a:spLocks noGrp="1"/>
          </p:cNvSpPr>
          <p:nvPr>
            <p:ph type="ftr" sz="quarter" idx="12"/>
          </p:nvPr>
        </p:nvSpPr>
        <p:spPr/>
        <p:txBody>
          <a:bodyPr rtlCol="0"/>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0DF24A4-529E-425D-8582-31861C93B44D}" type="datetime8">
              <a:rPr lang="ar-SA" smtClean="0"/>
              <a:pPr/>
              <a:t>18 تشرين الأول، 23</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ar-SA" dirty="0"/>
              <a:t>القبعات الست للمؤسسات &amp; المشرفة التربوية/مهره عبدالله أل </a:t>
            </a:r>
            <a:r>
              <a:rPr lang="ar-SA" dirty="0" err="1"/>
              <a:t>طلحانللتدريب</a:t>
            </a:r>
            <a:r>
              <a:rPr lang="ar-SA" dirty="0"/>
              <a:t> &amp; د محمد القاضي&amp;</a:t>
            </a:r>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98F3B8C-1A87-407E-A458-8606F5C36CC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Lst>
  <p:hf sldNum="0" hdr="0" ft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8" Type="http://schemas.openxmlformats.org/officeDocument/2006/relationships/image" Target="../media/image51.e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3.emf"/><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50.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52.emf"/><Relationship Id="rId4" Type="http://schemas.openxmlformats.org/officeDocument/2006/relationships/image" Target="../media/image49.emf"/><Relationship Id="rId9" Type="http://schemas.openxmlformats.org/officeDocument/2006/relationships/oleObject" Target="../embeddings/oleObject4.bin"/><Relationship Id="rId14" Type="http://schemas.openxmlformats.org/officeDocument/2006/relationships/image" Target="../media/image54.emf"/></Relationships>
</file>

<file path=ppt/slides/_rels/slide57.xml.rels><?xml version="1.0" encoding="UTF-8" standalone="yes"?>
<Relationships xmlns="http://schemas.openxmlformats.org/package/2006/relationships"><Relationship Id="rId8" Type="http://schemas.openxmlformats.org/officeDocument/2006/relationships/image" Target="../media/image51.emf"/><Relationship Id="rId13" Type="http://schemas.openxmlformats.org/officeDocument/2006/relationships/oleObject" Target="../embeddings/oleObject12.bin"/><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53.emf"/><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50.emf"/><Relationship Id="rId11" Type="http://schemas.openxmlformats.org/officeDocument/2006/relationships/oleObject" Target="../embeddings/oleObject11.bin"/><Relationship Id="rId5" Type="http://schemas.openxmlformats.org/officeDocument/2006/relationships/oleObject" Target="../embeddings/oleObject8.bin"/><Relationship Id="rId10" Type="http://schemas.openxmlformats.org/officeDocument/2006/relationships/image" Target="../media/image52.emf"/><Relationship Id="rId4" Type="http://schemas.openxmlformats.org/officeDocument/2006/relationships/image" Target="../media/image49.emf"/><Relationship Id="rId9" Type="http://schemas.openxmlformats.org/officeDocument/2006/relationships/oleObject" Target="../embeddings/oleObject10.bin"/><Relationship Id="rId14" Type="http://schemas.openxmlformats.org/officeDocument/2006/relationships/image" Target="../media/image54.emf"/></Relationships>
</file>

<file path=ppt/slides/_rels/slide5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55.png"/><Relationship Id="rId7"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30.png"/><Relationship Id="rId4" Type="http://schemas.openxmlformats.org/officeDocument/2006/relationships/image" Target="../media/image22.png"/><Relationship Id="rId9" Type="http://schemas.openxmlformats.org/officeDocument/2006/relationships/image" Target="../media/image56.png"/></Relationships>
</file>

<file path=ppt/slides/_rels/slide5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5.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6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7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7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7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7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7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7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7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7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7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8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82.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8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84.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2" Type="http://schemas.openxmlformats.org/officeDocument/2006/relationships/image" Target="../media/image66.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2" Type="http://schemas.openxmlformats.org/officeDocument/2006/relationships/image" Target="../media/image66.gif"/><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41651" y="336885"/>
            <a:ext cx="9144000" cy="2438400"/>
          </a:xfrm>
          <a:prstGeom prst="roundRect">
            <a:avLst/>
          </a:prstGeom>
          <a:ln w="28575">
            <a:solidFill>
              <a:srgbClr val="00B0F0"/>
            </a:solidFill>
          </a:ln>
        </p:spPr>
        <p:style>
          <a:lnRef idx="1">
            <a:schemeClr val="accent4"/>
          </a:lnRef>
          <a:fillRef idx="2">
            <a:schemeClr val="accent4"/>
          </a:fillRef>
          <a:effectRef idx="1">
            <a:schemeClr val="accent4"/>
          </a:effectRef>
          <a:fontRef idx="minor">
            <a:schemeClr val="dk1"/>
          </a:fontRef>
        </p:style>
        <p:txBody>
          <a:bodyPr anchor="ctr"/>
          <a:lstStyle/>
          <a:p>
            <a:pPr rtl="0">
              <a:defRPr/>
            </a:pPr>
            <a:endParaRPr lang="ar-EG"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a:p>
            <a:pPr rtl="0">
              <a:defRPr/>
            </a:pPr>
            <a:endParaRPr lang="ar-EG"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a:p>
            <a:pPr rtl="0">
              <a:defRPr/>
            </a:pPr>
            <a:r>
              <a:rPr lang="ar-EG"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المملكة العربية السعودية </a:t>
            </a:r>
          </a:p>
          <a:p>
            <a:pPr rtl="0">
              <a:defRPr/>
            </a:pPr>
            <a:r>
              <a:rPr lang="ar-EG"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وزارة التعليم </a:t>
            </a:r>
          </a:p>
          <a:p>
            <a:pPr rtl="0">
              <a:defRPr/>
            </a:pPr>
            <a:r>
              <a:rPr lang="ar-EG"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الإدارة للتعليم بمنطقة الرياض </a:t>
            </a:r>
          </a:p>
          <a:p>
            <a:pPr rtl="0">
              <a:defRPr/>
            </a:pPr>
            <a:r>
              <a:rPr lang="ar-EG"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مكتب تعليم الملز</a:t>
            </a:r>
          </a:p>
          <a:p>
            <a:pPr algn="ctr" rtl="0">
              <a:defRPr/>
            </a:pPr>
            <a:r>
              <a:rPr lang="ar-SA" sz="7200"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القبعات الست</a:t>
            </a:r>
            <a:endParaRPr lang="ar-EG" sz="7200"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a:p>
            <a:pPr rtl="0">
              <a:defRPr/>
            </a:pPr>
            <a:endParaRPr lang="ar-EG"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a:p>
            <a:pPr rtl="0">
              <a:defRPr/>
            </a:pPr>
            <a:endParaRPr lang="ar-EG"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a:p>
            <a:pPr rtl="0">
              <a:defRPr/>
            </a:pPr>
            <a:endParaRPr lang="ar-EG"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grpSp>
        <p:nvGrpSpPr>
          <p:cNvPr id="3" name="Group 17"/>
          <p:cNvGrpSpPr>
            <a:grpSpLocks/>
          </p:cNvGrpSpPr>
          <p:nvPr/>
        </p:nvGrpSpPr>
        <p:grpSpPr bwMode="auto">
          <a:xfrm>
            <a:off x="828795" y="3147796"/>
            <a:ext cx="7559630" cy="2494800"/>
            <a:chOff x="6084250" y="3152561"/>
            <a:chExt cx="2902839" cy="1464804"/>
          </a:xfrm>
        </p:grpSpPr>
        <p:sp>
          <p:nvSpPr>
            <p:cNvPr id="18" name="Rounded Rectangle 17"/>
            <p:cNvSpPr/>
            <p:nvPr/>
          </p:nvSpPr>
          <p:spPr>
            <a:xfrm>
              <a:off x="6084250" y="3533720"/>
              <a:ext cx="2902839" cy="1083645"/>
            </a:xfrm>
            <a:prstGeom prst="roundRect">
              <a:avLst>
                <a:gd name="adj" fmla="val 26578"/>
              </a:avLst>
            </a:prstGeom>
            <a:ln>
              <a:solidFill>
                <a:srgbClr val="7030A0"/>
              </a:solidFill>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ar-EG" sz="2400" b="1" dirty="0">
                  <a:solidFill>
                    <a:srgbClr val="0070C0"/>
                  </a:solidFill>
                  <a:latin typeface="Arabic Typesetting" panose="03020402040406030203" pitchFamily="66" charset="-78"/>
                  <a:cs typeface="Arabic Typesetting" panose="03020402040406030203" pitchFamily="66" charset="-78"/>
                </a:rPr>
                <a:t>اعداد </a:t>
              </a:r>
            </a:p>
            <a:p>
              <a:pPr algn="ctr" fontAlgn="auto">
                <a:spcBef>
                  <a:spcPts val="0"/>
                </a:spcBef>
                <a:spcAft>
                  <a:spcPts val="0"/>
                </a:spcAft>
                <a:defRPr/>
              </a:pPr>
              <a:r>
                <a:rPr lang="ar-EG" sz="2400" b="1" dirty="0">
                  <a:solidFill>
                    <a:srgbClr val="0070C0"/>
                  </a:solidFill>
                  <a:latin typeface="Arabic Typesetting" panose="03020402040406030203" pitchFamily="66" charset="-78"/>
                  <a:cs typeface="Arabic Typesetting" panose="03020402040406030203" pitchFamily="66" charset="-78"/>
                </a:rPr>
                <a:t>المشرفة التربوية/مهره عبدالله أل طلحان</a:t>
              </a:r>
            </a:p>
            <a:p>
              <a:pPr algn="ctr" fontAlgn="auto">
                <a:spcBef>
                  <a:spcPts val="0"/>
                </a:spcBef>
                <a:spcAft>
                  <a:spcPts val="0"/>
                </a:spcAft>
                <a:defRPr/>
              </a:pPr>
              <a:r>
                <a:rPr lang="ar-EG" sz="2400" b="1" dirty="0">
                  <a:solidFill>
                    <a:srgbClr val="0070C0"/>
                  </a:solidFill>
                  <a:latin typeface="Arabic Typesetting" panose="03020402040406030203" pitchFamily="66" charset="-78"/>
                  <a:cs typeface="Arabic Typesetting" panose="03020402040406030203" pitchFamily="66" charset="-78"/>
                </a:rPr>
                <a:t>شعبة العلوم الطبيعية كيمياء</a:t>
              </a:r>
              <a:endParaRPr lang="en-US" sz="2400" b="1" dirty="0">
                <a:solidFill>
                  <a:srgbClr val="0070C0"/>
                </a:solidFill>
                <a:latin typeface="Arabic Typesetting" panose="03020402040406030203" pitchFamily="66" charset="-78"/>
                <a:cs typeface="Arabic Typesetting" panose="03020402040406030203" pitchFamily="66" charset="-78"/>
              </a:endParaRPr>
            </a:p>
          </p:txBody>
        </p:sp>
        <p:sp>
          <p:nvSpPr>
            <p:cNvPr id="19" name="Curved Up Ribbon 18"/>
            <p:cNvSpPr/>
            <p:nvPr/>
          </p:nvSpPr>
          <p:spPr>
            <a:xfrm>
              <a:off x="7217456" y="3152561"/>
              <a:ext cx="838627" cy="381159"/>
            </a:xfrm>
            <a:prstGeom prst="ellipseRibbon2">
              <a:avLst>
                <a:gd name="adj1" fmla="val 93023"/>
                <a:gd name="adj2" fmla="val 53283"/>
                <a:gd name="adj3" fmla="val 25000"/>
              </a:avLst>
            </a:prstGeom>
            <a:ln>
              <a:solidFill>
                <a:srgbClr val="7030A0"/>
              </a:solidFill>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en-US">
                <a:latin typeface="Arabic Typesetting" panose="03020402040406030203" pitchFamily="66" charset="-78"/>
                <a:cs typeface="Arabic Typesetting" panose="03020402040406030203" pitchFamily="66" charset="-78"/>
              </a:endParaRPr>
            </a:p>
          </p:txBody>
        </p:sp>
      </p:grpSp>
      <p:pic>
        <p:nvPicPr>
          <p:cNvPr id="21" name="Picture 1" descr="C:\Users\CABITB\Desktop\ن.png"/>
          <p:cNvPicPr>
            <a:picLocks noChangeAspect="1" noChangeArrowheads="1"/>
          </p:cNvPicPr>
          <p:nvPr/>
        </p:nvPicPr>
        <p:blipFill>
          <a:blip r:embed="rId3"/>
          <a:srcRect/>
          <a:stretch>
            <a:fillRect/>
          </a:stretch>
        </p:blipFill>
        <p:spPr bwMode="auto">
          <a:xfrm>
            <a:off x="41651" y="280017"/>
            <a:ext cx="2357422" cy="2346945"/>
          </a:xfrm>
          <a:prstGeom prst="rect">
            <a:avLst/>
          </a:prstGeom>
          <a:noFill/>
        </p:spPr>
      </p:pic>
      <p:sp>
        <p:nvSpPr>
          <p:cNvPr id="22" name="مربع نص 21"/>
          <p:cNvSpPr txBox="1"/>
          <p:nvPr/>
        </p:nvSpPr>
        <p:spPr>
          <a:xfrm>
            <a:off x="828794" y="6387618"/>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23" name="عنصر نائب لرقم الشريحة 8"/>
          <p:cNvSpPr txBox="1">
            <a:spLocks/>
          </p:cNvSpPr>
          <p:nvPr/>
        </p:nvSpPr>
        <p:spPr>
          <a:xfrm>
            <a:off x="8572528" y="6357982"/>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4" name="عنصر نائب لرقم الشريحة 3"/>
          <p:cNvSpPr>
            <a:spLocks noGrp="1"/>
          </p:cNvSpPr>
          <p:nvPr>
            <p:ph type="sldNum" sz="quarter" idx="15"/>
          </p:nvPr>
        </p:nvSpPr>
        <p:spPr/>
        <p:txBody>
          <a:bodyPr/>
          <a:lstStyle/>
          <a:p>
            <a:fld id="{598F3B8C-1A87-407E-A458-8606F5C36CC6}" type="slidenum">
              <a:rPr lang="ar-SA" smtClean="0">
                <a:latin typeface="Arabic Typesetting" panose="03020402040406030203" pitchFamily="66" charset="-78"/>
                <a:cs typeface="Arabic Typesetting" panose="03020402040406030203" pitchFamily="66" charset="-78"/>
              </a:rPr>
              <a:pPr/>
              <a:t>1</a:t>
            </a:fld>
            <a:endParaRPr lang="ar-SA">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buFont typeface="Wingdings 2"/>
              <a:buNone/>
              <a:defRPr/>
            </a:pPr>
            <a:r>
              <a:rPr lang="en-US" sz="6600" b="1" dirty="0">
                <a:ln w="1905">
                  <a:solidFill>
                    <a:srgbClr val="002060"/>
                  </a:solidFill>
                </a:ln>
                <a:solidFill>
                  <a:srgbClr val="FF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Check list 1</a:t>
            </a:r>
          </a:p>
        </p:txBody>
      </p:sp>
      <p:sp>
        <p:nvSpPr>
          <p:cNvPr id="19461" name="TextBox 13"/>
          <p:cNvSpPr txBox="1">
            <a:spLocks noChangeArrowheads="1"/>
          </p:cNvSpPr>
          <p:nvPr/>
        </p:nvSpPr>
        <p:spPr bwMode="auto">
          <a:xfrm>
            <a:off x="0" y="1219200"/>
            <a:ext cx="9144000" cy="2062163"/>
          </a:xfrm>
          <a:prstGeom prst="rect">
            <a:avLst/>
          </a:prstGeom>
          <a:noFill/>
          <a:ln w="9525">
            <a:noFill/>
            <a:miter lim="800000"/>
            <a:headEnd/>
            <a:tailEnd/>
          </a:ln>
        </p:spPr>
        <p:txBody>
          <a:bodyPr>
            <a:spAutoFit/>
          </a:bodyPr>
          <a:lstStyle/>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p:txBody>
      </p:sp>
      <p:graphicFrame>
        <p:nvGraphicFramePr>
          <p:cNvPr id="12" name="جدول 11"/>
          <p:cNvGraphicFramePr>
            <a:graphicFrameLocks noGrp="1"/>
          </p:cNvGraphicFramePr>
          <p:nvPr>
            <p:extLst>
              <p:ext uri="{D42A27DB-BD31-4B8C-83A1-F6EECF244321}">
                <p14:modId xmlns:p14="http://schemas.microsoft.com/office/powerpoint/2010/main" val="196544194"/>
              </p:ext>
            </p:extLst>
          </p:nvPr>
        </p:nvGraphicFramePr>
        <p:xfrm>
          <a:off x="-1" y="1071546"/>
          <a:ext cx="9144001" cy="5203368"/>
        </p:xfrm>
        <a:graphic>
          <a:graphicData uri="http://schemas.openxmlformats.org/drawingml/2006/table">
            <a:tbl>
              <a:tblPr rtl="1">
                <a:tableStyleId>{775DCB02-9BB8-47FD-8907-85C794F793BA}</a:tableStyleId>
              </a:tblPr>
              <a:tblGrid>
                <a:gridCol w="1009979">
                  <a:extLst>
                    <a:ext uri="{9D8B030D-6E8A-4147-A177-3AD203B41FA5}">
                      <a16:colId xmlns:a16="http://schemas.microsoft.com/office/drawing/2014/main" val="20000"/>
                    </a:ext>
                  </a:extLst>
                </a:gridCol>
                <a:gridCol w="2933043">
                  <a:extLst>
                    <a:ext uri="{9D8B030D-6E8A-4147-A177-3AD203B41FA5}">
                      <a16:colId xmlns:a16="http://schemas.microsoft.com/office/drawing/2014/main" val="20001"/>
                    </a:ext>
                  </a:extLst>
                </a:gridCol>
                <a:gridCol w="1023117">
                  <a:extLst>
                    <a:ext uri="{9D8B030D-6E8A-4147-A177-3AD203B41FA5}">
                      <a16:colId xmlns:a16="http://schemas.microsoft.com/office/drawing/2014/main" val="20002"/>
                    </a:ext>
                  </a:extLst>
                </a:gridCol>
                <a:gridCol w="1023117">
                  <a:extLst>
                    <a:ext uri="{9D8B030D-6E8A-4147-A177-3AD203B41FA5}">
                      <a16:colId xmlns:a16="http://schemas.microsoft.com/office/drawing/2014/main" val="20003"/>
                    </a:ext>
                  </a:extLst>
                </a:gridCol>
                <a:gridCol w="1023117">
                  <a:extLst>
                    <a:ext uri="{9D8B030D-6E8A-4147-A177-3AD203B41FA5}">
                      <a16:colId xmlns:a16="http://schemas.microsoft.com/office/drawing/2014/main" val="20004"/>
                    </a:ext>
                  </a:extLst>
                </a:gridCol>
                <a:gridCol w="890095">
                  <a:extLst>
                    <a:ext uri="{9D8B030D-6E8A-4147-A177-3AD203B41FA5}">
                      <a16:colId xmlns:a16="http://schemas.microsoft.com/office/drawing/2014/main" val="20005"/>
                    </a:ext>
                  </a:extLst>
                </a:gridCol>
                <a:gridCol w="1241533">
                  <a:extLst>
                    <a:ext uri="{9D8B030D-6E8A-4147-A177-3AD203B41FA5}">
                      <a16:colId xmlns:a16="http://schemas.microsoft.com/office/drawing/2014/main" val="20006"/>
                    </a:ext>
                  </a:extLst>
                </a:gridCol>
              </a:tblGrid>
              <a:tr h="454651">
                <a:tc rowSpan="3">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م</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rowSpan="3">
                  <a:txBody>
                    <a:bodyPr/>
                    <a:lstStyle/>
                    <a:p>
                      <a:pPr marL="0" marR="0" lvl="0" indent="0" algn="r" defTabSz="914400" rtl="1" eaLnBrk="1" fontAlgn="base" latinLnBrk="0" hangingPunct="1">
                        <a:lnSpc>
                          <a:spcPct val="115000"/>
                        </a:lnSpc>
                        <a:spcBef>
                          <a:spcPct val="0"/>
                        </a:spcBef>
                        <a:spcAft>
                          <a:spcPct val="0"/>
                        </a:spcAft>
                        <a:buClrTx/>
                        <a:buSzTx/>
                        <a:buFontTx/>
                        <a:buNone/>
                        <a:tabLst/>
                      </a:pPr>
                      <a:endParaRPr kumimoji="0" lang="en-US" sz="1400" b="1" u="none" strike="noStrike" cap="none" normalizeH="0" baseline="0" dirty="0">
                        <a:ln>
                          <a:noFill/>
                        </a:ln>
                        <a:effectLst/>
                        <a:latin typeface="Arabic Typesetting" panose="03020402040406030203" pitchFamily="66" charset="-78"/>
                        <a:cs typeface="Arabic Typesetting" panose="03020402040406030203" pitchFamily="66" charset="-78"/>
                      </a:endParaRPr>
                    </a:p>
                    <a:p>
                      <a:pPr marL="0" marR="0" lvl="0" indent="0" algn="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أعرف عن هذه الموضوعات</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gridSpan="4">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قبل التدريب</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3">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u="none" strike="noStrike" cap="none" normalizeH="0" baseline="0" dirty="0">
                        <a:ln>
                          <a:noFill/>
                        </a:ln>
                        <a:effectLst/>
                        <a:latin typeface="Arabic Typesetting" panose="03020402040406030203" pitchFamily="66" charset="-78"/>
                        <a:cs typeface="Arabic Typesetting" panose="03020402040406030203" pitchFamily="66" charset="-78"/>
                      </a:endParaRPr>
                    </a:p>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بعد التدريب</a:t>
                      </a:r>
                      <a:endParaRPr kumimoji="0" lang="en-US" sz="1400" b="1" u="none" strike="noStrike" cap="none" normalizeH="0" baseline="0" dirty="0">
                        <a:ln>
                          <a:noFill/>
                        </a:ln>
                        <a:effectLst/>
                        <a:latin typeface="Arabic Typesetting" panose="03020402040406030203" pitchFamily="66" charset="-78"/>
                        <a:cs typeface="Arabic Typesetting" panose="03020402040406030203" pitchFamily="66" charset="-78"/>
                      </a:endParaRPr>
                    </a:p>
                    <a:p>
                      <a:pPr marL="0" marR="0" lvl="0" indent="0" algn="ctr" defTabSz="914400" rtl="1"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0</a:t>
                      </a: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 -</a:t>
                      </a: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3 </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0"/>
                  </a:ext>
                </a:extLst>
              </a:tr>
              <a:tr h="1030478">
                <a:tc vMerge="1">
                  <a:txBody>
                    <a:bodyPr/>
                    <a:lstStyle/>
                    <a:p>
                      <a:pPr rtl="1"/>
                      <a:endParaRPr lang="ar-SA"/>
                    </a:p>
                  </a:txBody>
                  <a:tcPr/>
                </a:tc>
                <a:tc vMerge="1">
                  <a:txBody>
                    <a:bodyPr/>
                    <a:lstStyle/>
                    <a:p>
                      <a:pPr rtl="1"/>
                      <a:endParaRPr lang="ar-SA"/>
                    </a:p>
                  </a:txBody>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لا أعرف</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قليلاً</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متوسط</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كثيراً</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vMerge="1">
                  <a:txBody>
                    <a:bodyPr/>
                    <a:lstStyle/>
                    <a:p>
                      <a:pPr rtl="1"/>
                      <a:endParaRPr lang="ar-SA"/>
                    </a:p>
                  </a:txBody>
                  <a:tcPr/>
                </a:tc>
                <a:extLst>
                  <a:ext uri="{0D108BD9-81ED-4DB2-BD59-A6C34878D82A}">
                    <a16:rowId xmlns:a16="http://schemas.microsoft.com/office/drawing/2014/main" val="10001"/>
                  </a:ext>
                </a:extLst>
              </a:tr>
              <a:tr h="457402">
                <a:tc vMerge="1">
                  <a:txBody>
                    <a:bodyPr/>
                    <a:lstStyle/>
                    <a:p>
                      <a:pPr rtl="1"/>
                      <a:endParaRPr lang="ar-SA"/>
                    </a:p>
                  </a:txBody>
                  <a:tcPr/>
                </a:tc>
                <a:tc vMerge="1">
                  <a:txBody>
                    <a:bodyPr/>
                    <a:lstStyle/>
                    <a:p>
                      <a:pPr rtl="1"/>
                      <a:endParaRPr lang="ar-SA"/>
                    </a:p>
                  </a:txBody>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0</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1</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2</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3</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vMerge="1">
                  <a:txBody>
                    <a:bodyPr/>
                    <a:lstStyle/>
                    <a:p>
                      <a:pPr rtl="1"/>
                      <a:endParaRPr lang="ar-SA"/>
                    </a:p>
                  </a:txBody>
                  <a:tcPr/>
                </a:tc>
                <a:extLst>
                  <a:ext uri="{0D108BD9-81ED-4DB2-BD59-A6C34878D82A}">
                    <a16:rowId xmlns:a16="http://schemas.microsoft.com/office/drawing/2014/main" val="10002"/>
                  </a:ext>
                </a:extLst>
              </a:tr>
              <a:tr h="541536">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1</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حلول مبتكرة </a:t>
                      </a:r>
                      <a:r>
                        <a:rPr kumimoji="0" lang="ar-EG"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لتحسين وضع المعلم</a:t>
                      </a:r>
                      <a:endPar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3"/>
                  </a:ext>
                </a:extLst>
              </a:tr>
              <a:tr h="457402">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2</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نظرية الفور مات </a:t>
                      </a:r>
                      <a:endParaRPr kumimoji="0" lang="en-US"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4"/>
                  </a:ext>
                </a:extLst>
              </a:tr>
              <a:tr h="457402">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3</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القبعات الست </a:t>
                      </a:r>
                      <a:endParaRPr kumimoji="0" lang="en-US"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5"/>
                  </a:ext>
                </a:extLst>
              </a:tr>
              <a:tr h="457402">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4</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إستراتيجية النتائج المترتبة</a:t>
                      </a:r>
                      <a:endParaRPr kumimoji="0" lang="en-US"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6"/>
                  </a:ext>
                </a:extLst>
              </a:tr>
              <a:tr h="457402">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5</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إستراتيجية اعتبار جميع العوامل</a:t>
                      </a:r>
                      <a:endParaRPr kumimoji="0" lang="en-US"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7"/>
                  </a:ext>
                </a:extLst>
              </a:tr>
              <a:tr h="686986">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المجمـــــــــــــوع</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34" charset="0"/>
                        <a:cs typeface="Arial" pitchFamily="34" charset="0"/>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8"/>
                  </a:ext>
                </a:extLst>
              </a:tr>
            </a:tbl>
          </a:graphicData>
        </a:graphic>
      </p:graphicFrame>
      <p:sp>
        <p:nvSpPr>
          <p:cNvPr id="11" name="Oval 9"/>
          <p:cNvSpPr/>
          <p:nvPr/>
        </p:nvSpPr>
        <p:spPr>
          <a:xfrm>
            <a:off x="7308304" y="152611"/>
            <a:ext cx="1835696" cy="990373"/>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 جماعي 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3"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10</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14282" y="0"/>
            <a:ext cx="8929718"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fontAlgn="auto">
              <a:spcBef>
                <a:spcPct val="20000"/>
              </a:spcBef>
              <a:spcAft>
                <a:spcPts val="0"/>
              </a:spcAft>
              <a:buClr>
                <a:schemeClr val="accent1"/>
              </a:buClr>
              <a:buSzPct val="70000"/>
              <a:defRPr/>
            </a:pPr>
            <a:endParaRPr lang="en-US" sz="4400" b="1" dirty="0">
              <a:latin typeface="Arabic Typesetting" panose="03020402040406030203" pitchFamily="66" charset="-78"/>
              <a:cs typeface="Arabic Typesetting" panose="03020402040406030203" pitchFamily="66" charset="-78"/>
            </a:endParaRPr>
          </a:p>
        </p:txBody>
      </p:sp>
      <p:sp>
        <p:nvSpPr>
          <p:cNvPr id="4" name="TextBox 3"/>
          <p:cNvSpPr txBox="1"/>
          <p:nvPr/>
        </p:nvSpPr>
        <p:spPr>
          <a:xfrm>
            <a:off x="2555776" y="261213"/>
            <a:ext cx="4539147" cy="707886"/>
          </a:xfrm>
          <a:prstGeom prst="rect">
            <a:avLst/>
          </a:prstGeom>
          <a:noFill/>
        </p:spPr>
        <p:txBody>
          <a:bodyPr wrap="square" rtlCol="1">
            <a:spAutoFit/>
          </a:bodyPr>
          <a:lstStyle/>
          <a:p>
            <a:pPr algn="ctr" fontAlgn="auto">
              <a:spcBef>
                <a:spcPts val="0"/>
              </a:spcBef>
              <a:spcAft>
                <a:spcPts val="0"/>
              </a:spcAft>
              <a:defRPr/>
            </a:pPr>
            <a:r>
              <a:rPr lang="ar-EG" sz="40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rPr>
              <a:t> ما الذي تعلمناه ؟</a:t>
            </a:r>
            <a:endParaRPr lang="en-US" sz="4000" b="1" dirty="0">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endParaRPr>
          </a:p>
        </p:txBody>
      </p:sp>
      <p:sp>
        <p:nvSpPr>
          <p:cNvPr id="19" name="مستطيل 7"/>
          <p:cNvSpPr/>
          <p:nvPr/>
        </p:nvSpPr>
        <p:spPr>
          <a:xfrm>
            <a:off x="-571536" y="5784195"/>
            <a:ext cx="3500430" cy="430887"/>
          </a:xfrm>
          <a:prstGeom prst="rect">
            <a:avLst/>
          </a:prstGeom>
          <a:noFill/>
        </p:spPr>
        <p:txBody>
          <a:bodyPr>
            <a:spAutoFit/>
            <a:scene3d>
              <a:camera prst="isometricOffAxis1Righ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dirty="0">
                <a:latin typeface="Arabic Typesetting" panose="03020402040406030203" pitchFamily="66" charset="-78"/>
                <a:cs typeface="Arabic Typesetting" panose="03020402040406030203" pitchFamily="66" charset="-78"/>
              </a:rPr>
              <a:t>final</a:t>
            </a:r>
            <a:r>
              <a:rPr lang="en-US" dirty="0">
                <a:ln w="50800"/>
                <a:effectLst>
                  <a:glow rad="63500">
                    <a:schemeClr val="accent1">
                      <a:satMod val="175000"/>
                      <a:alpha val="40000"/>
                    </a:schemeClr>
                  </a:glow>
                  <a:reflection blurRad="6350" stA="50000" endA="300" endPos="50000" dist="29997" dir="5400000" sy="-100000" algn="bl" rotWithShape="0"/>
                </a:effectLst>
                <a:latin typeface="Arabic Typesetting" panose="03020402040406030203" pitchFamily="66" charset="-78"/>
                <a:cs typeface="Arabic Typesetting" panose="03020402040406030203" pitchFamily="66" charset="-78"/>
              </a:rPr>
              <a:t> </a:t>
            </a:r>
            <a:r>
              <a:rPr lang="en-US" dirty="0">
                <a:latin typeface="Arabic Typesetting" panose="03020402040406030203" pitchFamily="66" charset="-78"/>
                <a:cs typeface="Arabic Typesetting" panose="03020402040406030203" pitchFamily="66" charset="-78"/>
              </a:rPr>
              <a:t>Summary</a:t>
            </a:r>
            <a:endParaRPr lang="ar-EG" dirty="0">
              <a:latin typeface="Arabic Typesetting" panose="03020402040406030203" pitchFamily="66" charset="-78"/>
              <a:cs typeface="Arabic Typesetting" panose="03020402040406030203" pitchFamily="66" charset="-78"/>
            </a:endParaRPr>
          </a:p>
          <a:p>
            <a:pPr algn="ctr" fontAlgn="auto">
              <a:spcBef>
                <a:spcPts val="0"/>
              </a:spcBef>
              <a:spcAft>
                <a:spcPts val="0"/>
              </a:spcAft>
              <a:defRPr/>
            </a:pPr>
            <a:endParaRPr lang="ar-SA" sz="400" dirty="0">
              <a:ln w="50800"/>
              <a:effectLst>
                <a:glow rad="63500">
                  <a:schemeClr val="accent1">
                    <a:satMod val="175000"/>
                    <a:alpha val="40000"/>
                  </a:schemeClr>
                </a:glow>
                <a:reflection blurRad="6350" stA="50000" endA="300" endPos="50000" dist="29997" dir="5400000" sy="-100000" algn="bl" rotWithShape="0"/>
              </a:effectLst>
              <a:latin typeface="Arabic Typesetting" panose="03020402040406030203" pitchFamily="66" charset="-78"/>
              <a:cs typeface="Arabic Typesetting" panose="03020402040406030203" pitchFamily="66" charset="-78"/>
            </a:endParaRPr>
          </a:p>
        </p:txBody>
      </p:sp>
      <p:graphicFrame>
        <p:nvGraphicFramePr>
          <p:cNvPr id="11" name="جدول 10"/>
          <p:cNvGraphicFramePr>
            <a:graphicFrameLocks noGrp="1"/>
          </p:cNvGraphicFramePr>
          <p:nvPr>
            <p:extLst>
              <p:ext uri="{D42A27DB-BD31-4B8C-83A1-F6EECF244321}">
                <p14:modId xmlns:p14="http://schemas.microsoft.com/office/powerpoint/2010/main" val="167773104"/>
              </p:ext>
            </p:extLst>
          </p:nvPr>
        </p:nvGraphicFramePr>
        <p:xfrm>
          <a:off x="1370013" y="1309113"/>
          <a:ext cx="6756686" cy="4415810"/>
        </p:xfrm>
        <a:graphic>
          <a:graphicData uri="http://schemas.openxmlformats.org/drawingml/2006/table">
            <a:tbl>
              <a:tblPr rtl="1" firstRow="1" bandRow="1">
                <a:tableStyleId>{5C22544A-7EE6-4342-B048-85BDC9FD1C3A}</a:tableStyleId>
              </a:tblPr>
              <a:tblGrid>
                <a:gridCol w="6756686">
                  <a:extLst>
                    <a:ext uri="{9D8B030D-6E8A-4147-A177-3AD203B41FA5}">
                      <a16:colId xmlns:a16="http://schemas.microsoft.com/office/drawing/2014/main" val="20000"/>
                    </a:ext>
                  </a:extLst>
                </a:gridCol>
              </a:tblGrid>
              <a:tr h="630830">
                <a:tc>
                  <a:txBody>
                    <a:bodyPr/>
                    <a:lstStyle/>
                    <a:p>
                      <a:pPr rtl="1"/>
                      <a:endParaRPr lang="ar-EG" dirty="0"/>
                    </a:p>
                  </a:txBody>
                  <a:tcPr/>
                </a:tc>
                <a:extLst>
                  <a:ext uri="{0D108BD9-81ED-4DB2-BD59-A6C34878D82A}">
                    <a16:rowId xmlns:a16="http://schemas.microsoft.com/office/drawing/2014/main" val="10000"/>
                  </a:ext>
                </a:extLst>
              </a:tr>
              <a:tr h="630830">
                <a:tc>
                  <a:txBody>
                    <a:bodyPr/>
                    <a:lstStyle/>
                    <a:p>
                      <a:pPr rtl="1"/>
                      <a:endParaRPr lang="ar-EG" dirty="0"/>
                    </a:p>
                  </a:txBody>
                  <a:tcPr/>
                </a:tc>
                <a:extLst>
                  <a:ext uri="{0D108BD9-81ED-4DB2-BD59-A6C34878D82A}">
                    <a16:rowId xmlns:a16="http://schemas.microsoft.com/office/drawing/2014/main" val="10001"/>
                  </a:ext>
                </a:extLst>
              </a:tr>
              <a:tr h="630830">
                <a:tc>
                  <a:txBody>
                    <a:bodyPr/>
                    <a:lstStyle/>
                    <a:p>
                      <a:pPr rtl="1"/>
                      <a:endParaRPr lang="ar-EG" dirty="0"/>
                    </a:p>
                  </a:txBody>
                  <a:tcPr/>
                </a:tc>
                <a:extLst>
                  <a:ext uri="{0D108BD9-81ED-4DB2-BD59-A6C34878D82A}">
                    <a16:rowId xmlns:a16="http://schemas.microsoft.com/office/drawing/2014/main" val="10002"/>
                  </a:ext>
                </a:extLst>
              </a:tr>
              <a:tr h="630830">
                <a:tc>
                  <a:txBody>
                    <a:bodyPr/>
                    <a:lstStyle/>
                    <a:p>
                      <a:pPr rtl="1"/>
                      <a:endParaRPr lang="ar-EG" dirty="0"/>
                    </a:p>
                  </a:txBody>
                  <a:tcPr/>
                </a:tc>
                <a:extLst>
                  <a:ext uri="{0D108BD9-81ED-4DB2-BD59-A6C34878D82A}">
                    <a16:rowId xmlns:a16="http://schemas.microsoft.com/office/drawing/2014/main" val="10003"/>
                  </a:ext>
                </a:extLst>
              </a:tr>
              <a:tr h="630830">
                <a:tc>
                  <a:txBody>
                    <a:bodyPr/>
                    <a:lstStyle/>
                    <a:p>
                      <a:pPr rtl="1"/>
                      <a:endParaRPr lang="ar-EG"/>
                    </a:p>
                  </a:txBody>
                  <a:tcPr/>
                </a:tc>
                <a:extLst>
                  <a:ext uri="{0D108BD9-81ED-4DB2-BD59-A6C34878D82A}">
                    <a16:rowId xmlns:a16="http://schemas.microsoft.com/office/drawing/2014/main" val="10004"/>
                  </a:ext>
                </a:extLst>
              </a:tr>
              <a:tr h="630830">
                <a:tc>
                  <a:txBody>
                    <a:bodyPr/>
                    <a:lstStyle/>
                    <a:p>
                      <a:pPr rtl="1"/>
                      <a:endParaRPr lang="ar-EG" dirty="0"/>
                    </a:p>
                  </a:txBody>
                  <a:tcPr/>
                </a:tc>
                <a:extLst>
                  <a:ext uri="{0D108BD9-81ED-4DB2-BD59-A6C34878D82A}">
                    <a16:rowId xmlns:a16="http://schemas.microsoft.com/office/drawing/2014/main" val="10005"/>
                  </a:ext>
                </a:extLst>
              </a:tr>
              <a:tr h="630830">
                <a:tc>
                  <a:txBody>
                    <a:bodyPr/>
                    <a:lstStyle/>
                    <a:p>
                      <a:pPr rtl="1"/>
                      <a:endParaRPr lang="ar-EG" dirty="0"/>
                    </a:p>
                  </a:txBody>
                  <a:tcPr/>
                </a:tc>
                <a:extLst>
                  <a:ext uri="{0D108BD9-81ED-4DB2-BD59-A6C34878D82A}">
                    <a16:rowId xmlns:a16="http://schemas.microsoft.com/office/drawing/2014/main" val="10006"/>
                  </a:ext>
                </a:extLst>
              </a:tr>
            </a:tbl>
          </a:graphicData>
        </a:graphic>
      </p:graphicFrame>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358214" y="6429396"/>
            <a:ext cx="785786"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100</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5" name="Oval 9"/>
          <p:cNvSpPr/>
          <p:nvPr/>
        </p:nvSpPr>
        <p:spPr>
          <a:xfrm>
            <a:off x="7549951" y="61949"/>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نشاط42   جماعى5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buFont typeface="Wingdings 2"/>
              <a:buNone/>
              <a:defRPr/>
            </a:pPr>
            <a:r>
              <a:rPr lang="en-US" sz="6600" b="1" dirty="0">
                <a:ln w="1905">
                  <a:solidFill>
                    <a:srgbClr val="002060"/>
                  </a:solidFill>
                </a:ln>
                <a:solidFill>
                  <a:srgbClr val="FF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Check list 2</a:t>
            </a:r>
          </a:p>
        </p:txBody>
      </p:sp>
      <p:sp>
        <p:nvSpPr>
          <p:cNvPr id="19461" name="TextBox 13"/>
          <p:cNvSpPr txBox="1">
            <a:spLocks noChangeArrowheads="1"/>
          </p:cNvSpPr>
          <p:nvPr/>
        </p:nvSpPr>
        <p:spPr bwMode="auto">
          <a:xfrm>
            <a:off x="0" y="1219200"/>
            <a:ext cx="9144000" cy="2062163"/>
          </a:xfrm>
          <a:prstGeom prst="rect">
            <a:avLst/>
          </a:prstGeom>
          <a:noFill/>
          <a:ln w="9525">
            <a:noFill/>
            <a:miter lim="800000"/>
            <a:headEnd/>
            <a:tailEnd/>
          </a:ln>
        </p:spPr>
        <p:txBody>
          <a:bodyPr>
            <a:spAutoFit/>
          </a:bodyPr>
          <a:lstStyle/>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p:txBody>
      </p:sp>
      <p:graphicFrame>
        <p:nvGraphicFramePr>
          <p:cNvPr id="12" name="جدول 11"/>
          <p:cNvGraphicFramePr>
            <a:graphicFrameLocks noGrp="1"/>
          </p:cNvGraphicFramePr>
          <p:nvPr>
            <p:extLst>
              <p:ext uri="{D42A27DB-BD31-4B8C-83A1-F6EECF244321}">
                <p14:modId xmlns:p14="http://schemas.microsoft.com/office/powerpoint/2010/main" val="181601754"/>
              </p:ext>
            </p:extLst>
          </p:nvPr>
        </p:nvGraphicFramePr>
        <p:xfrm>
          <a:off x="123826" y="1228709"/>
          <a:ext cx="8892483" cy="5023964"/>
        </p:xfrm>
        <a:graphic>
          <a:graphicData uri="http://schemas.openxmlformats.org/drawingml/2006/table">
            <a:tbl>
              <a:tblPr rtl="1">
                <a:tableStyleId>{775DCB02-9BB8-47FD-8907-85C794F793BA}</a:tableStyleId>
              </a:tblPr>
              <a:tblGrid>
                <a:gridCol w="982198">
                  <a:extLst>
                    <a:ext uri="{9D8B030D-6E8A-4147-A177-3AD203B41FA5}">
                      <a16:colId xmlns:a16="http://schemas.microsoft.com/office/drawing/2014/main" val="20000"/>
                    </a:ext>
                  </a:extLst>
                </a:gridCol>
                <a:gridCol w="2852365">
                  <a:extLst>
                    <a:ext uri="{9D8B030D-6E8A-4147-A177-3AD203B41FA5}">
                      <a16:colId xmlns:a16="http://schemas.microsoft.com/office/drawing/2014/main" val="20001"/>
                    </a:ext>
                  </a:extLst>
                </a:gridCol>
                <a:gridCol w="994975">
                  <a:extLst>
                    <a:ext uri="{9D8B030D-6E8A-4147-A177-3AD203B41FA5}">
                      <a16:colId xmlns:a16="http://schemas.microsoft.com/office/drawing/2014/main" val="20002"/>
                    </a:ext>
                  </a:extLst>
                </a:gridCol>
                <a:gridCol w="994975">
                  <a:extLst>
                    <a:ext uri="{9D8B030D-6E8A-4147-A177-3AD203B41FA5}">
                      <a16:colId xmlns:a16="http://schemas.microsoft.com/office/drawing/2014/main" val="20003"/>
                    </a:ext>
                  </a:extLst>
                </a:gridCol>
                <a:gridCol w="994975">
                  <a:extLst>
                    <a:ext uri="{9D8B030D-6E8A-4147-A177-3AD203B41FA5}">
                      <a16:colId xmlns:a16="http://schemas.microsoft.com/office/drawing/2014/main" val="20004"/>
                    </a:ext>
                  </a:extLst>
                </a:gridCol>
                <a:gridCol w="865612">
                  <a:extLst>
                    <a:ext uri="{9D8B030D-6E8A-4147-A177-3AD203B41FA5}">
                      <a16:colId xmlns:a16="http://schemas.microsoft.com/office/drawing/2014/main" val="20005"/>
                    </a:ext>
                  </a:extLst>
                </a:gridCol>
                <a:gridCol w="1207383">
                  <a:extLst>
                    <a:ext uri="{9D8B030D-6E8A-4147-A177-3AD203B41FA5}">
                      <a16:colId xmlns:a16="http://schemas.microsoft.com/office/drawing/2014/main" val="20006"/>
                    </a:ext>
                  </a:extLst>
                </a:gridCol>
              </a:tblGrid>
              <a:tr h="405018">
                <a:tc rowSpan="3">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م</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rowSpan="3">
                  <a:txBody>
                    <a:bodyPr/>
                    <a:lstStyle/>
                    <a:p>
                      <a:pPr marL="0" marR="0" lvl="0" indent="0" algn="r" defTabSz="914400" rtl="1" eaLnBrk="1" fontAlgn="base" latinLnBrk="0" hangingPunct="1">
                        <a:lnSpc>
                          <a:spcPct val="115000"/>
                        </a:lnSpc>
                        <a:spcBef>
                          <a:spcPct val="0"/>
                        </a:spcBef>
                        <a:spcAft>
                          <a:spcPct val="0"/>
                        </a:spcAft>
                        <a:buClrTx/>
                        <a:buSzTx/>
                        <a:buFontTx/>
                        <a:buNone/>
                        <a:tabLst/>
                      </a:pPr>
                      <a:endParaRPr kumimoji="0" lang="en-US" sz="1400" b="1" u="none" strike="noStrike" cap="none" normalizeH="0" baseline="0" dirty="0">
                        <a:ln>
                          <a:noFill/>
                        </a:ln>
                        <a:effectLst/>
                        <a:latin typeface="Arabic Typesetting" panose="03020402040406030203" pitchFamily="66" charset="-78"/>
                        <a:cs typeface="Arabic Typesetting" panose="03020402040406030203" pitchFamily="66" charset="-78"/>
                      </a:endParaRPr>
                    </a:p>
                    <a:p>
                      <a:pPr marL="0" marR="0" lvl="0" indent="0" algn="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أعرف عن هذه الموضوعات</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gridSpan="4">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a:ln>
                            <a:noFill/>
                          </a:ln>
                          <a:effectLst/>
                          <a:latin typeface="Arabic Typesetting" panose="03020402040406030203" pitchFamily="66" charset="-78"/>
                          <a:cs typeface="Arabic Typesetting" panose="03020402040406030203" pitchFamily="66" charset="-78"/>
                        </a:rPr>
                        <a:t>قبل التدريب</a:t>
                      </a: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rowSpan="3">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u="none" strike="noStrike" cap="none" normalizeH="0" baseline="0" dirty="0">
                        <a:ln>
                          <a:noFill/>
                        </a:ln>
                        <a:effectLst/>
                        <a:latin typeface="Arabic Typesetting" panose="03020402040406030203" pitchFamily="66" charset="-78"/>
                        <a:cs typeface="Arabic Typesetting" panose="03020402040406030203" pitchFamily="66" charset="-78"/>
                      </a:endParaRPr>
                    </a:p>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بعد التدريب</a:t>
                      </a:r>
                      <a:endParaRPr kumimoji="0" lang="en-US" sz="1400" b="1" u="none" strike="noStrike" cap="none" normalizeH="0" baseline="0" dirty="0">
                        <a:ln>
                          <a:noFill/>
                        </a:ln>
                        <a:effectLst/>
                        <a:latin typeface="Arabic Typesetting" panose="03020402040406030203" pitchFamily="66" charset="-78"/>
                        <a:cs typeface="Arabic Typesetting" panose="03020402040406030203" pitchFamily="66" charset="-78"/>
                      </a:endParaRPr>
                    </a:p>
                    <a:p>
                      <a:pPr marL="0" marR="0" lvl="0" indent="0" algn="ctr" defTabSz="914400" rtl="1"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0</a:t>
                      </a: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 -</a:t>
                      </a: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3 </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0"/>
                  </a:ext>
                </a:extLst>
              </a:tr>
              <a:tr h="948640">
                <a:tc vMerge="1">
                  <a:txBody>
                    <a:bodyPr/>
                    <a:lstStyle/>
                    <a:p>
                      <a:pPr rtl="1"/>
                      <a:endParaRPr lang="ar-SA"/>
                    </a:p>
                  </a:txBody>
                  <a:tcPr/>
                </a:tc>
                <a:tc vMerge="1">
                  <a:txBody>
                    <a:bodyPr/>
                    <a:lstStyle/>
                    <a:p>
                      <a:pPr rtl="1"/>
                      <a:endParaRPr lang="ar-SA"/>
                    </a:p>
                  </a:txBody>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لا أعرف</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a:ln>
                            <a:noFill/>
                          </a:ln>
                          <a:effectLst/>
                          <a:latin typeface="Arabic Typesetting" panose="03020402040406030203" pitchFamily="66" charset="-78"/>
                          <a:cs typeface="Arabic Typesetting" panose="03020402040406030203" pitchFamily="66" charset="-78"/>
                        </a:rPr>
                        <a:t>قليلاً</a:t>
                      </a: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a:ln>
                            <a:noFill/>
                          </a:ln>
                          <a:effectLst/>
                          <a:latin typeface="Arabic Typesetting" panose="03020402040406030203" pitchFamily="66" charset="-78"/>
                          <a:cs typeface="Arabic Typesetting" panose="03020402040406030203" pitchFamily="66" charset="-78"/>
                        </a:rPr>
                        <a:t>متوسط</a:t>
                      </a: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a:ln>
                            <a:noFill/>
                          </a:ln>
                          <a:effectLst/>
                          <a:latin typeface="Arabic Typesetting" panose="03020402040406030203" pitchFamily="66" charset="-78"/>
                          <a:cs typeface="Arabic Typesetting" panose="03020402040406030203" pitchFamily="66" charset="-78"/>
                        </a:rPr>
                        <a:t>كثيراً</a:t>
                      </a: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vMerge="1">
                  <a:txBody>
                    <a:bodyPr/>
                    <a:lstStyle/>
                    <a:p>
                      <a:pPr rtl="1"/>
                      <a:endParaRPr lang="ar-SA"/>
                    </a:p>
                  </a:txBody>
                  <a:tcPr/>
                </a:tc>
                <a:extLst>
                  <a:ext uri="{0D108BD9-81ED-4DB2-BD59-A6C34878D82A}">
                    <a16:rowId xmlns:a16="http://schemas.microsoft.com/office/drawing/2014/main" val="10001"/>
                  </a:ext>
                </a:extLst>
              </a:tr>
              <a:tr h="451756">
                <a:tc vMerge="1">
                  <a:txBody>
                    <a:bodyPr/>
                    <a:lstStyle/>
                    <a:p>
                      <a:pPr rtl="1"/>
                      <a:endParaRPr lang="ar-SA"/>
                    </a:p>
                  </a:txBody>
                  <a:tcPr/>
                </a:tc>
                <a:tc vMerge="1">
                  <a:txBody>
                    <a:bodyPr/>
                    <a:lstStyle/>
                    <a:p>
                      <a:pPr rtl="1"/>
                      <a:endParaRPr lang="ar-SA"/>
                    </a:p>
                  </a:txBody>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0</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1</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2</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en-US" sz="2800" b="1" u="none" strike="noStrike" cap="none" normalizeH="0" baseline="0" dirty="0">
                          <a:ln>
                            <a:noFill/>
                          </a:ln>
                          <a:effectLst/>
                          <a:latin typeface="Arabic Typesetting" panose="03020402040406030203" pitchFamily="66" charset="-78"/>
                          <a:cs typeface="Arabic Typesetting" panose="03020402040406030203" pitchFamily="66" charset="-78"/>
                        </a:rPr>
                        <a:t>3</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vMerge="1">
                  <a:txBody>
                    <a:bodyPr/>
                    <a:lstStyle/>
                    <a:p>
                      <a:pPr rtl="1"/>
                      <a:endParaRPr lang="ar-SA"/>
                    </a:p>
                  </a:txBody>
                  <a:tcPr/>
                </a:tc>
                <a:extLst>
                  <a:ext uri="{0D108BD9-81ED-4DB2-BD59-A6C34878D82A}">
                    <a16:rowId xmlns:a16="http://schemas.microsoft.com/office/drawing/2014/main" val="10002"/>
                  </a:ext>
                </a:extLst>
              </a:tr>
              <a:tr h="498529">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a:ln>
                            <a:noFill/>
                          </a:ln>
                          <a:effectLst/>
                          <a:latin typeface="Arabic Typesetting" panose="03020402040406030203" pitchFamily="66" charset="-78"/>
                          <a:cs typeface="Arabic Typesetting" panose="03020402040406030203" pitchFamily="66" charset="-78"/>
                        </a:rPr>
                        <a:t>1</a:t>
                      </a: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حلول مبتكرة </a:t>
                      </a:r>
                      <a:r>
                        <a:rPr kumimoji="0" lang="ar-EG"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لتحسين وضع المعلم</a:t>
                      </a:r>
                      <a:endPar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3"/>
                  </a:ext>
                </a:extLst>
              </a:tr>
              <a:tr h="451756">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a:ln>
                            <a:noFill/>
                          </a:ln>
                          <a:effectLst/>
                          <a:latin typeface="Arabic Typesetting" panose="03020402040406030203" pitchFamily="66" charset="-78"/>
                          <a:cs typeface="Arabic Typesetting" panose="03020402040406030203" pitchFamily="66" charset="-78"/>
                        </a:rPr>
                        <a:t>2</a:t>
                      </a: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نظرية الفور مات </a:t>
                      </a:r>
                      <a:endParaRPr kumimoji="0" lang="en-US"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4"/>
                  </a:ext>
                </a:extLst>
              </a:tr>
              <a:tr h="451756">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a:ln>
                            <a:noFill/>
                          </a:ln>
                          <a:effectLst/>
                          <a:latin typeface="Arabic Typesetting" panose="03020402040406030203" pitchFamily="66" charset="-78"/>
                          <a:cs typeface="Arabic Typesetting" panose="03020402040406030203" pitchFamily="66" charset="-78"/>
                        </a:rPr>
                        <a:t>3</a:t>
                      </a: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القبعات الست </a:t>
                      </a:r>
                      <a:endParaRPr kumimoji="0" lang="en-US"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5"/>
                  </a:ext>
                </a:extLst>
              </a:tr>
              <a:tr h="451756">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a:ln>
                            <a:noFill/>
                          </a:ln>
                          <a:effectLst/>
                          <a:latin typeface="Arabic Typesetting" panose="03020402040406030203" pitchFamily="66" charset="-78"/>
                          <a:cs typeface="Arabic Typesetting" panose="03020402040406030203" pitchFamily="66" charset="-78"/>
                        </a:rPr>
                        <a:t>4</a:t>
                      </a: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إستراتيجية النتائج المترتبة</a:t>
                      </a:r>
                      <a:endParaRPr kumimoji="0" lang="en-US"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6"/>
                  </a:ext>
                </a:extLst>
              </a:tr>
              <a:tr h="451756">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800" b="1" u="none" strike="noStrike" cap="none" normalizeH="0" baseline="0">
                          <a:ln>
                            <a:noFill/>
                          </a:ln>
                          <a:effectLst/>
                          <a:latin typeface="Arabic Typesetting" panose="03020402040406030203" pitchFamily="66" charset="-78"/>
                          <a:cs typeface="Arabic Typesetting" panose="03020402040406030203" pitchFamily="66" charset="-78"/>
                        </a:rPr>
                        <a:t>5</a:t>
                      </a: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إستراتيجية اعتبار جميع العوامل</a:t>
                      </a:r>
                      <a:endParaRPr kumimoji="0" lang="en-US" sz="18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7"/>
                  </a:ext>
                </a:extLst>
              </a:tr>
              <a:tr h="632427">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r>
                        <a:rPr kumimoji="0" lang="ar-SA" sz="2800" b="1" u="none" strike="noStrike" cap="none" normalizeH="0" baseline="0" dirty="0">
                          <a:ln>
                            <a:noFill/>
                          </a:ln>
                          <a:effectLst/>
                          <a:latin typeface="Arabic Typesetting" panose="03020402040406030203" pitchFamily="66" charset="-78"/>
                          <a:cs typeface="Arabic Typesetting" panose="03020402040406030203" pitchFamily="66" charset="-78"/>
                        </a:rPr>
                        <a:t>المجمـــــــــــــوع</a:t>
                      </a: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tc>
                  <a:txBody>
                    <a:bodyPr/>
                    <a:lstStyle/>
                    <a:p>
                      <a:pPr marL="0" marR="0" lvl="0" indent="0" algn="ctr" defTabSz="914400" rtl="1"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8"/>
                  </a:ext>
                </a:extLst>
              </a:tr>
            </a:tbl>
          </a:graphicData>
        </a:graphic>
      </p:graphicFrame>
      <p:sp>
        <p:nvSpPr>
          <p:cNvPr id="11" name="Oval 9"/>
          <p:cNvSpPr/>
          <p:nvPr/>
        </p:nvSpPr>
        <p:spPr>
          <a:xfrm>
            <a:off x="7308304" y="8967"/>
            <a:ext cx="1835696" cy="1043769"/>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نشاط43</a:t>
            </a:r>
          </a:p>
          <a:p>
            <a:pPr algn="ctr"/>
            <a:r>
              <a:rPr lang="ar-EG" sz="2400" b="1" dirty="0">
                <a:solidFill>
                  <a:schemeClr val="bg1"/>
                </a:solidFill>
                <a:latin typeface="Arabic Typesetting" panose="03020402040406030203" pitchFamily="66" charset="-78"/>
                <a:cs typeface="Arabic Typesetting" panose="03020402040406030203" pitchFamily="66" charset="-78"/>
              </a:rPr>
              <a:t>جماعي 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3"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101</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a:pPr>
            <a:endParaRPr lang="en-US"/>
          </a:p>
        </p:txBody>
      </p:sp>
      <p:sp>
        <p:nvSpPr>
          <p:cNvPr id="3" name="Subtitle 2"/>
          <p:cNvSpPr>
            <a:spLocks noGrp="1"/>
          </p:cNvSpPr>
          <p:nvPr>
            <p:ph type="subTitle" idx="1"/>
          </p:nvPr>
        </p:nvSpPr>
        <p:spPr/>
        <p:txBody>
          <a:bodyPr/>
          <a:lstStyle/>
          <a:p>
            <a:pPr>
              <a:defRPr/>
            </a:pPr>
            <a:endParaRPr lang="en-US"/>
          </a:p>
        </p:txBody>
      </p:sp>
      <p:pic>
        <p:nvPicPr>
          <p:cNvPr id="106502" name="Picture 2" descr="C:\Users\said\Desktop\79955.bmp"/>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8" name="مربع نص 7"/>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t>القبعات الست &amp;&amp;المشرفة التربوية/مهره عبدالله أل طلحان&amp;&amp;جميع الحقوق محفوظة&amp;&amp;</a:t>
            </a:r>
          </a:p>
        </p:txBody>
      </p:sp>
      <p:sp>
        <p:nvSpPr>
          <p:cNvPr id="9" name="عنصر نائب لرقم الشريحة 8"/>
          <p:cNvSpPr txBox="1">
            <a:spLocks/>
          </p:cNvSpPr>
          <p:nvPr/>
        </p:nvSpPr>
        <p:spPr>
          <a:xfrm>
            <a:off x="8358214" y="6429396"/>
            <a:ext cx="785786"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mn-lt"/>
                <a:ea typeface="+mn-ea"/>
                <a:cs typeface="+mn-cs"/>
              </a:rPr>
              <a:pPr marL="0" marR="0" lvl="0" indent="0" algn="r" defTabSz="914400" rtl="1" eaLnBrk="1" fontAlgn="auto" latinLnBrk="0" hangingPunct="1">
                <a:lnSpc>
                  <a:spcPct val="100000"/>
                </a:lnSpc>
                <a:spcBef>
                  <a:spcPts val="0"/>
                </a:spcBef>
                <a:spcAft>
                  <a:spcPts val="0"/>
                </a:spcAft>
                <a:buClrTx/>
                <a:buSzTx/>
                <a:buFontTx/>
                <a:buNone/>
                <a:tabLst/>
                <a:defRPr/>
              </a:pPr>
              <a:t>102</a:t>
            </a:fld>
            <a:endParaRPr kumimoji="0" lang="ar-SA" sz="2400" b="0" i="0" u="none" strike="noStrike" kern="1200" cap="none" spc="0" normalizeH="0" baseline="0" noProof="0" dirty="0">
              <a:ln>
                <a:noFill/>
              </a:ln>
              <a:solidFill>
                <a:srgbClr val="002060"/>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8" name="Picture 4" descr="http://www.shorouknews.com/uploadedimages/Sections/People%20-%20Life/Family/original/man%20laugh.jpeg"/>
          <p:cNvPicPr>
            <a:picLocks noChangeAspect="1" noChangeArrowheads="1"/>
          </p:cNvPicPr>
          <p:nvPr/>
        </p:nvPicPr>
        <p:blipFill>
          <a:blip r:embed="rId3"/>
          <a:srcRect/>
          <a:stretch>
            <a:fillRect/>
          </a:stretch>
        </p:blipFill>
        <p:spPr bwMode="auto">
          <a:xfrm>
            <a:off x="16244" y="1285860"/>
            <a:ext cx="4436673" cy="3357586"/>
          </a:xfrm>
          <a:prstGeom prst="rect">
            <a:avLst/>
          </a:prstGeom>
          <a:noFill/>
        </p:spPr>
      </p:pic>
      <p:pic>
        <p:nvPicPr>
          <p:cNvPr id="72706" name="Picture 2" descr="http://the-syrian.com/wp-content/uploads/18.jpg"/>
          <p:cNvPicPr>
            <a:picLocks noChangeAspect="1" noChangeArrowheads="1"/>
          </p:cNvPicPr>
          <p:nvPr/>
        </p:nvPicPr>
        <p:blipFill>
          <a:blip r:embed="rId4"/>
          <a:srcRect/>
          <a:stretch>
            <a:fillRect/>
          </a:stretch>
        </p:blipFill>
        <p:spPr bwMode="auto">
          <a:xfrm>
            <a:off x="4429124" y="1285860"/>
            <a:ext cx="4500574" cy="3286148"/>
          </a:xfrm>
          <a:prstGeom prst="rect">
            <a:avLst/>
          </a:prstGeom>
          <a:noFill/>
        </p:spPr>
      </p:pic>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defRPr/>
            </a:pPr>
            <a:r>
              <a:rPr lang="ar-EG" sz="3200" b="1" dirty="0">
                <a:solidFill>
                  <a:srgbClr val="C0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ما هو تعليقك ؟؟؟؟؟؟</a:t>
            </a:r>
            <a:endParaRPr lang="en-US" sz="3200" b="1" dirty="0">
              <a:solidFill>
                <a:srgbClr val="C0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9" name="مستطيل 15"/>
          <p:cNvSpPr/>
          <p:nvPr/>
        </p:nvSpPr>
        <p:spPr>
          <a:xfrm>
            <a:off x="639984" y="5429264"/>
            <a:ext cx="845103" cy="400110"/>
          </a:xfrm>
          <a:prstGeom prst="rect">
            <a:avLst/>
          </a:prstGeom>
        </p:spPr>
        <p:txBody>
          <a:bodyPr wrap="none">
            <a:spAutoFit/>
            <a:scene3d>
              <a:camera prst="perspectiveHeroicExtremeRightFacing"/>
              <a:lightRig rig="threePt" dir="t"/>
            </a:scene3d>
          </a:bodyPr>
          <a:lstStyle/>
          <a:p>
            <a:r>
              <a:rPr lang="en-US" sz="2000" dirty="0">
                <a:latin typeface="Arabic Typesetting" panose="03020402040406030203" pitchFamily="66" charset="-78"/>
                <a:cs typeface="Arabic Typesetting" panose="03020402040406030203" pitchFamily="66" charset="-78"/>
              </a:rPr>
              <a:t>ice Break</a:t>
            </a:r>
            <a:endParaRPr lang="ar-EG" sz="2000" dirty="0">
              <a:latin typeface="Arabic Typesetting" panose="03020402040406030203" pitchFamily="66" charset="-78"/>
              <a:cs typeface="Arabic Typesetting" panose="03020402040406030203" pitchFamily="66" charset="-78"/>
            </a:endParaRPr>
          </a:p>
        </p:txBody>
      </p:sp>
      <p:sp>
        <p:nvSpPr>
          <p:cNvPr id="10" name="مربع نص 9"/>
          <p:cNvSpPr txBox="1"/>
          <p:nvPr/>
        </p:nvSpPr>
        <p:spPr>
          <a:xfrm>
            <a:off x="1907704" y="4729001"/>
            <a:ext cx="6093320" cy="2308324"/>
          </a:xfrm>
          <a:prstGeom prst="rect">
            <a:avLst/>
          </a:prstGeom>
          <a:noFill/>
        </p:spPr>
        <p:txBody>
          <a:bodyPr wrap="square" rtlCol="1">
            <a:spAutoFit/>
          </a:bodyPr>
          <a:lstStyle/>
          <a:p>
            <a:r>
              <a:rPr lang="ar-EG" sz="3600" dirty="0">
                <a:latin typeface="Arabic Typesetting" panose="03020402040406030203" pitchFamily="66" charset="-78"/>
                <a:cs typeface="Arabic Typesetting" panose="03020402040406030203" pitchFamily="66" charset="-78"/>
              </a:rPr>
              <a:t>وأنت في قمة الغضب.. لا تتخذ قرارات</a:t>
            </a:r>
            <a:endParaRPr lang="en-US" sz="3600" dirty="0">
              <a:latin typeface="Arabic Typesetting" panose="03020402040406030203" pitchFamily="66" charset="-78"/>
              <a:cs typeface="Arabic Typesetting" panose="03020402040406030203" pitchFamily="66" charset="-78"/>
            </a:endParaRPr>
          </a:p>
          <a:p>
            <a:r>
              <a:rPr lang="ar-EG" sz="3600" dirty="0">
                <a:latin typeface="Arabic Typesetting" panose="03020402040406030203" pitchFamily="66" charset="-78"/>
                <a:cs typeface="Arabic Typesetting" panose="03020402040406030203" pitchFamily="66" charset="-78"/>
              </a:rPr>
              <a:t>وأنت في قمة السعادة .. لا تعطي وعود</a:t>
            </a:r>
            <a:endParaRPr lang="en-US" sz="3600" dirty="0">
              <a:latin typeface="Arabic Typesetting" panose="03020402040406030203" pitchFamily="66" charset="-78"/>
              <a:cs typeface="Arabic Typesetting" panose="03020402040406030203" pitchFamily="66" charset="-78"/>
            </a:endParaRPr>
          </a:p>
          <a:p>
            <a:r>
              <a:rPr lang="ar-EG" sz="3600" dirty="0">
                <a:solidFill>
                  <a:schemeClr val="bg1"/>
                </a:solidFill>
                <a:latin typeface="Arabic Typesetting" panose="03020402040406030203" pitchFamily="66" charset="-78"/>
                <a:cs typeface="Arabic Typesetting" panose="03020402040406030203" pitchFamily="66" charset="-78"/>
              </a:rPr>
              <a:t>وأنت في قمة الغضب لا تتخذ قرارات </a:t>
            </a:r>
          </a:p>
          <a:p>
            <a:r>
              <a:rPr lang="ar-EG" sz="3600" dirty="0">
                <a:solidFill>
                  <a:schemeClr val="bg1"/>
                </a:solidFill>
                <a:latin typeface="Arabic Typesetting" panose="03020402040406030203" pitchFamily="66" charset="-78"/>
                <a:cs typeface="Arabic Typesetting" panose="03020402040406030203" pitchFamily="66" charset="-78"/>
              </a:rPr>
              <a:t>وأنت في قمة السعادة لا تعطي وعود</a:t>
            </a:r>
          </a:p>
        </p:txBody>
      </p:sp>
      <p:sp>
        <p:nvSpPr>
          <p:cNvPr id="12" name="Oval 9"/>
          <p:cNvSpPr/>
          <p:nvPr/>
        </p:nvSpPr>
        <p:spPr>
          <a:xfrm>
            <a:off x="7796052" y="77478"/>
            <a:ext cx="1347948" cy="1043769"/>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نشاط4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3"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6"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11</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249209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0" y="0"/>
            <a:ext cx="9144000" cy="1214422"/>
          </a:xfrm>
          <a:prstGeom prst="rect">
            <a:avLst/>
          </a:prstGeom>
        </p:spPr>
        <p:style>
          <a:lnRef idx="3">
            <a:schemeClr val="lt1"/>
          </a:lnRef>
          <a:fillRef idx="1">
            <a:schemeClr val="accent1"/>
          </a:fillRef>
          <a:effectRef idx="1">
            <a:schemeClr val="accent1"/>
          </a:effectRef>
          <a:fontRef idx="minor">
            <a:schemeClr val="lt1"/>
          </a:fontRef>
        </p:style>
        <p:txBody>
          <a:bodyPr anchor="b"/>
          <a:lstStyle/>
          <a:p>
            <a:pPr rtl="0">
              <a:spcBef>
                <a:spcPct val="20000"/>
              </a:spcBef>
              <a:buClr>
                <a:schemeClr val="accent1"/>
              </a:buClr>
              <a:buSzPct val="70000"/>
              <a:defRPr/>
            </a:pPr>
            <a:endParaRPr lang="en-US" sz="4400" b="1" dirty="0">
              <a:latin typeface="Arabic Typesetting" panose="03020402040406030203" pitchFamily="66" charset="-78"/>
              <a:cs typeface="Arabic Typesetting" panose="03020402040406030203" pitchFamily="66" charset="-78"/>
            </a:endParaRPr>
          </a:p>
        </p:txBody>
      </p:sp>
      <p:sp>
        <p:nvSpPr>
          <p:cNvPr id="2" name="Rounded Rectangle 1"/>
          <p:cNvSpPr/>
          <p:nvPr/>
        </p:nvSpPr>
        <p:spPr>
          <a:xfrm>
            <a:off x="4448624" y="3786864"/>
            <a:ext cx="204383" cy="387191"/>
          </a:xfrm>
          <a:prstGeom prst="roundRect">
            <a:avLst/>
          </a:prstGeom>
        </p:spPr>
        <p:txBody>
          <a:bodyPr wrap="none" rtlCol="1" anchor="ctr">
            <a:spAutoFit/>
          </a:bodyPr>
          <a:lstStyle/>
          <a:p>
            <a:pPr algn="ctr"/>
            <a:endParaRPr lang="ar-EG" dirty="0">
              <a:latin typeface="Arabic Typesetting" panose="03020402040406030203" pitchFamily="66" charset="-78"/>
              <a:cs typeface="Arabic Typesetting" panose="03020402040406030203" pitchFamily="66" charset="-78"/>
            </a:endParaRPr>
          </a:p>
        </p:txBody>
      </p:sp>
      <p:sp>
        <p:nvSpPr>
          <p:cNvPr id="3" name="Rounded Rectangle 2"/>
          <p:cNvSpPr/>
          <p:nvPr/>
        </p:nvSpPr>
        <p:spPr>
          <a:xfrm>
            <a:off x="857224" y="2071678"/>
            <a:ext cx="7572428" cy="408623"/>
          </a:xfrm>
          <a:prstGeom prst="roundRect">
            <a:avLst/>
          </a:prstGeom>
        </p:spPr>
        <p:txBody>
          <a:bodyPr wrap="square" rtlCol="1" anchor="ctr">
            <a:spAutoFit/>
          </a:bodyPr>
          <a:lstStyle/>
          <a:p>
            <a:pPr algn="ctr"/>
            <a:endParaRPr lang="ar-EG" dirty="0">
              <a:latin typeface="Arabic Typesetting" panose="03020402040406030203" pitchFamily="66" charset="-78"/>
              <a:cs typeface="Arabic Typesetting" panose="03020402040406030203" pitchFamily="66" charset="-78"/>
            </a:endParaRPr>
          </a:p>
        </p:txBody>
      </p:sp>
      <p:sp>
        <p:nvSpPr>
          <p:cNvPr id="4" name="TextBox 3"/>
          <p:cNvSpPr txBox="1"/>
          <p:nvPr/>
        </p:nvSpPr>
        <p:spPr>
          <a:xfrm>
            <a:off x="1979712" y="253097"/>
            <a:ext cx="6581226" cy="1631216"/>
          </a:xfrm>
          <a:prstGeom prst="rect">
            <a:avLst/>
          </a:prstGeom>
          <a:noFill/>
        </p:spPr>
        <p:txBody>
          <a:bodyPr wrap="square" rtlCol="1">
            <a:spAutoFit/>
          </a:bodyPr>
          <a:lstStyle/>
          <a:p>
            <a:pPr algn="ctr"/>
            <a:r>
              <a:rPr lang="ar-EG" sz="4000" b="1" dirty="0">
                <a:solidFill>
                  <a:srgbClr val="C00000"/>
                </a:solidFill>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rPr>
              <a:t> ما الذي سنتعلمه اليوم</a:t>
            </a:r>
            <a:endParaRPr lang="en-US" sz="4000" b="1" dirty="0">
              <a:solidFill>
                <a:srgbClr val="C00000"/>
              </a:solidFill>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endParaRPr>
          </a:p>
          <a:p>
            <a:endParaRPr lang="en-US" sz="4000" b="1" dirty="0">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endParaRPr>
          </a:p>
          <a:p>
            <a:endParaRPr lang="ar-EG" sz="2000"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9" name="مستطيل 7"/>
          <p:cNvSpPr/>
          <p:nvPr/>
        </p:nvSpPr>
        <p:spPr>
          <a:xfrm>
            <a:off x="-571504" y="5929330"/>
            <a:ext cx="3500430" cy="430887"/>
          </a:xfrm>
          <a:prstGeom prst="rect">
            <a:avLst/>
          </a:prstGeom>
          <a:noFill/>
        </p:spPr>
        <p:txBody>
          <a:bodyPr wrap="square" lIns="91440" tIns="45720" rIns="91440" bIns="45720">
            <a:spAutoFit/>
            <a:scene3d>
              <a:camera prst="isometricOffAxis1Right"/>
              <a:lightRig rig="balanced" dir="t">
                <a:rot lat="0" lon="0" rev="2100000"/>
              </a:lightRig>
            </a:scene3d>
            <a:sp3d extrusionH="57150" prstMaterial="metal">
              <a:bevelT w="38100" h="25400"/>
              <a:contourClr>
                <a:schemeClr val="bg2"/>
              </a:contourClr>
            </a:sp3d>
          </a:bodyPr>
          <a:lstStyle/>
          <a:p>
            <a:pPr algn="ctr"/>
            <a:r>
              <a:rPr lang="en-US" dirty="0">
                <a:latin typeface="Arabic Typesetting" panose="03020402040406030203" pitchFamily="66" charset="-78"/>
                <a:cs typeface="Arabic Typesetting" panose="03020402040406030203" pitchFamily="66" charset="-78"/>
              </a:rPr>
              <a:t>primary</a:t>
            </a:r>
            <a:r>
              <a:rPr lang="en-US" cap="none" spc="0" dirty="0">
                <a:ln w="50800"/>
                <a:effectLst>
                  <a:glow rad="63500">
                    <a:schemeClr val="accent1">
                      <a:satMod val="175000"/>
                      <a:alpha val="40000"/>
                    </a:schemeClr>
                  </a:glow>
                  <a:reflection blurRad="6350" stA="50000" endA="300" endPos="50000" dist="29997" dir="5400000" sy="-100000" algn="bl" rotWithShape="0"/>
                </a:effectLst>
                <a:latin typeface="Arabic Typesetting" panose="03020402040406030203" pitchFamily="66" charset="-78"/>
                <a:cs typeface="Arabic Typesetting" panose="03020402040406030203" pitchFamily="66" charset="-78"/>
              </a:rPr>
              <a:t> </a:t>
            </a:r>
            <a:r>
              <a:rPr lang="en-US" dirty="0">
                <a:latin typeface="Arabic Typesetting" panose="03020402040406030203" pitchFamily="66" charset="-78"/>
                <a:cs typeface="Arabic Typesetting" panose="03020402040406030203" pitchFamily="66" charset="-78"/>
              </a:rPr>
              <a:t>Summary</a:t>
            </a:r>
            <a:endParaRPr lang="ar-EG" dirty="0">
              <a:latin typeface="Arabic Typesetting" panose="03020402040406030203" pitchFamily="66" charset="-78"/>
              <a:cs typeface="Arabic Typesetting" panose="03020402040406030203" pitchFamily="66" charset="-78"/>
            </a:endParaRPr>
          </a:p>
          <a:p>
            <a:pPr algn="ctr"/>
            <a:endParaRPr lang="ar-SA" sz="400" cap="none" spc="0" dirty="0">
              <a:ln w="50800"/>
              <a:effectLst>
                <a:glow rad="63500">
                  <a:schemeClr val="accent1">
                    <a:satMod val="175000"/>
                    <a:alpha val="40000"/>
                  </a:schemeClr>
                </a:glow>
                <a:reflection blurRad="6350" stA="50000" endA="300" endPos="50000" dist="29997" dir="5400000" sy="-100000" algn="bl" rotWithShape="0"/>
              </a:effectLst>
              <a:latin typeface="Arabic Typesetting" panose="03020402040406030203" pitchFamily="66" charset="-78"/>
              <a:cs typeface="Arabic Typesetting" panose="03020402040406030203" pitchFamily="66" charset="-78"/>
            </a:endParaRPr>
          </a:p>
        </p:txBody>
      </p:sp>
      <p:graphicFrame>
        <p:nvGraphicFramePr>
          <p:cNvPr id="12" name="جدول 11"/>
          <p:cNvGraphicFramePr>
            <a:graphicFrameLocks noGrp="1"/>
          </p:cNvGraphicFramePr>
          <p:nvPr>
            <p:extLst>
              <p:ext uri="{D42A27DB-BD31-4B8C-83A1-F6EECF244321}">
                <p14:modId xmlns:p14="http://schemas.microsoft.com/office/powerpoint/2010/main" val="3270560380"/>
              </p:ext>
            </p:extLst>
          </p:nvPr>
        </p:nvGraphicFramePr>
        <p:xfrm>
          <a:off x="2483768" y="2392309"/>
          <a:ext cx="4861774" cy="2891919"/>
        </p:xfrm>
        <a:graphic>
          <a:graphicData uri="http://schemas.openxmlformats.org/drawingml/2006/table">
            <a:tbl>
              <a:tblPr rtl="1" firstRow="1" bandRow="1">
                <a:tableStyleId>{5C22544A-7EE6-4342-B048-85BDC9FD1C3A}</a:tableStyleId>
              </a:tblPr>
              <a:tblGrid>
                <a:gridCol w="4861774">
                  <a:extLst>
                    <a:ext uri="{9D8B030D-6E8A-4147-A177-3AD203B41FA5}">
                      <a16:colId xmlns:a16="http://schemas.microsoft.com/office/drawing/2014/main" val="20000"/>
                    </a:ext>
                  </a:extLst>
                </a:gridCol>
              </a:tblGrid>
              <a:tr h="551277">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حلول مبتكرة </a:t>
                      </a:r>
                      <a:r>
                        <a:rPr kumimoji="0" lang="ar-EG"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لتحسين وضع المعلم</a:t>
                      </a:r>
                      <a:endParaRPr kumimoji="0" lang="ar-SA"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tc>
                <a:extLst>
                  <a:ext uri="{0D108BD9-81ED-4DB2-BD59-A6C34878D82A}">
                    <a16:rowId xmlns:a16="http://schemas.microsoft.com/office/drawing/2014/main" val="10000"/>
                  </a:ext>
                </a:extLst>
              </a:tr>
              <a:tr h="447147">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EG"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تطبيق على </a:t>
                      </a:r>
                      <a:r>
                        <a:rPr kumimoji="0" lang="ar-SA"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نظرية الفور مات </a:t>
                      </a:r>
                      <a:endParaRPr kumimoji="0" lang="en-US"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tc>
                <a:extLst>
                  <a:ext uri="{0D108BD9-81ED-4DB2-BD59-A6C34878D82A}">
                    <a16:rowId xmlns:a16="http://schemas.microsoft.com/office/drawing/2014/main" val="10001"/>
                  </a:ext>
                </a:extLst>
              </a:tr>
              <a:tr h="552054">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القبعات الست </a:t>
                      </a:r>
                      <a:endParaRPr kumimoji="0" lang="en-US"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tc>
                <a:extLst>
                  <a:ext uri="{0D108BD9-81ED-4DB2-BD59-A6C34878D82A}">
                    <a16:rowId xmlns:a16="http://schemas.microsoft.com/office/drawing/2014/main" val="10002"/>
                  </a:ext>
                </a:extLst>
              </a:tr>
              <a:tr h="447147">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إستراتيجية النتائج المترتبة</a:t>
                      </a:r>
                      <a:endParaRPr kumimoji="0" lang="en-US"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tc>
                <a:extLst>
                  <a:ext uri="{0D108BD9-81ED-4DB2-BD59-A6C34878D82A}">
                    <a16:rowId xmlns:a16="http://schemas.microsoft.com/office/drawing/2014/main" val="10003"/>
                  </a:ext>
                </a:extLst>
              </a:tr>
              <a:tr h="447147">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إستراتيجية اعتبار جميع العوامل</a:t>
                      </a:r>
                      <a:endParaRPr kumimoji="0" lang="en-US"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tc>
                <a:extLst>
                  <a:ext uri="{0D108BD9-81ED-4DB2-BD59-A6C34878D82A}">
                    <a16:rowId xmlns:a16="http://schemas.microsoft.com/office/drawing/2014/main" val="10004"/>
                  </a:ext>
                </a:extLst>
              </a:tr>
              <a:tr h="447147">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حلول مبتكرة </a:t>
                      </a:r>
                      <a:r>
                        <a:rPr kumimoji="0" lang="ar-EG"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لتحسين وضع المعلم</a:t>
                      </a:r>
                      <a:endParaRPr kumimoji="0" lang="ar-SA" sz="2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tc>
                <a:extLst>
                  <a:ext uri="{0D108BD9-81ED-4DB2-BD59-A6C34878D82A}">
                    <a16:rowId xmlns:a16="http://schemas.microsoft.com/office/drawing/2014/main" val="10005"/>
                  </a:ext>
                </a:extLst>
              </a:tr>
            </a:tbl>
          </a:graphicData>
        </a:graphic>
      </p:graphicFrame>
      <p:pic>
        <p:nvPicPr>
          <p:cNvPr id="1026" name="Picture 2" descr="D:\a.s.a\برشورات\png\8.png"/>
          <p:cNvPicPr>
            <a:picLocks noChangeAspect="1" noChangeArrowheads="1"/>
          </p:cNvPicPr>
          <p:nvPr/>
        </p:nvPicPr>
        <p:blipFill>
          <a:blip r:embed="rId3"/>
          <a:srcRect b="11111"/>
          <a:stretch>
            <a:fillRect/>
          </a:stretch>
        </p:blipFill>
        <p:spPr bwMode="auto">
          <a:xfrm>
            <a:off x="-214346" y="1214422"/>
            <a:ext cx="2571768" cy="2286016"/>
          </a:xfrm>
          <a:prstGeom prst="rect">
            <a:avLst/>
          </a:prstGeom>
          <a:noFill/>
        </p:spPr>
      </p:pic>
      <p:sp>
        <p:nvSpPr>
          <p:cNvPr id="13"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12</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830200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18026" y="1285861"/>
            <a:ext cx="6000792" cy="1200329"/>
          </a:xfrm>
          <a:prstGeom prst="rect">
            <a:avLst/>
          </a:prstGeom>
        </p:spPr>
        <p:txBody>
          <a:bodyPr wrap="square">
            <a:spAutoFit/>
          </a:bodyPr>
          <a:lstStyle/>
          <a:p>
            <a:r>
              <a:rPr lang="ar-SA" sz="3600" b="1" dirty="0">
                <a:latin typeface="Arabic Typesetting" panose="03020402040406030203" pitchFamily="66" charset="-78"/>
                <a:cs typeface="Arabic Typesetting" panose="03020402040406030203" pitchFamily="66" charset="-78"/>
              </a:rPr>
              <a:t> </a:t>
            </a:r>
            <a:br>
              <a:rPr lang="ar-SA" sz="3600" b="1" dirty="0">
                <a:latin typeface="Arabic Typesetting" panose="03020402040406030203" pitchFamily="66" charset="-78"/>
                <a:cs typeface="Arabic Typesetting" panose="03020402040406030203" pitchFamily="66" charset="-78"/>
              </a:rPr>
            </a:br>
            <a:r>
              <a:rPr lang="ar-EG" sz="3600" b="1" dirty="0">
                <a:latin typeface="Arabic Typesetting" panose="03020402040406030203" pitchFamily="66" charset="-78"/>
                <a:cs typeface="Arabic Typesetting" panose="03020402040406030203" pitchFamily="66" charset="-78"/>
              </a:rPr>
              <a:t> </a:t>
            </a:r>
            <a:endParaRPr lang="ar-SA" sz="3600" b="1" dirty="0">
              <a:latin typeface="Arabic Typesetting" panose="03020402040406030203" pitchFamily="66" charset="-78"/>
              <a:cs typeface="Arabic Typesetting" panose="03020402040406030203" pitchFamily="66" charset="-78"/>
            </a:endParaRPr>
          </a:p>
        </p:txBody>
      </p:sp>
      <p:sp>
        <p:nvSpPr>
          <p:cNvPr id="6" name="Subtitle 2"/>
          <p:cNvSpPr txBox="1">
            <a:spLocks/>
          </p:cNvSpPr>
          <p:nvPr/>
        </p:nvSpPr>
        <p:spPr>
          <a:xfrm>
            <a:off x="0" y="48662"/>
            <a:ext cx="9103594" cy="830998"/>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endParaRPr lang="en-US" sz="2000" dirty="0">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endParaRPr>
          </a:p>
        </p:txBody>
      </p:sp>
      <p:sp>
        <p:nvSpPr>
          <p:cNvPr id="16" name="مربع نص 15"/>
          <p:cNvSpPr txBox="1"/>
          <p:nvPr/>
        </p:nvSpPr>
        <p:spPr>
          <a:xfrm>
            <a:off x="3706391" y="0"/>
            <a:ext cx="3961405" cy="830997"/>
          </a:xfrm>
          <a:prstGeom prst="rect">
            <a:avLst/>
          </a:prstGeom>
          <a:noFill/>
        </p:spPr>
        <p:txBody>
          <a:bodyPr wrap="none" rtlCol="1">
            <a:spAutoFit/>
          </a:bodyPr>
          <a:lstStyle/>
          <a:p>
            <a:r>
              <a:rPr lang="ar-EG" sz="32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rPr>
              <a:t>هل لديك خبرة سابقة عن القبعات الست ؟</a:t>
            </a:r>
            <a:endParaRPr lang="en-US" sz="28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endParaRPr>
          </a:p>
          <a:p>
            <a:endParaRPr lang="ar-EG" sz="1600" dirty="0">
              <a:latin typeface="Arabic Typesetting" panose="03020402040406030203" pitchFamily="66" charset="-78"/>
              <a:cs typeface="Arabic Typesetting" panose="03020402040406030203" pitchFamily="66" charset="-78"/>
            </a:endParaRPr>
          </a:p>
        </p:txBody>
      </p:sp>
      <p:pic>
        <p:nvPicPr>
          <p:cNvPr id="86018" name="Picture 2" descr="C:\Users\Al-Kady\Desktop\بور بوينت صور\Untitled-1.png"/>
          <p:cNvPicPr>
            <a:picLocks noChangeAspect="1" noChangeArrowheads="1"/>
          </p:cNvPicPr>
          <p:nvPr/>
        </p:nvPicPr>
        <p:blipFill>
          <a:blip r:embed="rId3"/>
          <a:srcRect/>
          <a:stretch>
            <a:fillRect/>
          </a:stretch>
        </p:blipFill>
        <p:spPr bwMode="auto">
          <a:xfrm>
            <a:off x="510810" y="1043769"/>
            <a:ext cx="7715272" cy="5008292"/>
          </a:xfrm>
          <a:prstGeom prst="rect">
            <a:avLst/>
          </a:prstGeom>
          <a:noFill/>
        </p:spPr>
      </p:pic>
      <p:sp>
        <p:nvSpPr>
          <p:cNvPr id="15" name="مستطيل 14"/>
          <p:cNvSpPr/>
          <p:nvPr/>
        </p:nvSpPr>
        <p:spPr>
          <a:xfrm>
            <a:off x="1159379" y="5929330"/>
            <a:ext cx="1555233" cy="400110"/>
          </a:xfrm>
          <a:prstGeom prst="rect">
            <a:avLst/>
          </a:prstGeom>
        </p:spPr>
        <p:txBody>
          <a:bodyPr wrap="none">
            <a:spAutoFit/>
            <a:scene3d>
              <a:camera prst="isometricOffAxis1Right"/>
              <a:lightRig rig="threePt" dir="t"/>
            </a:scene3d>
          </a:bodyPr>
          <a:lstStyle/>
          <a:p>
            <a:r>
              <a:rPr lang="en-US" sz="2000" b="1" dirty="0">
                <a:solidFill>
                  <a:srgbClr val="002060"/>
                </a:solidFill>
                <a:latin typeface="Arabic Typesetting" panose="03020402040406030203" pitchFamily="66" charset="-78"/>
                <a:cs typeface="Arabic Typesetting" panose="03020402040406030203" pitchFamily="66" charset="-78"/>
              </a:rPr>
              <a:t>Ground knowledge</a:t>
            </a:r>
            <a:endParaRPr lang="ar-SA" sz="2000" b="1" dirty="0">
              <a:solidFill>
                <a:srgbClr val="002060"/>
              </a:solidFill>
              <a:latin typeface="Arabic Typesetting" panose="03020402040406030203" pitchFamily="66" charset="-78"/>
              <a:cs typeface="Arabic Typesetting" panose="03020402040406030203" pitchFamily="66" charset="-78"/>
            </a:endParaRPr>
          </a:p>
        </p:txBody>
      </p:sp>
      <p:sp>
        <p:nvSpPr>
          <p:cNvPr id="11" name="Oval 9"/>
          <p:cNvSpPr/>
          <p:nvPr/>
        </p:nvSpPr>
        <p:spPr>
          <a:xfrm>
            <a:off x="7755646" y="0"/>
            <a:ext cx="1347948" cy="1043769"/>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نشاط5 حواري10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13</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3035443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18026" y="1285861"/>
            <a:ext cx="6000792" cy="1200329"/>
          </a:xfrm>
          <a:prstGeom prst="rect">
            <a:avLst/>
          </a:prstGeom>
        </p:spPr>
        <p:txBody>
          <a:bodyPr wrap="square">
            <a:spAutoFit/>
          </a:bodyPr>
          <a:lstStyle/>
          <a:p>
            <a:r>
              <a:rPr lang="ar-SA" sz="3600" b="1" dirty="0">
                <a:latin typeface="Arabic Typesetting" panose="03020402040406030203" pitchFamily="66" charset="-78"/>
                <a:cs typeface="Arabic Typesetting" panose="03020402040406030203" pitchFamily="66" charset="-78"/>
              </a:rPr>
              <a:t> </a:t>
            </a:r>
            <a:br>
              <a:rPr lang="ar-SA" sz="3600" b="1" dirty="0">
                <a:latin typeface="Arabic Typesetting" panose="03020402040406030203" pitchFamily="66" charset="-78"/>
                <a:cs typeface="Arabic Typesetting" panose="03020402040406030203" pitchFamily="66" charset="-78"/>
              </a:rPr>
            </a:br>
            <a:r>
              <a:rPr lang="ar-EG" sz="3600" b="1" dirty="0">
                <a:latin typeface="Arabic Typesetting" panose="03020402040406030203" pitchFamily="66" charset="-78"/>
                <a:cs typeface="Arabic Typesetting" panose="03020402040406030203" pitchFamily="66" charset="-78"/>
              </a:rPr>
              <a:t> </a:t>
            </a:r>
            <a:endParaRPr lang="ar-SA" sz="3600" b="1" dirty="0">
              <a:latin typeface="Arabic Typesetting" panose="03020402040406030203" pitchFamily="66" charset="-78"/>
              <a:cs typeface="Arabic Typesetting" panose="03020402040406030203" pitchFamily="66" charset="-78"/>
            </a:endParaRPr>
          </a:p>
        </p:txBody>
      </p:sp>
      <p:sp>
        <p:nvSpPr>
          <p:cNvPr id="6" name="Subtitle 2"/>
          <p:cNvSpPr txBox="1">
            <a:spLocks/>
          </p:cNvSpPr>
          <p:nvPr/>
        </p:nvSpPr>
        <p:spPr>
          <a:xfrm>
            <a:off x="0" y="1"/>
            <a:ext cx="9121471" cy="1213945"/>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4000" b="1" dirty="0">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rPr>
              <a:t>ما وظيفة كل قبعة؟</a:t>
            </a:r>
            <a:endParaRPr lang="en-US" sz="4400" b="1" dirty="0">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endParaRPr>
          </a:p>
        </p:txBody>
      </p:sp>
      <p:pic>
        <p:nvPicPr>
          <p:cNvPr id="10" name="Picture 2" descr="C:\Users\Al-Kady\Desktop\بور بوينت صور\Untitled-1.png"/>
          <p:cNvPicPr>
            <a:picLocks noChangeAspect="1" noChangeArrowheads="1"/>
          </p:cNvPicPr>
          <p:nvPr/>
        </p:nvPicPr>
        <p:blipFill>
          <a:blip r:embed="rId3"/>
          <a:srcRect/>
          <a:stretch>
            <a:fillRect/>
          </a:stretch>
        </p:blipFill>
        <p:spPr bwMode="auto">
          <a:xfrm>
            <a:off x="214282" y="1213946"/>
            <a:ext cx="8358246" cy="5039553"/>
          </a:xfrm>
          <a:prstGeom prst="rect">
            <a:avLst/>
          </a:prstGeom>
          <a:noFill/>
        </p:spPr>
      </p:pic>
      <p:sp>
        <p:nvSpPr>
          <p:cNvPr id="16" name="مستطيل 15"/>
          <p:cNvSpPr/>
          <p:nvPr/>
        </p:nvSpPr>
        <p:spPr>
          <a:xfrm>
            <a:off x="-118837" y="6072206"/>
            <a:ext cx="2762011" cy="400110"/>
          </a:xfrm>
          <a:prstGeom prst="rect">
            <a:avLst/>
          </a:prstGeom>
        </p:spPr>
        <p:txBody>
          <a:bodyPr wrap="square">
            <a:spAutoFit/>
            <a:scene3d>
              <a:camera prst="isometricOffAxis1Right"/>
              <a:lightRig rig="threePt" dir="t"/>
            </a:scene3d>
          </a:bodyPr>
          <a:lstStyle/>
          <a:p>
            <a:r>
              <a:rPr lang="en-US" sz="2000" b="1" dirty="0">
                <a:solidFill>
                  <a:srgbClr val="002060"/>
                </a:solidFill>
                <a:latin typeface="Arabic Typesetting" panose="03020402040406030203" pitchFamily="66" charset="-78"/>
                <a:cs typeface="Arabic Typesetting" panose="03020402040406030203" pitchFamily="66" charset="-78"/>
              </a:rPr>
              <a:t>Ground knowledge</a:t>
            </a:r>
            <a:endParaRPr lang="ar-SA" sz="2000" b="1" dirty="0">
              <a:solidFill>
                <a:srgbClr val="002060"/>
              </a:solidFill>
              <a:latin typeface="Arabic Typesetting" panose="03020402040406030203" pitchFamily="66" charset="-78"/>
              <a:cs typeface="Arabic Typesetting" panose="03020402040406030203" pitchFamily="66" charset="-78"/>
            </a:endParaRPr>
          </a:p>
        </p:txBody>
      </p:sp>
      <p:sp>
        <p:nvSpPr>
          <p:cNvPr id="11" name="Oval 9"/>
          <p:cNvSpPr/>
          <p:nvPr/>
        </p:nvSpPr>
        <p:spPr>
          <a:xfrm>
            <a:off x="7773524" y="119869"/>
            <a:ext cx="1347948" cy="1043769"/>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نشاط6 حواري10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14</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303544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18026" y="1285861"/>
            <a:ext cx="6000792" cy="1200329"/>
          </a:xfrm>
          <a:prstGeom prst="rect">
            <a:avLst/>
          </a:prstGeom>
        </p:spPr>
        <p:txBody>
          <a:bodyPr wrap="square">
            <a:spAutoFit/>
          </a:bodyPr>
          <a:lstStyle/>
          <a:p>
            <a:r>
              <a:rPr lang="ar-SA" sz="3600" b="1" dirty="0">
                <a:latin typeface="Arabic Typesetting" panose="03020402040406030203" pitchFamily="66" charset="-78"/>
                <a:cs typeface="Arabic Typesetting" panose="03020402040406030203" pitchFamily="66" charset="-78"/>
              </a:rPr>
              <a:t> </a:t>
            </a:r>
            <a:br>
              <a:rPr lang="ar-SA" sz="3600" b="1" dirty="0">
                <a:latin typeface="Arabic Typesetting" panose="03020402040406030203" pitchFamily="66" charset="-78"/>
                <a:cs typeface="Arabic Typesetting" panose="03020402040406030203" pitchFamily="66" charset="-78"/>
              </a:rPr>
            </a:br>
            <a:r>
              <a:rPr lang="ar-EG" sz="3600" b="1" dirty="0">
                <a:latin typeface="Arabic Typesetting" panose="03020402040406030203" pitchFamily="66" charset="-78"/>
                <a:cs typeface="Arabic Typesetting" panose="03020402040406030203" pitchFamily="66" charset="-78"/>
              </a:rPr>
              <a:t> </a:t>
            </a:r>
            <a:endParaRPr lang="ar-SA" sz="3600" b="1" dirty="0">
              <a:latin typeface="Arabic Typesetting" panose="03020402040406030203" pitchFamily="66" charset="-78"/>
              <a:cs typeface="Arabic Typesetting" panose="03020402040406030203" pitchFamily="66" charset="-78"/>
            </a:endParaRPr>
          </a:p>
        </p:txBody>
      </p:sp>
      <p:sp>
        <p:nvSpPr>
          <p:cNvPr id="6" name="Subtitle 2"/>
          <p:cNvSpPr txBox="1">
            <a:spLocks/>
          </p:cNvSpPr>
          <p:nvPr/>
        </p:nvSpPr>
        <p:spPr>
          <a:xfrm>
            <a:off x="0" y="1"/>
            <a:ext cx="9121471" cy="1213945"/>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4000" b="1" dirty="0">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rPr>
              <a:t>  وظيفة كل قبعة </a:t>
            </a:r>
            <a:endParaRPr lang="en-US" sz="4400" b="1" dirty="0">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endParaRPr>
          </a:p>
        </p:txBody>
      </p:sp>
      <p:sp>
        <p:nvSpPr>
          <p:cNvPr id="16" name="مستطيل 15"/>
          <p:cNvSpPr/>
          <p:nvPr/>
        </p:nvSpPr>
        <p:spPr>
          <a:xfrm>
            <a:off x="-118837" y="6000768"/>
            <a:ext cx="2762011" cy="400110"/>
          </a:xfrm>
          <a:prstGeom prst="rect">
            <a:avLst/>
          </a:prstGeom>
        </p:spPr>
        <p:txBody>
          <a:bodyPr wrap="square">
            <a:spAutoFit/>
            <a:scene3d>
              <a:camera prst="isometricOffAxis1Right"/>
              <a:lightRig rig="threePt" dir="t"/>
            </a:scene3d>
          </a:bodyPr>
          <a:lstStyle/>
          <a:p>
            <a:r>
              <a:rPr lang="en-US" sz="2000" b="1" dirty="0">
                <a:solidFill>
                  <a:srgbClr val="002060"/>
                </a:solidFill>
                <a:latin typeface="Arabic Typesetting" panose="03020402040406030203" pitchFamily="66" charset="-78"/>
                <a:cs typeface="Arabic Typesetting" panose="03020402040406030203" pitchFamily="66" charset="-78"/>
              </a:rPr>
              <a:t>Ground knowledge</a:t>
            </a:r>
            <a:endParaRPr lang="ar-SA" sz="2000" b="1" dirty="0">
              <a:solidFill>
                <a:srgbClr val="002060"/>
              </a:solidFill>
              <a:latin typeface="Arabic Typesetting" panose="03020402040406030203" pitchFamily="66" charset="-78"/>
              <a:cs typeface="Arabic Typesetting" panose="03020402040406030203" pitchFamily="66" charset="-78"/>
            </a:endParaRPr>
          </a:p>
        </p:txBody>
      </p:sp>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15</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pic>
        <p:nvPicPr>
          <p:cNvPr id="177154" name="Picture 2" descr="http://2.bp.blogspot.com/-7PJpZje_SZY/UX6YqHOYPbI/AAAAAAAAAM8/111q-0f2dY8/s1600/Screen+Shot+2013-04-29+at+6.57.53+PM.png"/>
          <p:cNvPicPr>
            <a:picLocks noChangeAspect="1" noChangeArrowheads="1"/>
          </p:cNvPicPr>
          <p:nvPr/>
        </p:nvPicPr>
        <p:blipFill>
          <a:blip r:embed="rId3"/>
          <a:srcRect/>
          <a:stretch>
            <a:fillRect/>
          </a:stretch>
        </p:blipFill>
        <p:spPr bwMode="auto">
          <a:xfrm>
            <a:off x="71438" y="1357298"/>
            <a:ext cx="8715404" cy="4067176"/>
          </a:xfrm>
          <a:prstGeom prst="rect">
            <a:avLst/>
          </a:prstGeom>
          <a:noFill/>
        </p:spPr>
      </p:pic>
    </p:spTree>
    <p:extLst>
      <p:ext uri="{BB962C8B-B14F-4D97-AF65-F5344CB8AC3E}">
        <p14:creationId xmlns:p14="http://schemas.microsoft.com/office/powerpoint/2010/main" val="1303544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14282" y="0"/>
            <a:ext cx="8929718"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a:spcBef>
                <a:spcPct val="20000"/>
              </a:spcBef>
              <a:buClr>
                <a:schemeClr val="accent1"/>
              </a:buClr>
              <a:buSzPct val="70000"/>
              <a:defRPr/>
            </a:pPr>
            <a:r>
              <a:rPr lang="ar-EG" sz="4400" b="1" dirty="0">
                <a:solidFill>
                  <a:schemeClr val="bg1"/>
                </a:solidFill>
                <a:latin typeface="Arabic Typesetting" panose="03020402040406030203" pitchFamily="66" charset="-78"/>
                <a:cs typeface="Arabic Typesetting" panose="03020402040406030203" pitchFamily="66" charset="-78"/>
              </a:rPr>
              <a:t> </a:t>
            </a:r>
            <a:r>
              <a:rPr lang="ar-EG" sz="3600" b="1" dirty="0">
                <a:solidFill>
                  <a:schemeClr val="bg1"/>
                </a:solidFill>
                <a:latin typeface="Arabic Typesetting" panose="03020402040406030203" pitchFamily="66" charset="-78"/>
                <a:cs typeface="Arabic Typesetting" panose="03020402040406030203" pitchFamily="66" charset="-78"/>
              </a:rPr>
              <a:t>ما الفائدة من استخدام القبعات الست في التفكير </a:t>
            </a:r>
            <a:r>
              <a:rPr lang="ar-EG" sz="5400" b="1" dirty="0">
                <a:solidFill>
                  <a:schemeClr val="bg1"/>
                </a:solidFill>
                <a:latin typeface="Arabic Typesetting" panose="03020402040406030203" pitchFamily="66" charset="-78"/>
                <a:cs typeface="Arabic Typesetting" panose="03020402040406030203" pitchFamily="66" charset="-78"/>
              </a:rPr>
              <a:t>؟</a:t>
            </a:r>
            <a:endParaRPr lang="en-US" sz="5400" b="1" dirty="0">
              <a:latin typeface="Arabic Typesetting" panose="03020402040406030203" pitchFamily="66" charset="-78"/>
              <a:cs typeface="Arabic Typesetting" panose="03020402040406030203" pitchFamily="66" charset="-78"/>
            </a:endParaRPr>
          </a:p>
        </p:txBody>
      </p:sp>
      <p:sp>
        <p:nvSpPr>
          <p:cNvPr id="8" name="مستطيل 7"/>
          <p:cNvSpPr/>
          <p:nvPr/>
        </p:nvSpPr>
        <p:spPr>
          <a:xfrm>
            <a:off x="190490" y="5662238"/>
            <a:ext cx="1952618" cy="584775"/>
          </a:xfrm>
          <a:prstGeom prst="rect">
            <a:avLst/>
          </a:prstGeom>
          <a:noFill/>
        </p:spPr>
        <p:txBody>
          <a:bodyPr wrap="square" lIns="91440" tIns="45720" rIns="91440" bIns="45720">
            <a:spAutoFit/>
            <a:scene3d>
              <a:camera prst="isometricOffAxis1Right"/>
              <a:lightRig rig="balanced" dir="t">
                <a:rot lat="0" lon="0" rev="2100000"/>
              </a:lightRig>
            </a:scene3d>
            <a:sp3d extrusionH="57150" prstMaterial="metal">
              <a:bevelT w="38100" h="25400"/>
              <a:contourClr>
                <a:schemeClr val="bg2"/>
              </a:contourClr>
            </a:sp3d>
          </a:bodyPr>
          <a:lstStyle/>
          <a:p>
            <a:pPr algn="ctr"/>
            <a:r>
              <a:rPr lang="en-US" sz="3200" b="1" cap="none" spc="0" dirty="0">
                <a:ln w="50800"/>
                <a:effectLst/>
                <a:latin typeface="Arabic Typesetting" panose="03020402040406030203" pitchFamily="66" charset="-78"/>
                <a:cs typeface="Arabic Typesetting" panose="03020402040406030203" pitchFamily="66" charset="-78"/>
              </a:rPr>
              <a:t>value</a:t>
            </a:r>
            <a:endParaRPr lang="ar-SA" sz="3200" b="1" cap="none" spc="0" dirty="0">
              <a:ln w="50800"/>
              <a:effectLst/>
              <a:latin typeface="Arabic Typesetting" panose="03020402040406030203" pitchFamily="66" charset="-78"/>
              <a:cs typeface="Arabic Typesetting" panose="03020402040406030203" pitchFamily="66" charset="-78"/>
            </a:endParaRPr>
          </a:p>
        </p:txBody>
      </p:sp>
      <p:sp>
        <p:nvSpPr>
          <p:cNvPr id="14" name="مستطيل 8"/>
          <p:cNvSpPr/>
          <p:nvPr/>
        </p:nvSpPr>
        <p:spPr>
          <a:xfrm>
            <a:off x="2175164" y="6488668"/>
            <a:ext cx="184730" cy="369332"/>
          </a:xfrm>
          <a:prstGeom prst="rect">
            <a:avLst/>
          </a:prstGeom>
        </p:spPr>
        <p:txBody>
          <a:bodyPr wrap="none">
            <a:spAutoFit/>
          </a:bodyPr>
          <a:lstStyle/>
          <a:p>
            <a:pPr algn="ctr" rtl="0">
              <a:defRPr/>
            </a:pP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2" name="Rounded Rectangle 1"/>
          <p:cNvSpPr/>
          <p:nvPr/>
        </p:nvSpPr>
        <p:spPr>
          <a:xfrm>
            <a:off x="3907425" y="1615224"/>
            <a:ext cx="204382" cy="387191"/>
          </a:xfrm>
          <a:prstGeom prst="roundRect">
            <a:avLst/>
          </a:prstGeom>
        </p:spPr>
        <p:txBody>
          <a:bodyPr wrap="none" rtlCol="1" anchor="ctr">
            <a:spAutoFit/>
          </a:bodyPr>
          <a:lstStyle/>
          <a:p>
            <a:pPr algn="ctr"/>
            <a:endParaRPr lang="ar-EG"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2807292" y="634772"/>
            <a:ext cx="2952328" cy="7725192"/>
          </a:xfrm>
          <a:prstGeom prst="rect">
            <a:avLst/>
          </a:prstGeom>
        </p:spPr>
        <p:txBody>
          <a:bodyPr wrap="square">
            <a:spAutoFit/>
          </a:bodyPr>
          <a:lstStyle/>
          <a:p>
            <a:pPr rtl="0">
              <a:spcBef>
                <a:spcPct val="20000"/>
              </a:spcBef>
              <a:buClr>
                <a:schemeClr val="accent1"/>
              </a:buClr>
              <a:buSzPct val="70000"/>
              <a:defRPr/>
            </a:pPr>
            <a:r>
              <a:rPr lang="ar-EG" sz="49600" b="1" dirty="0">
                <a:solidFill>
                  <a:srgbClr val="FF0000"/>
                </a:solidFill>
                <a:latin typeface="Arabic Typesetting" panose="03020402040406030203" pitchFamily="66" charset="-78"/>
                <a:cs typeface="Arabic Typesetting" panose="03020402040406030203" pitchFamily="66" charset="-78"/>
              </a:rPr>
              <a:t>؟</a:t>
            </a:r>
            <a:endParaRPr lang="en-US" sz="49600" b="1" dirty="0">
              <a:solidFill>
                <a:srgbClr val="FF0000"/>
              </a:solidFill>
              <a:latin typeface="Arabic Typesetting" panose="03020402040406030203" pitchFamily="66" charset="-78"/>
              <a:cs typeface="Arabic Typesetting" panose="03020402040406030203" pitchFamily="66" charset="-78"/>
            </a:endParaRPr>
          </a:p>
        </p:txBody>
      </p:sp>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16</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6669409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14282" y="0"/>
            <a:ext cx="8929718"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a:spcBef>
                <a:spcPct val="20000"/>
              </a:spcBef>
              <a:buClr>
                <a:schemeClr val="accent1"/>
              </a:buClr>
              <a:buSzPct val="70000"/>
              <a:defRPr/>
            </a:pPr>
            <a:r>
              <a:rPr lang="ar-EG" sz="4400" b="1" dirty="0">
                <a:solidFill>
                  <a:schemeClr val="bg1"/>
                </a:solidFill>
                <a:latin typeface="Arabic Typesetting" panose="03020402040406030203" pitchFamily="66" charset="-78"/>
                <a:cs typeface="Arabic Typesetting" panose="03020402040406030203" pitchFamily="66" charset="-78"/>
              </a:rPr>
              <a:t> </a:t>
            </a:r>
            <a:r>
              <a:rPr lang="ar-EG" sz="3600" b="1" dirty="0">
                <a:solidFill>
                  <a:schemeClr val="bg1"/>
                </a:solidFill>
                <a:latin typeface="Arabic Typesetting" panose="03020402040406030203" pitchFamily="66" charset="-78"/>
                <a:cs typeface="Arabic Typesetting" panose="03020402040406030203" pitchFamily="66" charset="-78"/>
              </a:rPr>
              <a:t>  الفائدة من استخدام القبعات الست في التفكير </a:t>
            </a:r>
            <a:r>
              <a:rPr lang="ar-EG" sz="5400" b="1" dirty="0">
                <a:solidFill>
                  <a:schemeClr val="bg1"/>
                </a:solidFill>
                <a:latin typeface="Arabic Typesetting" panose="03020402040406030203" pitchFamily="66" charset="-78"/>
                <a:cs typeface="Arabic Typesetting" panose="03020402040406030203" pitchFamily="66" charset="-78"/>
              </a:rPr>
              <a:t> </a:t>
            </a:r>
            <a:endParaRPr lang="en-US" sz="5400" b="1" dirty="0">
              <a:latin typeface="Arabic Typesetting" panose="03020402040406030203" pitchFamily="66" charset="-78"/>
              <a:cs typeface="Arabic Typesetting" panose="03020402040406030203" pitchFamily="66" charset="-78"/>
            </a:endParaRPr>
          </a:p>
        </p:txBody>
      </p:sp>
      <p:sp>
        <p:nvSpPr>
          <p:cNvPr id="14" name="مستطيل 8"/>
          <p:cNvSpPr/>
          <p:nvPr/>
        </p:nvSpPr>
        <p:spPr>
          <a:xfrm>
            <a:off x="2175164" y="6488668"/>
            <a:ext cx="184730" cy="369332"/>
          </a:xfrm>
          <a:prstGeom prst="rect">
            <a:avLst/>
          </a:prstGeom>
        </p:spPr>
        <p:txBody>
          <a:bodyPr wrap="none">
            <a:spAutoFit/>
          </a:bodyPr>
          <a:lstStyle/>
          <a:p>
            <a:pPr algn="ctr" rtl="0">
              <a:defRPr/>
            </a:pP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2" name="Rounded Rectangle 1"/>
          <p:cNvSpPr/>
          <p:nvPr/>
        </p:nvSpPr>
        <p:spPr>
          <a:xfrm>
            <a:off x="3907425" y="1615224"/>
            <a:ext cx="204382" cy="387191"/>
          </a:xfrm>
          <a:prstGeom prst="roundRect">
            <a:avLst/>
          </a:prstGeom>
        </p:spPr>
        <p:txBody>
          <a:bodyPr wrap="none" rtlCol="1" anchor="ctr">
            <a:spAutoFit/>
          </a:bodyPr>
          <a:lstStyle/>
          <a:p>
            <a:pPr algn="ctr"/>
            <a:endParaRPr lang="ar-EG" dirty="0">
              <a:latin typeface="Arabic Typesetting" panose="03020402040406030203" pitchFamily="66" charset="-78"/>
              <a:cs typeface="Arabic Typesetting" panose="03020402040406030203" pitchFamily="66"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2346622449"/>
              </p:ext>
            </p:extLst>
          </p:nvPr>
        </p:nvGraphicFramePr>
        <p:xfrm>
          <a:off x="285720" y="1397000"/>
          <a:ext cx="8710534" cy="4824577"/>
        </p:xfrm>
        <a:graphic>
          <a:graphicData uri="http://schemas.openxmlformats.org/drawingml/2006/table">
            <a:tbl>
              <a:tblPr rtl="1" firstRow="1" bandRow="1">
                <a:tableStyleId>{5C22544A-7EE6-4342-B048-85BDC9FD1C3A}</a:tableStyleId>
              </a:tblPr>
              <a:tblGrid>
                <a:gridCol w="8710534">
                  <a:extLst>
                    <a:ext uri="{9D8B030D-6E8A-4147-A177-3AD203B41FA5}">
                      <a16:colId xmlns:a16="http://schemas.microsoft.com/office/drawing/2014/main" val="20000"/>
                    </a:ext>
                  </a:extLst>
                </a:gridCol>
              </a:tblGrid>
              <a:tr h="985686">
                <a:tc>
                  <a:txBody>
                    <a:bodyPr/>
                    <a:lstStyle/>
                    <a:p>
                      <a:pPr rtl="1"/>
                      <a:r>
                        <a:rPr kumimoji="0" lang="ar-EG" sz="2400" b="1" i="0" kern="1200" dirty="0">
                          <a:solidFill>
                            <a:schemeClr val="lt1"/>
                          </a:solidFill>
                          <a:latin typeface="Arabic Typesetting" panose="03020402040406030203" pitchFamily="66" charset="-78"/>
                          <a:ea typeface="+mn-ea"/>
                          <a:cs typeface="Arabic Typesetting" panose="03020402040406030203" pitchFamily="66" charset="-78"/>
                        </a:rPr>
                        <a:t>توضيح وتبسيط التفكير لتحقيق فعالية أكبر</a:t>
                      </a:r>
                      <a:r>
                        <a:rPr kumimoji="0" lang="ar-SA" sz="2400" b="1" i="0" u="none" strike="noStrike" cap="none" normalizeH="0" baseline="0" dirty="0">
                          <a:ln>
                            <a:noFill/>
                          </a:ln>
                          <a:solidFill>
                            <a:srgbClr val="000000"/>
                          </a:solidFill>
                          <a:effectLst/>
                          <a:latin typeface="Arabic Typesetting" panose="03020402040406030203" pitchFamily="66" charset="-78"/>
                          <a:cs typeface="Arabic Typesetting" panose="03020402040406030203" pitchFamily="66" charset="-78"/>
                        </a:rPr>
                        <a:t> </a:t>
                      </a:r>
                      <a:endParaRPr lang="ar-EG" sz="2400" b="1" dirty="0">
                        <a:latin typeface="Arabic Typesetting" panose="03020402040406030203" pitchFamily="66" charset="-78"/>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0"/>
                  </a:ext>
                </a:extLst>
              </a:tr>
              <a:tr h="582451">
                <a:tc>
                  <a:txBody>
                    <a:bodyPr/>
                    <a:lstStyle/>
                    <a:p>
                      <a:pPr rtl="1"/>
                      <a:r>
                        <a:rPr kumimoji="0" lang="ar-EG" sz="2400" b="1" i="0" kern="1200" dirty="0">
                          <a:solidFill>
                            <a:schemeClr val="dk1"/>
                          </a:solidFill>
                          <a:latin typeface="Arabic Typesetting" panose="03020402040406030203" pitchFamily="66" charset="-78"/>
                          <a:ea typeface="+mn-ea"/>
                          <a:cs typeface="Arabic Typesetting" panose="03020402040406030203" pitchFamily="66" charset="-78"/>
                        </a:rPr>
                        <a:t>التحول من عرضية التفكير إلى تعمد التفكير .</a:t>
                      </a:r>
                      <a:endParaRPr lang="ar-EG" sz="2400" b="1" dirty="0">
                        <a:latin typeface="Arabic Typesetting" panose="03020402040406030203" pitchFamily="66" charset="-78"/>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1"/>
                  </a:ext>
                </a:extLst>
              </a:tr>
              <a:tr h="733172">
                <a:tc>
                  <a:txBody>
                    <a:bodyPr/>
                    <a:lstStyle/>
                    <a:p>
                      <a:pPr rtl="1"/>
                      <a:r>
                        <a:rPr kumimoji="0" lang="ar-EG" sz="2400" b="1" i="0" kern="1200" dirty="0">
                          <a:solidFill>
                            <a:srgbClr val="C00000"/>
                          </a:solidFill>
                          <a:latin typeface="Arabic Typesetting" panose="03020402040406030203" pitchFamily="66" charset="-78"/>
                          <a:ea typeface="+mn-ea"/>
                          <a:cs typeface="Arabic Typesetting" panose="03020402040406030203" pitchFamily="66" charset="-78"/>
                        </a:rPr>
                        <a:t>المرونة في تغيير التفكير من نمط إلى أخر .</a:t>
                      </a:r>
                      <a:endParaRPr lang="ar-EG" sz="2400" b="1" dirty="0">
                        <a:solidFill>
                          <a:srgbClr val="C00000"/>
                        </a:solidFill>
                        <a:latin typeface="Arabic Typesetting" panose="03020402040406030203" pitchFamily="66" charset="-78"/>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2"/>
                  </a:ext>
                </a:extLst>
              </a:tr>
              <a:tr h="1089543">
                <a:tc>
                  <a:txBody>
                    <a:bodyPr/>
                    <a:lstStyle/>
                    <a:p>
                      <a:pPr rtl="1"/>
                      <a:r>
                        <a:rPr kumimoji="0" lang="ar-SA" sz="2400" b="1" i="0" u="none" strike="noStrike" cap="none" normalizeH="0" baseline="0" dirty="0">
                          <a:ln>
                            <a:noFill/>
                          </a:ln>
                          <a:solidFill>
                            <a:srgbClr val="000000"/>
                          </a:solidFill>
                          <a:effectLst/>
                          <a:latin typeface="Arabic Typesetting" panose="03020402040406030203" pitchFamily="66" charset="-78"/>
                          <a:cs typeface="Arabic Typesetting" panose="03020402040406030203" pitchFamily="66" charset="-78"/>
                        </a:rPr>
                        <a:t>4-</a:t>
                      </a:r>
                      <a:r>
                        <a:rPr kumimoji="0" lang="ar-SA" sz="2800" b="1" i="0" u="none" strike="noStrike" cap="none" normalizeH="0" baseline="0" dirty="0">
                          <a:ln>
                            <a:noFill/>
                          </a:ln>
                          <a:solidFill>
                            <a:srgbClr val="000000"/>
                          </a:solidFill>
                          <a:effectLst/>
                          <a:latin typeface="Arabic Typesetting" panose="03020402040406030203" pitchFamily="66" charset="-78"/>
                          <a:cs typeface="Arabic Typesetting" panose="03020402040406030203" pitchFamily="66" charset="-78"/>
                        </a:rPr>
                        <a:t> </a:t>
                      </a:r>
                      <a:r>
                        <a:rPr kumimoji="0" lang="ar-SA" sz="2400" b="1" i="0" u="none" strike="noStrike" cap="none" normalizeH="0" baseline="0" dirty="0">
                          <a:ln>
                            <a:noFill/>
                          </a:ln>
                          <a:solidFill>
                            <a:srgbClr val="000000"/>
                          </a:solidFill>
                          <a:effectLst/>
                          <a:latin typeface="Arabic Typesetting" panose="03020402040406030203" pitchFamily="66" charset="-78"/>
                          <a:cs typeface="Arabic Typesetting" panose="03020402040406030203" pitchFamily="66" charset="-78"/>
                        </a:rPr>
                        <a:t>يساهم التدريب في استمرارية المتدرب في عملة وبناء طموحة المهنية مدعومة بخطط ومناهج تعليمية</a:t>
                      </a:r>
                      <a:endParaRPr lang="ar-EG" sz="2400" b="1" dirty="0">
                        <a:latin typeface="Arabic Typesetting" panose="03020402040406030203" pitchFamily="66" charset="-78"/>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3"/>
                  </a:ext>
                </a:extLst>
              </a:tr>
              <a:tr h="1433725">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2800" b="1" i="0" u="none" strike="noStrike" cap="none" normalizeH="0" baseline="0" dirty="0">
                          <a:ln>
                            <a:noFill/>
                          </a:ln>
                          <a:solidFill>
                            <a:srgbClr val="C00000"/>
                          </a:solidFill>
                          <a:effectLst/>
                          <a:latin typeface="Arabic Typesetting" panose="03020402040406030203" pitchFamily="66" charset="-78"/>
                          <a:cs typeface="Arabic Typesetting" panose="03020402040406030203" pitchFamily="66" charset="-78"/>
                        </a:rPr>
                        <a:t>5</a:t>
                      </a:r>
                      <a:r>
                        <a:rPr kumimoji="0" lang="ar-SA" sz="2800" b="1" i="0" u="none" strike="noStrike" cap="none" normalizeH="0" baseline="0" dirty="0">
                          <a:ln>
                            <a:noFill/>
                          </a:ln>
                          <a:solidFill>
                            <a:srgbClr val="C00000"/>
                          </a:solidFill>
                          <a:effectLst/>
                          <a:latin typeface="Arabic Typesetting" panose="03020402040406030203" pitchFamily="66" charset="-78"/>
                          <a:cs typeface="Arabic Typesetting" panose="03020402040406030203" pitchFamily="66" charset="-78"/>
                        </a:rPr>
                        <a:t>- </a:t>
                      </a:r>
                      <a:r>
                        <a:rPr kumimoji="0" lang="ar-SA" sz="2400" b="1" i="0" u="none" strike="noStrike" cap="none" normalizeH="0" baseline="0" dirty="0">
                          <a:ln>
                            <a:noFill/>
                          </a:ln>
                          <a:solidFill>
                            <a:srgbClr val="C00000"/>
                          </a:solidFill>
                          <a:effectLst/>
                          <a:latin typeface="Arabic Typesetting" panose="03020402040406030203" pitchFamily="66" charset="-78"/>
                          <a:cs typeface="Arabic Typesetting" panose="03020402040406030203" pitchFamily="66" charset="-78"/>
                        </a:rPr>
                        <a:t>يساهم التدريب في بناء طاقم وظيفي يتمتع في الفكر الحديث وتخاذ القرارات بسلوب اداري مبني علا اسس تعليمية </a:t>
                      </a:r>
                      <a:r>
                        <a:rPr kumimoji="0" lang="ar-SA" sz="2800" b="1" i="0" u="none" strike="noStrike" cap="none" normalizeH="0" baseline="0" dirty="0">
                          <a:ln>
                            <a:noFill/>
                          </a:ln>
                          <a:solidFill>
                            <a:srgbClr val="C00000"/>
                          </a:solidFill>
                          <a:effectLst/>
                          <a:latin typeface="Arabic Typesetting" panose="03020402040406030203" pitchFamily="66" charset="-78"/>
                          <a:cs typeface="Arabic Typesetting" panose="03020402040406030203" pitchFamily="66" charset="-78"/>
                        </a:rPr>
                        <a:t>افضل الطرق الإنتاج</a:t>
                      </a:r>
                      <a:r>
                        <a:rPr kumimoji="0" lang="ar-EG" sz="2800" b="1" i="0" u="none" strike="noStrike" cap="none" normalizeH="0" baseline="0" dirty="0">
                          <a:ln>
                            <a:noFill/>
                          </a:ln>
                          <a:solidFill>
                            <a:srgbClr val="C00000"/>
                          </a:solidFill>
                          <a:effectLst/>
                          <a:latin typeface="Arabic Typesetting" panose="03020402040406030203" pitchFamily="66" charset="-78"/>
                          <a:cs typeface="Arabic Typesetting" panose="03020402040406030203" pitchFamily="66" charset="-78"/>
                        </a:rPr>
                        <a:t> </a:t>
                      </a:r>
                      <a:r>
                        <a:rPr lang="ar-SA" sz="2800" b="1" dirty="0">
                          <a:solidFill>
                            <a:srgbClr val="C00000"/>
                          </a:solidFill>
                          <a:latin typeface="Arabic Typesetting" panose="03020402040406030203" pitchFamily="66" charset="-78"/>
                          <a:cs typeface="Arabic Typesetting" panose="03020402040406030203" pitchFamily="66" charset="-78"/>
                        </a:rPr>
                        <a:t> </a:t>
                      </a:r>
                      <a:endParaRPr kumimoji="0" lang="ar-SA" sz="2800" b="1" i="0" u="none" strike="noStrike" cap="none" normalizeH="0" baseline="0" dirty="0">
                        <a:ln>
                          <a:noFill/>
                        </a:ln>
                        <a:solidFill>
                          <a:srgbClr val="C00000"/>
                        </a:solidFill>
                        <a:effectLst/>
                        <a:latin typeface="Arabic Typesetting" panose="03020402040406030203" pitchFamily="66" charset="-78"/>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4"/>
                  </a:ext>
                </a:extLst>
              </a:tr>
            </a:tbl>
          </a:graphicData>
        </a:graphic>
      </p:graphicFrame>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17</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8" name="مستطيل 7"/>
          <p:cNvSpPr/>
          <p:nvPr/>
        </p:nvSpPr>
        <p:spPr>
          <a:xfrm>
            <a:off x="-108520" y="5742147"/>
            <a:ext cx="1500166" cy="646331"/>
          </a:xfrm>
          <a:prstGeom prst="rect">
            <a:avLst/>
          </a:prstGeom>
          <a:noFill/>
        </p:spPr>
        <p:txBody>
          <a:bodyPr wrap="square" lIns="91440" tIns="45720" rIns="91440" bIns="45720">
            <a:spAutoFit/>
            <a:scene3d>
              <a:camera prst="isometricOffAxis1Right"/>
              <a:lightRig rig="balanced" dir="t">
                <a:rot lat="0" lon="0" rev="2100000"/>
              </a:lightRig>
            </a:scene3d>
            <a:sp3d extrusionH="57150" prstMaterial="metal">
              <a:bevelT w="38100" h="25400"/>
              <a:contourClr>
                <a:schemeClr val="bg2"/>
              </a:contourClr>
            </a:sp3d>
          </a:bodyPr>
          <a:lstStyle/>
          <a:p>
            <a:pPr algn="ctr"/>
            <a:r>
              <a:rPr lang="en-US" sz="3600" b="1" cap="none" spc="0" dirty="0">
                <a:ln w="50800"/>
                <a:effectLst/>
                <a:latin typeface="Arabic Typesetting" panose="03020402040406030203" pitchFamily="66" charset="-78"/>
                <a:cs typeface="Arabic Typesetting" panose="03020402040406030203" pitchFamily="66" charset="-78"/>
              </a:rPr>
              <a:t>value</a:t>
            </a:r>
            <a:endParaRPr lang="ar-SA" sz="3600" b="1" cap="none" spc="0" dirty="0">
              <a:ln w="50800"/>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830200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142860" y="53779"/>
            <a:ext cx="8929718"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a:spcBef>
                <a:spcPct val="20000"/>
              </a:spcBef>
              <a:buClr>
                <a:schemeClr val="accent1"/>
              </a:buClr>
              <a:buSzPct val="70000"/>
              <a:defRPr/>
            </a:pPr>
            <a:r>
              <a:rPr lang="ar-EG" sz="3600" b="1" dirty="0">
                <a:solidFill>
                  <a:schemeClr val="bg1"/>
                </a:solidFill>
                <a:latin typeface="Arabic Typesetting" panose="03020402040406030203" pitchFamily="66" charset="-78"/>
                <a:cs typeface="Arabic Typesetting" panose="03020402040406030203" pitchFamily="66" charset="-78"/>
              </a:rPr>
              <a:t> ما مميزات إستراتيجية القبعات الست؟</a:t>
            </a:r>
            <a:endParaRPr lang="en-US" sz="3600" b="1" dirty="0">
              <a:latin typeface="Arabic Typesetting" panose="03020402040406030203" pitchFamily="66" charset="-78"/>
              <a:cs typeface="Arabic Typesetting" panose="03020402040406030203" pitchFamily="66" charset="-78"/>
            </a:endParaRPr>
          </a:p>
        </p:txBody>
      </p:sp>
      <p:sp>
        <p:nvSpPr>
          <p:cNvPr id="8" name="مستطيل 7"/>
          <p:cNvSpPr/>
          <p:nvPr/>
        </p:nvSpPr>
        <p:spPr>
          <a:xfrm>
            <a:off x="0" y="5786454"/>
            <a:ext cx="1857356" cy="707886"/>
          </a:xfrm>
          <a:prstGeom prst="rect">
            <a:avLst/>
          </a:prstGeom>
          <a:noFill/>
        </p:spPr>
        <p:txBody>
          <a:bodyPr wrap="square" lIns="91440" tIns="45720" rIns="91440" bIns="45720">
            <a:spAutoFit/>
            <a:scene3d>
              <a:camera prst="isometricOffAxis1Right"/>
              <a:lightRig rig="balanced" dir="t">
                <a:rot lat="0" lon="0" rev="2100000"/>
              </a:lightRig>
            </a:scene3d>
            <a:sp3d extrusionH="57150" prstMaterial="metal">
              <a:bevelT w="38100" h="25400"/>
              <a:contourClr>
                <a:schemeClr val="bg2"/>
              </a:contourClr>
            </a:sp3d>
          </a:bodyPr>
          <a:lstStyle/>
          <a:p>
            <a:pPr algn="ctr"/>
            <a:r>
              <a:rPr lang="en-US" sz="4000" b="1" cap="none" spc="0" dirty="0">
                <a:ln w="50800"/>
                <a:effectLst/>
                <a:latin typeface="Arabic Typesetting" panose="03020402040406030203" pitchFamily="66" charset="-78"/>
                <a:cs typeface="Arabic Typesetting" panose="03020402040406030203" pitchFamily="66" charset="-78"/>
              </a:rPr>
              <a:t>value</a:t>
            </a:r>
            <a:endParaRPr lang="ar-SA" sz="4000" b="1" cap="none" spc="0" dirty="0">
              <a:ln w="50800"/>
              <a:effectLst/>
              <a:latin typeface="Arabic Typesetting" panose="03020402040406030203" pitchFamily="66" charset="-78"/>
              <a:cs typeface="Arabic Typesetting" panose="03020402040406030203" pitchFamily="66" charset="-78"/>
            </a:endParaRPr>
          </a:p>
        </p:txBody>
      </p:sp>
      <p:pic>
        <p:nvPicPr>
          <p:cNvPr id="13" name="Picture 2" descr="C:\Users\Al-Kady\Desktop\بور بوينت صور\Untitled-1.png"/>
          <p:cNvPicPr>
            <a:picLocks noChangeAspect="1" noChangeArrowheads="1"/>
          </p:cNvPicPr>
          <p:nvPr/>
        </p:nvPicPr>
        <p:blipFill>
          <a:blip r:embed="rId3"/>
          <a:srcRect/>
          <a:stretch>
            <a:fillRect/>
          </a:stretch>
        </p:blipFill>
        <p:spPr bwMode="auto">
          <a:xfrm>
            <a:off x="428596" y="1214422"/>
            <a:ext cx="8358246" cy="4734858"/>
          </a:xfrm>
          <a:prstGeom prst="rect">
            <a:avLst/>
          </a:prstGeom>
          <a:noFill/>
        </p:spPr>
      </p:pic>
      <p:sp>
        <p:nvSpPr>
          <p:cNvPr id="12" name="Oval 9"/>
          <p:cNvSpPr/>
          <p:nvPr/>
        </p:nvSpPr>
        <p:spPr>
          <a:xfrm>
            <a:off x="7872495" y="1207235"/>
            <a:ext cx="1245446"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نشاط7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18</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8302006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
          <p:cNvGraphicFramePr>
            <a:graphicFrameLocks noGrp="1"/>
          </p:cNvGraphicFramePr>
          <p:nvPr>
            <p:extLst>
              <p:ext uri="{D42A27DB-BD31-4B8C-83A1-F6EECF244321}">
                <p14:modId xmlns:p14="http://schemas.microsoft.com/office/powerpoint/2010/main" val="2961393392"/>
              </p:ext>
            </p:extLst>
          </p:nvPr>
        </p:nvGraphicFramePr>
        <p:xfrm>
          <a:off x="357158" y="1285860"/>
          <a:ext cx="8611002" cy="5049015"/>
        </p:xfrm>
        <a:graphic>
          <a:graphicData uri="http://schemas.openxmlformats.org/drawingml/2006/table">
            <a:tbl>
              <a:tblPr rtl="1" firstRow="1" bandRow="1">
                <a:tableStyleId>{5C22544A-7EE6-4342-B048-85BDC9FD1C3A}</a:tableStyleId>
              </a:tblPr>
              <a:tblGrid>
                <a:gridCol w="8611002">
                  <a:extLst>
                    <a:ext uri="{9D8B030D-6E8A-4147-A177-3AD203B41FA5}">
                      <a16:colId xmlns:a16="http://schemas.microsoft.com/office/drawing/2014/main" val="20000"/>
                    </a:ext>
                  </a:extLst>
                </a:gridCol>
              </a:tblGrid>
              <a:tr h="45417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3200" b="1" i="0" u="none" strike="noStrike" kern="1200" cap="none" normalizeH="0" baseline="0" dirty="0">
                          <a:ln>
                            <a:noFill/>
                          </a:ln>
                          <a:solidFill>
                            <a:srgbClr val="000000"/>
                          </a:solidFill>
                          <a:effectLst/>
                          <a:latin typeface="Arabic Typesetting" panose="03020402040406030203" pitchFamily="66" charset="-78"/>
                          <a:ea typeface="+mn-ea"/>
                          <a:cs typeface="Arabic Typesetting" panose="03020402040406030203" pitchFamily="66" charset="-78"/>
                        </a:rPr>
                        <a:t>سهلة التعلم والتعليم والاستخدام . </a:t>
                      </a:r>
                    </a:p>
                  </a:txBody>
                  <a:tcPr/>
                </a:tc>
                <a:extLst>
                  <a:ext uri="{0D108BD9-81ED-4DB2-BD59-A6C34878D82A}">
                    <a16:rowId xmlns:a16="http://schemas.microsoft.com/office/drawing/2014/main" val="10000"/>
                  </a:ext>
                </a:extLst>
              </a:tr>
              <a:tr h="56103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3200" b="1" i="0" u="none" strike="noStrike" kern="1200" cap="none" normalizeH="0" baseline="0" dirty="0">
                          <a:ln>
                            <a:noFill/>
                          </a:ln>
                          <a:solidFill>
                            <a:srgbClr val="000000"/>
                          </a:solidFill>
                          <a:effectLst/>
                          <a:latin typeface="Arabic Typesetting" panose="03020402040406030203" pitchFamily="66" charset="-78"/>
                          <a:ea typeface="+mn-ea"/>
                          <a:cs typeface="Arabic Typesetting" panose="03020402040406030203" pitchFamily="66" charset="-78"/>
                        </a:rPr>
                        <a:t>تستخدم على جميع المستويات . </a:t>
                      </a:r>
                    </a:p>
                  </a:txBody>
                  <a:tcPr/>
                </a:tc>
                <a:extLst>
                  <a:ext uri="{0D108BD9-81ED-4DB2-BD59-A6C34878D82A}">
                    <a16:rowId xmlns:a16="http://schemas.microsoft.com/office/drawing/2014/main" val="10001"/>
                  </a:ext>
                </a:extLst>
              </a:tr>
              <a:tr h="770586">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3200" b="1" i="0" u="none" strike="noStrike" kern="1200" cap="none" normalizeH="0" baseline="0" dirty="0">
                          <a:ln>
                            <a:noFill/>
                          </a:ln>
                          <a:solidFill>
                            <a:srgbClr val="000000"/>
                          </a:solidFill>
                          <a:effectLst/>
                          <a:latin typeface="Arabic Typesetting" panose="03020402040406030203" pitchFamily="66" charset="-78"/>
                          <a:ea typeface="+mn-ea"/>
                          <a:cs typeface="Arabic Typesetting" panose="03020402040406030203" pitchFamily="66" charset="-78"/>
                        </a:rPr>
                        <a:t>تغذي جانب التركيز والتفكير الفعال . </a:t>
                      </a:r>
                    </a:p>
                  </a:txBody>
                  <a:tcPr/>
                </a:tc>
                <a:extLst>
                  <a:ext uri="{0D108BD9-81ED-4DB2-BD59-A6C34878D82A}">
                    <a16:rowId xmlns:a16="http://schemas.microsoft.com/office/drawing/2014/main" val="10002"/>
                  </a:ext>
                </a:extLst>
              </a:tr>
              <a:tr h="56103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3200" b="1" i="0" u="none" strike="noStrike" kern="1200" cap="none" normalizeH="0" baseline="0" dirty="0">
                          <a:ln>
                            <a:noFill/>
                          </a:ln>
                          <a:solidFill>
                            <a:srgbClr val="000000"/>
                          </a:solidFill>
                          <a:effectLst/>
                          <a:latin typeface="Arabic Typesetting" panose="03020402040406030203" pitchFamily="66" charset="-78"/>
                          <a:ea typeface="+mn-ea"/>
                          <a:cs typeface="Arabic Typesetting" panose="03020402040406030203" pitchFamily="66" charset="-78"/>
                        </a:rPr>
                        <a:t>تعترف بالمشاعر كجزء مهم للتفكير . </a:t>
                      </a:r>
                    </a:p>
                  </a:txBody>
                  <a:tcPr/>
                </a:tc>
                <a:extLst>
                  <a:ext uri="{0D108BD9-81ED-4DB2-BD59-A6C34878D82A}">
                    <a16:rowId xmlns:a16="http://schemas.microsoft.com/office/drawing/2014/main" val="10003"/>
                  </a:ext>
                </a:extLst>
              </a:tr>
              <a:tr h="1278268">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3200" b="1" i="0" u="none" strike="noStrike" kern="1200" cap="none" normalizeH="0" baseline="0" dirty="0">
                          <a:ln>
                            <a:noFill/>
                          </a:ln>
                          <a:solidFill>
                            <a:srgbClr val="000000"/>
                          </a:solidFill>
                          <a:effectLst/>
                          <a:latin typeface="Arabic Typesetting" panose="03020402040406030203" pitchFamily="66" charset="-78"/>
                          <a:ea typeface="+mn-ea"/>
                          <a:cs typeface="Arabic Typesetting" panose="03020402040406030203" pitchFamily="66" charset="-78"/>
                        </a:rPr>
                        <a:t>يمارس فها أنواع مختلفة من التفكير , مثل التفكير الناقد والإبداعي والعاطفي . </a:t>
                      </a:r>
                      <a:endParaRPr kumimoji="0" lang="ar-SA" sz="3200" b="1" i="0" u="none" strike="noStrike" kern="1200" cap="none" normalizeH="0" baseline="0" dirty="0">
                        <a:ln>
                          <a:noFill/>
                        </a:ln>
                        <a:solidFill>
                          <a:srgbClr val="000000"/>
                        </a:solidFill>
                        <a:effectLst/>
                        <a:latin typeface="Arabic Typesetting" panose="03020402040406030203" pitchFamily="66" charset="-78"/>
                        <a:ea typeface="+mn-ea"/>
                        <a:cs typeface="Arabic Typesetting" panose="03020402040406030203" pitchFamily="66" charset="-78"/>
                      </a:endParaRPr>
                    </a:p>
                  </a:txBody>
                  <a:tcPr/>
                </a:tc>
                <a:extLst>
                  <a:ext uri="{0D108BD9-81ED-4DB2-BD59-A6C34878D82A}">
                    <a16:rowId xmlns:a16="http://schemas.microsoft.com/office/drawing/2014/main" val="10004"/>
                  </a:ext>
                </a:extLst>
              </a:tr>
              <a:tr h="1262801">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3200" b="1" i="0" u="none" strike="noStrike" cap="none" normalizeH="0" baseline="0" dirty="0">
                          <a:ln>
                            <a:noFill/>
                          </a:ln>
                          <a:solidFill>
                            <a:srgbClr val="000000"/>
                          </a:solidFill>
                          <a:effectLst/>
                          <a:latin typeface="Arabic Typesetting" panose="03020402040406030203" pitchFamily="66" charset="-78"/>
                          <a:cs typeface="Arabic Typesetting" panose="03020402040406030203" pitchFamily="66" charset="-78"/>
                        </a:rPr>
                        <a:t>يمارس فيها التفكير المتوازي وليس التفكير المتعاكس</a:t>
                      </a:r>
                      <a:endParaRPr kumimoji="0" lang="ar-SA" sz="3200" b="1" i="0" u="none" strike="noStrike" cap="none" normalizeH="0" baseline="0" dirty="0">
                        <a:ln>
                          <a:noFill/>
                        </a:ln>
                        <a:solidFill>
                          <a:srgbClr val="000000"/>
                        </a:solidFill>
                        <a:effectLst/>
                        <a:latin typeface="Arabic Typesetting" panose="03020402040406030203" pitchFamily="66" charset="-78"/>
                        <a:cs typeface="Arabic Typesetting" panose="03020402040406030203" pitchFamily="66" charset="-78"/>
                      </a:endParaRPr>
                    </a:p>
                  </a:txBody>
                  <a:tcPr/>
                </a:tc>
                <a:extLst>
                  <a:ext uri="{0D108BD9-81ED-4DB2-BD59-A6C34878D82A}">
                    <a16:rowId xmlns:a16="http://schemas.microsoft.com/office/drawing/2014/main" val="10005"/>
                  </a:ext>
                </a:extLst>
              </a:tr>
            </a:tbl>
          </a:graphicData>
        </a:graphic>
      </p:graphicFrame>
      <p:sp>
        <p:nvSpPr>
          <p:cNvPr id="9" name="Subtitle 2"/>
          <p:cNvSpPr txBox="1">
            <a:spLocks/>
          </p:cNvSpPr>
          <p:nvPr/>
        </p:nvSpPr>
        <p:spPr>
          <a:xfrm>
            <a:off x="214282" y="0"/>
            <a:ext cx="8929718"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a:spcBef>
                <a:spcPct val="20000"/>
              </a:spcBef>
              <a:buClr>
                <a:schemeClr val="accent1"/>
              </a:buClr>
              <a:buSzPct val="70000"/>
              <a:defRPr/>
            </a:pPr>
            <a:r>
              <a:rPr lang="ar-EG" sz="3600" b="1" dirty="0">
                <a:solidFill>
                  <a:schemeClr val="bg1"/>
                </a:solidFill>
                <a:latin typeface="Arabic Typesetting" panose="03020402040406030203" pitchFamily="66" charset="-78"/>
                <a:cs typeface="Arabic Typesetting" panose="03020402040406030203" pitchFamily="66" charset="-78"/>
              </a:rPr>
              <a:t> ما مميزات إستراتيجية القبعات الست؟</a:t>
            </a:r>
            <a:endParaRPr lang="en-US" sz="3600" b="1" dirty="0">
              <a:latin typeface="Arabic Typesetting" panose="03020402040406030203" pitchFamily="66" charset="-78"/>
              <a:cs typeface="Arabic Typesetting" panose="03020402040406030203" pitchFamily="66" charset="-78"/>
            </a:endParaRPr>
          </a:p>
        </p:txBody>
      </p:sp>
      <p:sp>
        <p:nvSpPr>
          <p:cNvPr id="8" name="مستطيل 7"/>
          <p:cNvSpPr/>
          <p:nvPr/>
        </p:nvSpPr>
        <p:spPr>
          <a:xfrm>
            <a:off x="0" y="5786454"/>
            <a:ext cx="1785918" cy="707886"/>
          </a:xfrm>
          <a:prstGeom prst="rect">
            <a:avLst/>
          </a:prstGeom>
          <a:noFill/>
        </p:spPr>
        <p:txBody>
          <a:bodyPr wrap="square" lIns="91440" tIns="45720" rIns="91440" bIns="45720">
            <a:spAutoFit/>
            <a:scene3d>
              <a:camera prst="isometricOffAxis1Right"/>
              <a:lightRig rig="balanced" dir="t">
                <a:rot lat="0" lon="0" rev="2100000"/>
              </a:lightRig>
            </a:scene3d>
            <a:sp3d extrusionH="57150" prstMaterial="metal">
              <a:bevelT w="38100" h="25400"/>
              <a:contourClr>
                <a:schemeClr val="bg2"/>
              </a:contourClr>
            </a:sp3d>
          </a:bodyPr>
          <a:lstStyle/>
          <a:p>
            <a:pPr algn="ctr"/>
            <a:r>
              <a:rPr lang="en-US" sz="4000" b="1" cap="none" spc="0" dirty="0">
                <a:ln w="50800"/>
                <a:effectLst/>
                <a:latin typeface="Arabic Typesetting" panose="03020402040406030203" pitchFamily="66" charset="-78"/>
                <a:cs typeface="Arabic Typesetting" panose="03020402040406030203" pitchFamily="66" charset="-78"/>
              </a:rPr>
              <a:t>value</a:t>
            </a:r>
            <a:endParaRPr lang="ar-SA" sz="4000" b="1" cap="none" spc="0" dirty="0">
              <a:ln w="50800"/>
              <a:effectLst/>
              <a:latin typeface="Arabic Typesetting" panose="03020402040406030203" pitchFamily="66" charset="-78"/>
              <a:cs typeface="Arabic Typesetting" panose="03020402040406030203" pitchFamily="66" charset="-78"/>
            </a:endParaRPr>
          </a:p>
        </p:txBody>
      </p:sp>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19</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830200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buFont typeface="Wingdings 2"/>
              <a:buNone/>
              <a:defRPr/>
            </a:pPr>
            <a:r>
              <a:rPr lang="ar-SA" sz="6000" b="1" dirty="0">
                <a:ln w="1905">
                  <a:solidFill>
                    <a:srgbClr val="002060"/>
                  </a:solidFill>
                </a:ln>
                <a:solidFill>
                  <a:srgbClr val="FF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r>
              <a:rPr lang="ar-SA" sz="8800" b="1" dirty="0">
                <a:ln w="1905">
                  <a:solidFill>
                    <a:srgbClr val="002060"/>
                  </a:solidFill>
                </a:ln>
                <a:solidFill>
                  <a:srgbClr val="FF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المدرب في سطور</a:t>
            </a:r>
            <a:endParaRPr lang="en-US" sz="6000" b="1" dirty="0">
              <a:ln w="1905">
                <a:solidFill>
                  <a:srgbClr val="002060"/>
                </a:solidFill>
              </a:ln>
              <a:solidFill>
                <a:srgbClr val="FF000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1270" name="TextBox 13"/>
          <p:cNvSpPr txBox="1">
            <a:spLocks noChangeArrowheads="1"/>
          </p:cNvSpPr>
          <p:nvPr/>
        </p:nvSpPr>
        <p:spPr bwMode="auto">
          <a:xfrm>
            <a:off x="0" y="1219200"/>
            <a:ext cx="9144000" cy="2062163"/>
          </a:xfrm>
          <a:prstGeom prst="rect">
            <a:avLst/>
          </a:prstGeom>
          <a:noFill/>
          <a:ln w="9525">
            <a:noFill/>
            <a:miter lim="800000"/>
            <a:headEnd/>
            <a:tailEnd/>
          </a:ln>
        </p:spPr>
        <p:txBody>
          <a:bodyPr>
            <a:spAutoFit/>
          </a:bodyPr>
          <a:lstStyle/>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p:txBody>
      </p:sp>
      <p:sp>
        <p:nvSpPr>
          <p:cNvPr id="9" name="مربع نص 8"/>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14282" y="0"/>
            <a:ext cx="8929718"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a:spcBef>
                <a:spcPct val="20000"/>
              </a:spcBef>
              <a:buClr>
                <a:schemeClr val="accent1"/>
              </a:buClr>
              <a:buSzPct val="70000"/>
              <a:defRPr/>
            </a:pPr>
            <a:r>
              <a:rPr lang="ar-EG" sz="3200" b="1" dirty="0">
                <a:solidFill>
                  <a:schemeClr val="bg1"/>
                </a:solidFill>
                <a:latin typeface="Arabic Typesetting" panose="03020402040406030203" pitchFamily="66" charset="-78"/>
                <a:cs typeface="Arabic Typesetting" panose="03020402040406030203" pitchFamily="66" charset="-78"/>
              </a:rPr>
              <a:t> ما مميزات التفكير المتوازي؟</a:t>
            </a:r>
            <a:endParaRPr lang="en-US" sz="3200" b="1" dirty="0">
              <a:latin typeface="Arabic Typesetting" panose="03020402040406030203" pitchFamily="66" charset="-78"/>
              <a:cs typeface="Arabic Typesetting" panose="03020402040406030203" pitchFamily="66" charset="-78"/>
            </a:endParaRPr>
          </a:p>
        </p:txBody>
      </p:sp>
      <p:sp>
        <p:nvSpPr>
          <p:cNvPr id="8" name="مستطيل 7"/>
          <p:cNvSpPr/>
          <p:nvPr/>
        </p:nvSpPr>
        <p:spPr>
          <a:xfrm>
            <a:off x="0" y="5643578"/>
            <a:ext cx="1785918" cy="707886"/>
          </a:xfrm>
          <a:prstGeom prst="rect">
            <a:avLst/>
          </a:prstGeom>
          <a:noFill/>
        </p:spPr>
        <p:txBody>
          <a:bodyPr wrap="square" lIns="91440" tIns="45720" rIns="91440" bIns="45720">
            <a:spAutoFit/>
            <a:scene3d>
              <a:camera prst="isometricOffAxis1Right"/>
              <a:lightRig rig="balanced" dir="t">
                <a:rot lat="0" lon="0" rev="2100000"/>
              </a:lightRig>
            </a:scene3d>
            <a:sp3d extrusionH="57150" prstMaterial="metal">
              <a:bevelT w="38100" h="25400"/>
              <a:contourClr>
                <a:schemeClr val="bg2"/>
              </a:contourClr>
            </a:sp3d>
          </a:bodyPr>
          <a:lstStyle/>
          <a:p>
            <a:pPr algn="ctr"/>
            <a:r>
              <a:rPr lang="en-US" sz="4000" b="1" cap="none" spc="0" dirty="0">
                <a:ln w="50800"/>
                <a:solidFill>
                  <a:srgbClr val="002060"/>
                </a:solidFill>
                <a:effectLst/>
                <a:latin typeface="Arabic Typesetting" panose="03020402040406030203" pitchFamily="66" charset="-78"/>
                <a:cs typeface="Arabic Typesetting" panose="03020402040406030203" pitchFamily="66" charset="-78"/>
              </a:rPr>
              <a:t>value</a:t>
            </a:r>
            <a:endParaRPr lang="ar-SA" sz="4000" b="1" cap="none" spc="0" dirty="0">
              <a:ln w="50800"/>
              <a:solidFill>
                <a:srgbClr val="002060"/>
              </a:solidFill>
              <a:effectLst/>
              <a:latin typeface="Arabic Typesetting" panose="03020402040406030203" pitchFamily="66" charset="-78"/>
              <a:cs typeface="Arabic Typesetting" panose="03020402040406030203" pitchFamily="66" charset="-78"/>
            </a:endParaRPr>
          </a:p>
        </p:txBody>
      </p:sp>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20</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pic>
        <p:nvPicPr>
          <p:cNvPr id="112642" name="Picture 2" descr="http://training.egyptair.com/Lectures/Res/Pages/Lec_SixHats_Thinking.png"/>
          <p:cNvPicPr>
            <a:picLocks noChangeAspect="1" noChangeArrowheads="1"/>
          </p:cNvPicPr>
          <p:nvPr/>
        </p:nvPicPr>
        <p:blipFill>
          <a:blip r:embed="rId3"/>
          <a:srcRect/>
          <a:stretch>
            <a:fillRect/>
          </a:stretch>
        </p:blipFill>
        <p:spPr bwMode="auto">
          <a:xfrm>
            <a:off x="4772150" y="1285860"/>
            <a:ext cx="4138491" cy="3286148"/>
          </a:xfrm>
          <a:prstGeom prst="rect">
            <a:avLst/>
          </a:prstGeom>
          <a:noFill/>
        </p:spPr>
      </p:pic>
      <p:pic>
        <p:nvPicPr>
          <p:cNvPr id="112644" name="Picture 4" descr="http://www.yemen-alaan.com/user_images/news/23-09-13-411527427.jpg"/>
          <p:cNvPicPr>
            <a:picLocks noChangeAspect="1" noChangeArrowheads="1"/>
          </p:cNvPicPr>
          <p:nvPr/>
        </p:nvPicPr>
        <p:blipFill>
          <a:blip r:embed="rId4"/>
          <a:srcRect l="1923" t="2298" r="1923" b="3471"/>
          <a:stretch>
            <a:fillRect/>
          </a:stretch>
        </p:blipFill>
        <p:spPr bwMode="auto">
          <a:xfrm>
            <a:off x="928662" y="1428736"/>
            <a:ext cx="3571900" cy="2928958"/>
          </a:xfrm>
          <a:prstGeom prst="rect">
            <a:avLst/>
          </a:prstGeom>
          <a:noFill/>
        </p:spPr>
      </p:pic>
    </p:spTree>
    <p:extLst>
      <p:ext uri="{BB962C8B-B14F-4D97-AF65-F5344CB8AC3E}">
        <p14:creationId xmlns:p14="http://schemas.microsoft.com/office/powerpoint/2010/main" val="38302006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
          <p:cNvGraphicFramePr>
            <a:graphicFrameLocks noGrp="1"/>
          </p:cNvGraphicFramePr>
          <p:nvPr>
            <p:extLst>
              <p:ext uri="{D42A27DB-BD31-4B8C-83A1-F6EECF244321}">
                <p14:modId xmlns:p14="http://schemas.microsoft.com/office/powerpoint/2010/main" val="1933501715"/>
              </p:ext>
            </p:extLst>
          </p:nvPr>
        </p:nvGraphicFramePr>
        <p:xfrm>
          <a:off x="214282" y="1412776"/>
          <a:ext cx="8611002" cy="3000396"/>
        </p:xfrm>
        <a:graphic>
          <a:graphicData uri="http://schemas.openxmlformats.org/drawingml/2006/table">
            <a:tbl>
              <a:tblPr rtl="1" firstRow="1" bandRow="1">
                <a:tableStyleId>{5C22544A-7EE6-4342-B048-85BDC9FD1C3A}</a:tableStyleId>
              </a:tblPr>
              <a:tblGrid>
                <a:gridCol w="8611002">
                  <a:extLst>
                    <a:ext uri="{9D8B030D-6E8A-4147-A177-3AD203B41FA5}">
                      <a16:colId xmlns:a16="http://schemas.microsoft.com/office/drawing/2014/main" val="20000"/>
                    </a:ext>
                  </a:extLst>
                </a:gridCol>
              </a:tblGrid>
              <a:tr h="780925">
                <a:tc>
                  <a:txBody>
                    <a:bodyPr/>
                    <a:lstStyle/>
                    <a:p>
                      <a:pPr lvl="0" rtl="1"/>
                      <a:r>
                        <a:rPr lang="ar-SA" sz="3200" b="1" kern="1200" dirty="0">
                          <a:solidFill>
                            <a:schemeClr val="tx1"/>
                          </a:solidFill>
                          <a:latin typeface="Arabic Typesetting" panose="03020402040406030203" pitchFamily="66" charset="-78"/>
                          <a:ea typeface="+mn-ea"/>
                          <a:cs typeface="Arabic Typesetting" panose="03020402040406030203" pitchFamily="66" charset="-78"/>
                        </a:rPr>
                        <a:t>تختفي الاختلافات في وجهات النظر </a:t>
                      </a:r>
                      <a:endParaRPr lang="en-US" sz="3200" kern="1200" dirty="0">
                        <a:solidFill>
                          <a:schemeClr val="tx1"/>
                        </a:solidFill>
                        <a:latin typeface="Arabic Typesetting" panose="03020402040406030203" pitchFamily="66" charset="-78"/>
                        <a:ea typeface="+mn-ea"/>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0"/>
                  </a:ext>
                </a:extLst>
              </a:tr>
              <a:tr h="780925">
                <a:tc>
                  <a:txBody>
                    <a:bodyPr/>
                    <a:lstStyle/>
                    <a:p>
                      <a:pPr lvl="0" rtl="1"/>
                      <a:r>
                        <a:rPr lang="ar-SA" sz="3200" b="1" kern="1200" dirty="0">
                          <a:solidFill>
                            <a:schemeClr val="tx1"/>
                          </a:solidFill>
                          <a:latin typeface="Arabic Typesetting" panose="03020402040406030203" pitchFamily="66" charset="-78"/>
                          <a:ea typeface="+mn-ea"/>
                          <a:cs typeface="Arabic Typesetting" panose="03020402040406030203" pitchFamily="66" charset="-78"/>
                        </a:rPr>
                        <a:t>الإحساس الآخرين والتعاطف معهم </a:t>
                      </a:r>
                      <a:endParaRPr lang="en-US" sz="3200" kern="1200" dirty="0">
                        <a:solidFill>
                          <a:schemeClr val="tx1"/>
                        </a:solidFill>
                        <a:latin typeface="Arabic Typesetting" panose="03020402040406030203" pitchFamily="66" charset="-78"/>
                        <a:ea typeface="+mn-ea"/>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1"/>
                  </a:ext>
                </a:extLst>
              </a:tr>
              <a:tr h="1438546">
                <a:tc>
                  <a:txBody>
                    <a:bodyPr/>
                    <a:lstStyle/>
                    <a:p>
                      <a:pPr lvl="0" rtl="1"/>
                      <a:r>
                        <a:rPr lang="ar-SA" sz="3200" b="1" kern="1200" dirty="0">
                          <a:solidFill>
                            <a:schemeClr val="tx1"/>
                          </a:solidFill>
                          <a:latin typeface="Arabic Typesetting" panose="03020402040406030203" pitchFamily="66" charset="-78"/>
                          <a:ea typeface="+mn-ea"/>
                          <a:cs typeface="Arabic Typesetting" panose="03020402040406030203" pitchFamily="66" charset="-78"/>
                        </a:rPr>
                        <a:t>توليد الكثير من الأفكار سواء السلبية أو الإيجابية أو الإبداعية والناقدة</a:t>
                      </a:r>
                      <a:endParaRPr lang="en-US" sz="3200" kern="1200" dirty="0">
                        <a:solidFill>
                          <a:schemeClr val="tx1"/>
                        </a:solidFill>
                        <a:latin typeface="Arabic Typesetting" panose="03020402040406030203" pitchFamily="66" charset="-78"/>
                        <a:ea typeface="+mn-ea"/>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2"/>
                  </a:ext>
                </a:extLst>
              </a:tr>
            </a:tbl>
          </a:graphicData>
        </a:graphic>
      </p:graphicFrame>
      <p:sp>
        <p:nvSpPr>
          <p:cNvPr id="9" name="Subtitle 2"/>
          <p:cNvSpPr txBox="1">
            <a:spLocks/>
          </p:cNvSpPr>
          <p:nvPr/>
        </p:nvSpPr>
        <p:spPr>
          <a:xfrm>
            <a:off x="214282" y="0"/>
            <a:ext cx="8929718"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a:spcBef>
                <a:spcPct val="20000"/>
              </a:spcBef>
              <a:buClr>
                <a:schemeClr val="accent1"/>
              </a:buClr>
              <a:buSzPct val="70000"/>
              <a:defRPr/>
            </a:pPr>
            <a:r>
              <a:rPr lang="ar-EG" sz="3200" b="1" dirty="0">
                <a:solidFill>
                  <a:srgbClr val="002060"/>
                </a:solidFill>
                <a:latin typeface="Arabic Typesetting" panose="03020402040406030203" pitchFamily="66" charset="-78"/>
                <a:cs typeface="Arabic Typesetting" panose="03020402040406030203" pitchFamily="66" charset="-78"/>
              </a:rPr>
              <a:t>   مميزات التفكير المتوازي  </a:t>
            </a:r>
            <a:endParaRPr lang="en-US" sz="3200" b="1" dirty="0">
              <a:solidFill>
                <a:srgbClr val="002060"/>
              </a:solidFill>
              <a:latin typeface="Arabic Typesetting" panose="03020402040406030203" pitchFamily="66" charset="-78"/>
              <a:cs typeface="Arabic Typesetting" panose="03020402040406030203" pitchFamily="66" charset="-78"/>
            </a:endParaRPr>
          </a:p>
        </p:txBody>
      </p:sp>
      <p:sp>
        <p:nvSpPr>
          <p:cNvPr id="8" name="مستطيل 7"/>
          <p:cNvSpPr/>
          <p:nvPr/>
        </p:nvSpPr>
        <p:spPr>
          <a:xfrm>
            <a:off x="0" y="5786454"/>
            <a:ext cx="1500166" cy="646331"/>
          </a:xfrm>
          <a:prstGeom prst="rect">
            <a:avLst/>
          </a:prstGeom>
          <a:noFill/>
        </p:spPr>
        <p:txBody>
          <a:bodyPr wrap="square" lIns="91440" tIns="45720" rIns="91440" bIns="45720">
            <a:spAutoFit/>
            <a:scene3d>
              <a:camera prst="isometricOffAxis1Right"/>
              <a:lightRig rig="balanced" dir="t">
                <a:rot lat="0" lon="0" rev="2100000"/>
              </a:lightRig>
            </a:scene3d>
            <a:sp3d extrusionH="57150" prstMaterial="metal">
              <a:bevelT w="38100" h="25400"/>
              <a:contourClr>
                <a:schemeClr val="bg2"/>
              </a:contourClr>
            </a:sp3d>
          </a:bodyPr>
          <a:lstStyle/>
          <a:p>
            <a:pPr algn="ctr"/>
            <a:r>
              <a:rPr lang="en-US" sz="3600" b="1" cap="none" spc="0" dirty="0">
                <a:ln w="50800"/>
                <a:solidFill>
                  <a:srgbClr val="002060"/>
                </a:solidFill>
                <a:effectLst/>
                <a:latin typeface="Arabic Typesetting" panose="03020402040406030203" pitchFamily="66" charset="-78"/>
                <a:cs typeface="Arabic Typesetting" panose="03020402040406030203" pitchFamily="66" charset="-78"/>
              </a:rPr>
              <a:t>value</a:t>
            </a:r>
            <a:endParaRPr lang="ar-SA" sz="3600" b="1" cap="none" spc="0" dirty="0">
              <a:ln w="50800"/>
              <a:solidFill>
                <a:srgbClr val="002060"/>
              </a:solidFill>
              <a:effectLst/>
              <a:latin typeface="Arabic Typesetting" panose="03020402040406030203" pitchFamily="66" charset="-78"/>
              <a:cs typeface="Arabic Typesetting" panose="03020402040406030203" pitchFamily="66" charset="-78"/>
            </a:endParaRPr>
          </a:p>
        </p:txBody>
      </p:sp>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21</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8302006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
          <p:cNvGraphicFramePr>
            <a:graphicFrameLocks noGrp="1"/>
          </p:cNvGraphicFramePr>
          <p:nvPr>
            <p:extLst>
              <p:ext uri="{D42A27DB-BD31-4B8C-83A1-F6EECF244321}">
                <p14:modId xmlns:p14="http://schemas.microsoft.com/office/powerpoint/2010/main" val="3164942514"/>
              </p:ext>
            </p:extLst>
          </p:nvPr>
        </p:nvGraphicFramePr>
        <p:xfrm>
          <a:off x="357158" y="1285860"/>
          <a:ext cx="8611002" cy="4724817"/>
        </p:xfrm>
        <a:graphic>
          <a:graphicData uri="http://schemas.openxmlformats.org/drawingml/2006/table">
            <a:tbl>
              <a:tblPr rtl="1" firstRow="1" bandRow="1">
                <a:effectLst>
                  <a:outerShdw blurRad="50800" dist="38100" dir="10800000" algn="r" rotWithShape="0">
                    <a:prstClr val="black">
                      <a:alpha val="40000"/>
                    </a:prstClr>
                  </a:outerShdw>
                </a:effectLst>
                <a:tableStyleId>{5C22544A-7EE6-4342-B048-85BDC9FD1C3A}</a:tableStyleId>
              </a:tblPr>
              <a:tblGrid>
                <a:gridCol w="8611002">
                  <a:extLst>
                    <a:ext uri="{9D8B030D-6E8A-4147-A177-3AD203B41FA5}">
                      <a16:colId xmlns:a16="http://schemas.microsoft.com/office/drawing/2014/main" val="20000"/>
                    </a:ext>
                  </a:extLst>
                </a:gridCol>
              </a:tblGrid>
              <a:tr h="780925">
                <a:tc>
                  <a:txBody>
                    <a:bodyPr/>
                    <a:lstStyle/>
                    <a:p>
                      <a:pPr lvl="0" rtl="1"/>
                      <a:r>
                        <a:rPr kumimoji="0" lang="ar-SA" sz="3200" b="1" kern="1200" dirty="0">
                          <a:solidFill>
                            <a:schemeClr val="tx1"/>
                          </a:solidFill>
                          <a:latin typeface="Arabic Typesetting" panose="03020402040406030203" pitchFamily="66" charset="-78"/>
                          <a:ea typeface="+mn-ea"/>
                          <a:cs typeface="Arabic Typesetting" panose="03020402040406030203" pitchFamily="66" charset="-78"/>
                        </a:rPr>
                        <a:t>يتشبث كل شخص برأيه ويتعصب له ويحاول أن يثبت وجهة نظره مما يؤدي إلى عدم الوصول إلى نتائج  </a:t>
                      </a:r>
                      <a:endParaRPr kumimoji="0" lang="en-US" sz="3200" b="1" kern="1200" dirty="0">
                        <a:solidFill>
                          <a:schemeClr val="tx1"/>
                        </a:solidFill>
                        <a:latin typeface="Arabic Typesetting" panose="03020402040406030203" pitchFamily="66" charset="-78"/>
                        <a:ea typeface="+mn-ea"/>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0"/>
                  </a:ext>
                </a:extLst>
              </a:tr>
              <a:tr h="780925">
                <a:tc>
                  <a:txBody>
                    <a:bodyPr/>
                    <a:lstStyle/>
                    <a:p>
                      <a:pPr lvl="0" rtl="1"/>
                      <a:r>
                        <a:rPr lang="ar-SA" sz="3200" b="1" kern="1200" dirty="0">
                          <a:solidFill>
                            <a:schemeClr val="tx1"/>
                          </a:solidFill>
                          <a:latin typeface="Arabic Typesetting" panose="03020402040406030203" pitchFamily="66" charset="-78"/>
                          <a:ea typeface="+mn-ea"/>
                          <a:cs typeface="Arabic Typesetting" panose="03020402040406030203" pitchFamily="66" charset="-78"/>
                        </a:rPr>
                        <a:t>تمسك الفرد برأيه ووجهة نظره حتى وإن كانت خاطئة خوفا من الفشل </a:t>
                      </a:r>
                      <a:endParaRPr lang="en-US" sz="3200" kern="1200" dirty="0">
                        <a:solidFill>
                          <a:schemeClr val="tx1"/>
                        </a:solidFill>
                        <a:latin typeface="Arabic Typesetting" panose="03020402040406030203" pitchFamily="66" charset="-78"/>
                        <a:ea typeface="+mn-ea"/>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1"/>
                  </a:ext>
                </a:extLst>
              </a:tr>
              <a:tr h="1438546">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3200" b="1" kern="1200" dirty="0">
                          <a:solidFill>
                            <a:schemeClr val="tx1"/>
                          </a:solidFill>
                          <a:latin typeface="Arabic Typesetting" panose="03020402040406030203" pitchFamily="66" charset="-78"/>
                          <a:ea typeface="+mn-ea"/>
                          <a:cs typeface="Arabic Typesetting" panose="03020402040406030203" pitchFamily="66" charset="-78"/>
                        </a:rPr>
                        <a:t>ينشغل كل طر في التفكير في كيفية الرد على الطرف الآخر ويترك التركيز في الفكرة الأساسية  </a:t>
                      </a:r>
                      <a:endParaRPr lang="en-US" sz="3200" kern="1200" dirty="0">
                        <a:solidFill>
                          <a:schemeClr val="tx1"/>
                        </a:solidFill>
                        <a:latin typeface="Arabic Typesetting" panose="03020402040406030203" pitchFamily="66" charset="-78"/>
                        <a:ea typeface="+mn-ea"/>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2"/>
                  </a:ext>
                </a:extLst>
              </a:tr>
              <a:tr h="1438546">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3200" b="1" kern="1200" dirty="0">
                          <a:solidFill>
                            <a:schemeClr val="tx1"/>
                          </a:solidFill>
                          <a:latin typeface="Arabic Typesetting" panose="03020402040406030203" pitchFamily="66" charset="-78"/>
                          <a:ea typeface="+mn-ea"/>
                          <a:cs typeface="Arabic Typesetting" panose="03020402040406030203" pitchFamily="66" charset="-78"/>
                        </a:rPr>
                        <a:t>الاختلاف في وجهات النظر يسبب مشاعر سلبية تجاه الآخرين فمن ليس معي فهو بالتأكيد ضدي 0</a:t>
                      </a:r>
                      <a:endParaRPr lang="en-US" sz="3200" kern="1200" dirty="0">
                        <a:solidFill>
                          <a:schemeClr val="tx1"/>
                        </a:solidFill>
                        <a:latin typeface="Arabic Typesetting" panose="03020402040406030203" pitchFamily="66" charset="-78"/>
                        <a:ea typeface="+mn-ea"/>
                        <a:cs typeface="Arabic Typesetting" panose="03020402040406030203" pitchFamily="66" charset="-78"/>
                      </a:endParaRPr>
                    </a:p>
                  </a:txBody>
                  <a:tcPr>
                    <a:cell3D prstMaterial="dkEdge">
                      <a:bevel/>
                      <a:lightRig rig="flood" dir="t"/>
                    </a:cell3D>
                  </a:tcPr>
                </a:tc>
                <a:extLst>
                  <a:ext uri="{0D108BD9-81ED-4DB2-BD59-A6C34878D82A}">
                    <a16:rowId xmlns:a16="http://schemas.microsoft.com/office/drawing/2014/main" val="10003"/>
                  </a:ext>
                </a:extLst>
              </a:tr>
            </a:tbl>
          </a:graphicData>
        </a:graphic>
      </p:graphicFrame>
      <p:sp>
        <p:nvSpPr>
          <p:cNvPr id="9" name="Subtitle 2"/>
          <p:cNvSpPr txBox="1">
            <a:spLocks/>
          </p:cNvSpPr>
          <p:nvPr/>
        </p:nvSpPr>
        <p:spPr>
          <a:xfrm>
            <a:off x="214282" y="0"/>
            <a:ext cx="8929718"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a:spcBef>
                <a:spcPct val="20000"/>
              </a:spcBef>
              <a:buClr>
                <a:schemeClr val="accent1"/>
              </a:buClr>
              <a:buSzPct val="70000"/>
              <a:defRPr/>
            </a:pPr>
            <a:r>
              <a:rPr lang="ar-EG" sz="3200" b="1" dirty="0">
                <a:solidFill>
                  <a:srgbClr val="002060"/>
                </a:solidFill>
                <a:latin typeface="Arabic Typesetting" panose="03020402040406030203" pitchFamily="66" charset="-78"/>
                <a:cs typeface="Arabic Typesetting" panose="03020402040406030203" pitchFamily="66" charset="-78"/>
              </a:rPr>
              <a:t> عيوب التفكير المتعاكس</a:t>
            </a:r>
            <a:endParaRPr lang="en-US" sz="3200" b="1" dirty="0">
              <a:solidFill>
                <a:srgbClr val="002060"/>
              </a:solidFill>
              <a:latin typeface="Arabic Typesetting" panose="03020402040406030203" pitchFamily="66" charset="-78"/>
              <a:cs typeface="Arabic Typesetting" panose="03020402040406030203" pitchFamily="66" charset="-78"/>
            </a:endParaRPr>
          </a:p>
        </p:txBody>
      </p:sp>
      <p:sp>
        <p:nvSpPr>
          <p:cNvPr id="8" name="مستطيل 7"/>
          <p:cNvSpPr/>
          <p:nvPr/>
        </p:nvSpPr>
        <p:spPr>
          <a:xfrm>
            <a:off x="0" y="5786454"/>
            <a:ext cx="1500166" cy="646331"/>
          </a:xfrm>
          <a:prstGeom prst="rect">
            <a:avLst/>
          </a:prstGeom>
          <a:noFill/>
        </p:spPr>
        <p:txBody>
          <a:bodyPr wrap="square" lIns="91440" tIns="45720" rIns="91440" bIns="45720">
            <a:spAutoFit/>
            <a:scene3d>
              <a:camera prst="isometricOffAxis1Right"/>
              <a:lightRig rig="balanced" dir="t">
                <a:rot lat="0" lon="0" rev="2100000"/>
              </a:lightRig>
            </a:scene3d>
            <a:sp3d extrusionH="57150" prstMaterial="metal">
              <a:bevelT w="38100" h="25400"/>
              <a:contourClr>
                <a:schemeClr val="bg2"/>
              </a:contourClr>
            </a:sp3d>
          </a:bodyPr>
          <a:lstStyle/>
          <a:p>
            <a:pPr algn="ctr"/>
            <a:r>
              <a:rPr lang="en-US" sz="3600" b="1" cap="none" spc="0" dirty="0">
                <a:ln w="50800"/>
                <a:solidFill>
                  <a:srgbClr val="002060"/>
                </a:solidFill>
                <a:effectLst/>
                <a:latin typeface="Arabic Typesetting" panose="03020402040406030203" pitchFamily="66" charset="-78"/>
                <a:cs typeface="Arabic Typesetting" panose="03020402040406030203" pitchFamily="66" charset="-78"/>
              </a:rPr>
              <a:t>value</a:t>
            </a:r>
            <a:endParaRPr lang="ar-SA" sz="3600" b="1" cap="none" spc="0" dirty="0">
              <a:ln w="50800"/>
              <a:solidFill>
                <a:srgbClr val="002060"/>
              </a:solidFill>
              <a:effectLst/>
              <a:latin typeface="Arabic Typesetting" panose="03020402040406030203" pitchFamily="66" charset="-78"/>
              <a:cs typeface="Arabic Typesetting" panose="03020402040406030203" pitchFamily="66" charset="-78"/>
            </a:endParaRPr>
          </a:p>
        </p:txBody>
      </p:sp>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22</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8302006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buFont typeface="Wingdings 2"/>
              <a:buNone/>
              <a:defRPr/>
            </a:pPr>
            <a:r>
              <a:rPr lang="ar-EG" sz="6000" b="1" dirty="0">
                <a:latin typeface="Arabic Typesetting" panose="03020402040406030203" pitchFamily="66" charset="-78"/>
                <a:cs typeface="Arabic Typesetting" panose="03020402040406030203" pitchFamily="66" charset="-78"/>
              </a:rPr>
              <a:t>ما الحل؟!</a:t>
            </a:r>
            <a:endParaRPr lang="en-US" sz="6000" b="1" dirty="0">
              <a:latin typeface="Arabic Typesetting" panose="03020402040406030203" pitchFamily="66" charset="-78"/>
              <a:cs typeface="Arabic Typesetting" panose="03020402040406030203" pitchFamily="66" charset="-78"/>
            </a:endParaRPr>
          </a:p>
        </p:txBody>
      </p:sp>
      <p:pic>
        <p:nvPicPr>
          <p:cNvPr id="47106" name="Picture 2" descr="http://www.atyafonline.com/vb/imgcache/09_2010/7102.jpg"/>
          <p:cNvPicPr>
            <a:picLocks noChangeAspect="1" noChangeArrowheads="1"/>
          </p:cNvPicPr>
          <p:nvPr/>
        </p:nvPicPr>
        <p:blipFill>
          <a:blip r:embed="rId2" cstate="print"/>
          <a:srcRect/>
          <a:stretch>
            <a:fillRect/>
          </a:stretch>
        </p:blipFill>
        <p:spPr bwMode="auto">
          <a:xfrm>
            <a:off x="5076056" y="3337420"/>
            <a:ext cx="3606585" cy="2937508"/>
          </a:xfrm>
          <a:prstGeom prst="rect">
            <a:avLst/>
          </a:prstGeom>
          <a:noFill/>
        </p:spPr>
      </p:pic>
      <p:sp>
        <p:nvSpPr>
          <p:cNvPr id="12" name="Snip Diagonal Corner Rectangle 11"/>
          <p:cNvSpPr/>
          <p:nvPr/>
        </p:nvSpPr>
        <p:spPr>
          <a:xfrm>
            <a:off x="0" y="1845348"/>
            <a:ext cx="6316493" cy="2555966"/>
          </a:xfrm>
          <a:prstGeom prst="snip2DiagRect">
            <a:avLst>
              <a:gd name="adj1" fmla="val 50000"/>
              <a:gd name="adj2" fmla="val 0"/>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1"/>
          </a:lnRef>
          <a:fillRef idx="2">
            <a:schemeClr val="accent1"/>
          </a:fillRef>
          <a:effectRef idx="1">
            <a:schemeClr val="accent1"/>
          </a:effectRef>
          <a:fontRef idx="minor">
            <a:schemeClr val="dk1"/>
          </a:fontRef>
        </p:style>
        <p:txBody>
          <a:bodyPr rtlCol="1" anchor="ctr"/>
          <a:lstStyle/>
          <a:p>
            <a:r>
              <a:rPr lang="ar-EG" sz="2800" b="1" dirty="0">
                <a:solidFill>
                  <a:srgbClr val="002060"/>
                </a:solidFill>
                <a:latin typeface="Arabic Typesetting" panose="03020402040406030203" pitchFamily="66" charset="-78"/>
                <a:cs typeface="Arabic Typesetting" panose="03020402040406030203" pitchFamily="66" charset="-78"/>
              </a:rPr>
              <a:t>لوحظ في السنين الأخيرة ضعف</a:t>
            </a:r>
          </a:p>
          <a:p>
            <a:r>
              <a:rPr lang="ar-EG" sz="2800" b="1" dirty="0">
                <a:solidFill>
                  <a:srgbClr val="002060"/>
                </a:solidFill>
                <a:latin typeface="Arabic Typesetting" panose="03020402040406030203" pitchFamily="66" charset="-78"/>
                <a:cs typeface="Arabic Typesetting" panose="03020402040406030203" pitchFamily="66" charset="-78"/>
              </a:rPr>
              <a:t> دور المعلم في نهضة بلادنا ما هي الحلول التي يمكن أن تؤدي لإعادة وزيادة دور المعلم في نهضة بلادنا</a:t>
            </a:r>
            <a:r>
              <a:rPr lang="ar-SA" sz="2800" b="1" dirty="0">
                <a:solidFill>
                  <a:srgbClr val="002060"/>
                </a:solidFill>
                <a:latin typeface="Arabic Typesetting" panose="03020402040406030203" pitchFamily="66" charset="-78"/>
                <a:cs typeface="Arabic Typesetting" panose="03020402040406030203" pitchFamily="66" charset="-78"/>
              </a:rPr>
              <a:t>؟</a:t>
            </a:r>
          </a:p>
          <a:p>
            <a:endParaRPr lang="ar-EG" sz="2800" b="1" dirty="0">
              <a:latin typeface="Arabic Typesetting" panose="03020402040406030203" pitchFamily="66" charset="-78"/>
              <a:cs typeface="Arabic Typesetting" panose="03020402040406030203" pitchFamily="66" charset="-78"/>
            </a:endParaRPr>
          </a:p>
        </p:txBody>
      </p:sp>
      <p:sp>
        <p:nvSpPr>
          <p:cNvPr id="10" name="Oval 9"/>
          <p:cNvSpPr/>
          <p:nvPr/>
        </p:nvSpPr>
        <p:spPr>
          <a:xfrm>
            <a:off x="7327082" y="1163639"/>
            <a:ext cx="1245446"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نشاط8  جماعى5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3"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23</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5" name="مستطيل 14"/>
          <p:cNvSpPr/>
          <p:nvPr/>
        </p:nvSpPr>
        <p:spPr>
          <a:xfrm>
            <a:off x="1287597" y="5857892"/>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وجة 4"/>
          <p:cNvSpPr/>
          <p:nvPr/>
        </p:nvSpPr>
        <p:spPr>
          <a:xfrm>
            <a:off x="3643306" y="1928802"/>
            <a:ext cx="5500694" cy="2724334"/>
          </a:xfrm>
          <a:prstGeom prst="wave">
            <a:avLst/>
          </a:prstGeom>
          <a:solidFill>
            <a:schemeClr val="tx1"/>
          </a:solidFill>
          <a:effectLst>
            <a:glow rad="228600">
              <a:schemeClr val="accent2">
                <a:satMod val="175000"/>
                <a:alpha val="40000"/>
              </a:schemeClr>
            </a:glow>
            <a:innerShdw blurRad="63500" dist="50800" dir="16200000">
              <a:prstClr val="black">
                <a:alpha val="50000"/>
              </a:prstClr>
            </a:innerShdw>
            <a:reflection blurRad="6350" stA="52000" endA="300" endPos="35000" dir="5400000" sy="-100000" algn="bl" rotWithShape="0"/>
            <a:softEdge rad="12700"/>
          </a:effectLst>
        </p:spPr>
        <p:style>
          <a:lnRef idx="2">
            <a:schemeClr val="dk1"/>
          </a:lnRef>
          <a:fillRef idx="1">
            <a:schemeClr val="lt1"/>
          </a:fillRef>
          <a:effectRef idx="0">
            <a:schemeClr val="dk1"/>
          </a:effectRef>
          <a:fontRef idx="minor">
            <a:schemeClr val="dk1"/>
          </a:fontRef>
        </p:style>
        <p:txBody>
          <a:bodyPr rtlCol="1" anchor="ctr"/>
          <a:lstStyle/>
          <a:p>
            <a:pPr algn="ctr"/>
            <a:r>
              <a:rPr lang="ar-EG" sz="4400" b="1" dirty="0">
                <a:ln w="17780" cmpd="sng">
                  <a:solidFill>
                    <a:srgbClr val="FFFFFF"/>
                  </a:solidFill>
                  <a:prstDash val="solid"/>
                  <a:miter lim="800000"/>
                </a:ln>
                <a:solidFill>
                  <a:schemeClr val="bg1"/>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 </a:t>
            </a:r>
            <a:r>
              <a:rPr lang="ar-SA" sz="4400" b="1" dirty="0">
                <a:ln w="17780" cmpd="sng">
                  <a:solidFill>
                    <a:srgbClr val="FFFFFF"/>
                  </a:solidFill>
                  <a:prstDash val="solid"/>
                  <a:miter lim="800000"/>
                </a:ln>
                <a:solidFill>
                  <a:schemeClr val="bg1"/>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صف</a:t>
            </a:r>
            <a:r>
              <a:rPr lang="ar-EG" sz="4400" b="1" dirty="0">
                <a:ln w="17780" cmpd="sng">
                  <a:solidFill>
                    <a:srgbClr val="FFFFFF"/>
                  </a:solidFill>
                  <a:prstDash val="solid"/>
                  <a:miter lim="800000"/>
                </a:ln>
                <a:solidFill>
                  <a:schemeClr val="bg1"/>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a:t>
            </a:r>
            <a:r>
              <a:rPr lang="ar-SA" sz="4400" b="1" dirty="0">
                <a:ln w="17780" cmpd="sng">
                  <a:solidFill>
                    <a:srgbClr val="FFFFFF"/>
                  </a:solidFill>
                  <a:prstDash val="solid"/>
                  <a:miter lim="800000"/>
                </a:ln>
                <a:solidFill>
                  <a:schemeClr val="bg1"/>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 وضع</a:t>
            </a:r>
            <a:r>
              <a:rPr lang="ar-EG" sz="4400" b="1" dirty="0">
                <a:ln w="17780" cmpd="sng">
                  <a:solidFill>
                    <a:srgbClr val="FFFFFF"/>
                  </a:solidFill>
                  <a:prstDash val="solid"/>
                  <a:miter lim="800000"/>
                </a:ln>
                <a:solidFill>
                  <a:schemeClr val="bg1"/>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 </a:t>
            </a:r>
            <a:r>
              <a:rPr lang="ar-EG" sz="4400" b="1" dirty="0">
                <a:solidFill>
                  <a:schemeClr val="bg1"/>
                </a:solidFill>
                <a:latin typeface="Arabic Typesetting" panose="03020402040406030203" pitchFamily="66" charset="-78"/>
                <a:cs typeface="Arabic Typesetting" panose="03020402040406030203" pitchFamily="66" charset="-78"/>
              </a:rPr>
              <a:t>الم</a:t>
            </a:r>
            <a:r>
              <a:rPr lang="ar-SA" sz="4400" b="1" dirty="0">
                <a:solidFill>
                  <a:schemeClr val="bg1"/>
                </a:solidFill>
                <a:latin typeface="Arabic Typesetting" panose="03020402040406030203" pitchFamily="66" charset="-78"/>
                <a:cs typeface="Arabic Typesetting" panose="03020402040406030203" pitchFamily="66" charset="-78"/>
              </a:rPr>
              <a:t>علم</a:t>
            </a:r>
            <a:r>
              <a:rPr lang="ar-EG" sz="4400" b="1" dirty="0">
                <a:ln w="17780" cmpd="sng">
                  <a:solidFill>
                    <a:srgbClr val="FFFFFF"/>
                  </a:solidFill>
                  <a:prstDash val="solid"/>
                  <a:miter lim="800000"/>
                </a:ln>
                <a:solidFill>
                  <a:schemeClr val="bg1"/>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 </a:t>
            </a:r>
            <a:r>
              <a:rPr lang="ar-SA" sz="4400" b="1" dirty="0">
                <a:ln w="17780" cmpd="sng">
                  <a:solidFill>
                    <a:srgbClr val="FFFFFF"/>
                  </a:solidFill>
                  <a:prstDash val="solid"/>
                  <a:miter lim="800000"/>
                </a:ln>
                <a:solidFill>
                  <a:schemeClr val="bg1"/>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في </a:t>
            </a:r>
            <a:r>
              <a:rPr lang="ar-EG" sz="4400" b="1" dirty="0">
                <a:ln w="17780" cmpd="sng">
                  <a:solidFill>
                    <a:srgbClr val="FFFFFF"/>
                  </a:solidFill>
                  <a:prstDash val="solid"/>
                  <a:miter lim="800000"/>
                </a:ln>
                <a:solidFill>
                  <a:schemeClr val="bg1"/>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الوطن العربي!</a:t>
            </a:r>
            <a:endParaRPr lang="ar-SA" sz="4400" b="1" dirty="0">
              <a:ln w="17780" cmpd="sng">
                <a:solidFill>
                  <a:srgbClr val="FFFFFF"/>
                </a:solidFill>
                <a:prstDash val="solid"/>
                <a:miter lim="800000"/>
              </a:ln>
              <a:solidFill>
                <a:schemeClr val="bg1"/>
              </a:solidFill>
              <a:effectLst>
                <a:outerShdw blurRad="50800" algn="tl" rotWithShape="0">
                  <a:srgbClr val="000000"/>
                </a:outerShdw>
              </a:effectLst>
              <a:latin typeface="Arabic Typesetting" panose="03020402040406030203" pitchFamily="66" charset="-78"/>
              <a:cs typeface="Arabic Typesetting" panose="03020402040406030203" pitchFamily="66" charset="-78"/>
            </a:endParaRPr>
          </a:p>
        </p:txBody>
      </p:sp>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4800" b="1" dirty="0">
                <a:ln w="17780" cmpd="sng">
                  <a:solidFill>
                    <a:srgbClr val="FFFFFF"/>
                  </a:solidFill>
                  <a:prstDash val="solid"/>
                  <a:miter lim="800000"/>
                </a:ln>
                <a:solidFill>
                  <a:srgbClr val="002060"/>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 </a:t>
            </a:r>
            <a:r>
              <a:rPr lang="ar-SA" sz="4800" b="1" dirty="0">
                <a:ln w="17780" cmpd="sng">
                  <a:solidFill>
                    <a:srgbClr val="FFFFFF"/>
                  </a:solidFill>
                  <a:prstDash val="solid"/>
                  <a:miter lim="800000"/>
                </a:ln>
                <a:solidFill>
                  <a:srgbClr val="002060"/>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صف</a:t>
            </a:r>
            <a:r>
              <a:rPr lang="ar-EG" sz="4800" b="1" dirty="0">
                <a:ln w="17780" cmpd="sng">
                  <a:solidFill>
                    <a:srgbClr val="FFFFFF"/>
                  </a:solidFill>
                  <a:prstDash val="solid"/>
                  <a:miter lim="800000"/>
                </a:ln>
                <a:solidFill>
                  <a:srgbClr val="002060"/>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a:t>
            </a:r>
            <a:r>
              <a:rPr lang="ar-SA" sz="4800" b="1" dirty="0">
                <a:ln w="17780" cmpd="sng">
                  <a:solidFill>
                    <a:srgbClr val="FFFFFF"/>
                  </a:solidFill>
                  <a:prstDash val="solid"/>
                  <a:miter lim="800000"/>
                </a:ln>
                <a:solidFill>
                  <a:srgbClr val="002060"/>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 وضع</a:t>
            </a:r>
            <a:r>
              <a:rPr lang="ar-EG" sz="4800" b="1" dirty="0">
                <a:ln w="17780" cmpd="sng">
                  <a:solidFill>
                    <a:srgbClr val="FFFFFF"/>
                  </a:solidFill>
                  <a:prstDash val="solid"/>
                  <a:miter lim="800000"/>
                </a:ln>
                <a:solidFill>
                  <a:srgbClr val="002060"/>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 </a:t>
            </a:r>
            <a:r>
              <a:rPr lang="ar-EG" sz="4800" b="1" dirty="0">
                <a:solidFill>
                  <a:srgbClr val="002060"/>
                </a:solidFill>
                <a:latin typeface="Arabic Typesetting" panose="03020402040406030203" pitchFamily="66" charset="-78"/>
                <a:cs typeface="Arabic Typesetting" panose="03020402040406030203" pitchFamily="66" charset="-78"/>
              </a:rPr>
              <a:t>الم</a:t>
            </a:r>
            <a:r>
              <a:rPr lang="ar-SA" sz="4800" b="1" dirty="0">
                <a:solidFill>
                  <a:srgbClr val="002060"/>
                </a:solidFill>
                <a:latin typeface="Arabic Typesetting" panose="03020402040406030203" pitchFamily="66" charset="-78"/>
                <a:cs typeface="Arabic Typesetting" panose="03020402040406030203" pitchFamily="66" charset="-78"/>
              </a:rPr>
              <a:t>علم</a:t>
            </a:r>
            <a:r>
              <a:rPr lang="ar-EG" sz="4800" b="1" dirty="0">
                <a:ln w="17780" cmpd="sng">
                  <a:solidFill>
                    <a:srgbClr val="FFFFFF"/>
                  </a:solidFill>
                  <a:prstDash val="solid"/>
                  <a:miter lim="800000"/>
                </a:ln>
                <a:solidFill>
                  <a:srgbClr val="002060"/>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 </a:t>
            </a:r>
            <a:r>
              <a:rPr lang="ar-SA" sz="4800" b="1" dirty="0">
                <a:ln w="17780" cmpd="sng">
                  <a:solidFill>
                    <a:srgbClr val="FFFFFF"/>
                  </a:solidFill>
                  <a:prstDash val="solid"/>
                  <a:miter lim="800000"/>
                </a:ln>
                <a:solidFill>
                  <a:srgbClr val="002060"/>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في </a:t>
            </a:r>
            <a:r>
              <a:rPr lang="ar-EG" sz="4800" b="1" dirty="0">
                <a:ln w="17780" cmpd="sng">
                  <a:solidFill>
                    <a:srgbClr val="FFFFFF"/>
                  </a:solidFill>
                  <a:prstDash val="solid"/>
                  <a:miter lim="800000"/>
                </a:ln>
                <a:solidFill>
                  <a:srgbClr val="002060"/>
                </a:solidFill>
                <a:effectLst>
                  <a:outerShdw blurRad="50800" algn="tl" rotWithShape="0">
                    <a:srgbClr val="000000"/>
                  </a:outerShdw>
                </a:effectLst>
                <a:latin typeface="Arabic Typesetting" panose="03020402040406030203" pitchFamily="66" charset="-78"/>
                <a:cs typeface="Arabic Typesetting" panose="03020402040406030203" pitchFamily="66" charset="-78"/>
              </a:rPr>
              <a:t>الوطن العربي!</a:t>
            </a:r>
            <a:endParaRPr lang="ar-SA" sz="4800" b="1" dirty="0">
              <a:ln w="17780" cmpd="sng">
                <a:solidFill>
                  <a:srgbClr val="FFFFFF"/>
                </a:solidFill>
                <a:prstDash val="solid"/>
                <a:miter lim="800000"/>
              </a:ln>
              <a:solidFill>
                <a:srgbClr val="002060"/>
              </a:solidFill>
              <a:effectLst>
                <a:outerShdw blurRad="50800" algn="tl" rotWithShape="0">
                  <a:srgbClr val="000000"/>
                </a:outerShdw>
              </a:effectLst>
              <a:latin typeface="Arabic Typesetting" panose="03020402040406030203" pitchFamily="66" charset="-78"/>
              <a:cs typeface="Arabic Typesetting" panose="03020402040406030203" pitchFamily="66" charset="-78"/>
            </a:endParaRPr>
          </a:p>
        </p:txBody>
      </p:sp>
      <p:pic>
        <p:nvPicPr>
          <p:cNvPr id="48129" name="Picture 1" descr="D:\a.s.a\برشورات\png\9 (2).png"/>
          <p:cNvPicPr>
            <a:picLocks noChangeAspect="1" noChangeArrowheads="1"/>
          </p:cNvPicPr>
          <p:nvPr/>
        </p:nvPicPr>
        <p:blipFill>
          <a:blip r:embed="rId2"/>
          <a:srcRect/>
          <a:stretch>
            <a:fillRect/>
          </a:stretch>
        </p:blipFill>
        <p:spPr bwMode="auto">
          <a:xfrm>
            <a:off x="166657" y="3143248"/>
            <a:ext cx="4873633" cy="2924180"/>
          </a:xfrm>
          <a:prstGeom prst="rect">
            <a:avLst/>
          </a:prstGeom>
          <a:noFill/>
        </p:spPr>
      </p:pic>
      <p:pic>
        <p:nvPicPr>
          <p:cNvPr id="12" name="Picture 2" descr="http://4.bp.blogspot.com/-KUOu_fIw0MY/Ti1HIw1KnGI/AAAAAAAAAB4/kPSFixI25bM/s1600/%25D8%25A7%25D9%2584%25D9%2582%25D8%25A8%25D8%25B9%25D8%25A7%25D8%25AA%252B%25D8%25A7%25D9%2584%25D8%25B3%25D8%25AA%255B1%255D.png"/>
          <p:cNvPicPr>
            <a:picLocks noChangeAspect="1" noChangeArrowheads="1"/>
          </p:cNvPicPr>
          <p:nvPr/>
        </p:nvPicPr>
        <p:blipFill>
          <a:blip r:embed="rId3" cstate="print"/>
          <a:srcRect l="59136" t="66035"/>
          <a:stretch>
            <a:fillRect/>
          </a:stretch>
        </p:blipFill>
        <p:spPr bwMode="auto">
          <a:xfrm>
            <a:off x="0" y="1000108"/>
            <a:ext cx="2009716" cy="1357321"/>
          </a:xfrm>
          <a:prstGeom prst="rect">
            <a:avLst/>
          </a:prstGeom>
          <a:noFill/>
        </p:spPr>
      </p:pic>
      <p:sp>
        <p:nvSpPr>
          <p:cNvPr id="14" name="Oval 9"/>
          <p:cNvSpPr/>
          <p:nvPr/>
        </p:nvSpPr>
        <p:spPr>
          <a:xfrm>
            <a:off x="7898554" y="1214422"/>
            <a:ext cx="1245446"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نشاط9  جماعى5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5" name="مستطيل 14"/>
          <p:cNvSpPr/>
          <p:nvPr/>
        </p:nvSpPr>
        <p:spPr>
          <a:xfrm>
            <a:off x="1144721" y="6090842"/>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9"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20"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24</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وجة 4"/>
          <p:cNvSpPr/>
          <p:nvPr/>
        </p:nvSpPr>
        <p:spPr>
          <a:xfrm>
            <a:off x="2843808" y="1785926"/>
            <a:ext cx="6085878" cy="3011226"/>
          </a:xfrm>
          <a:prstGeom prst="wave">
            <a:avLst/>
          </a:prstGeom>
          <a:solidFill>
            <a:schemeClr val="tx1"/>
          </a:solidFill>
          <a:effectLst>
            <a:glow rad="228600">
              <a:schemeClr val="accent2">
                <a:satMod val="175000"/>
                <a:alpha val="40000"/>
              </a:schemeClr>
            </a:glow>
            <a:innerShdw blurRad="63500" dist="50800" dir="16200000">
              <a:prstClr val="black">
                <a:alpha val="50000"/>
              </a:prstClr>
            </a:innerShdw>
            <a:reflection blurRad="6350" stA="52000" endA="300" endPos="35000" dir="5400000" sy="-100000" algn="bl" rotWithShape="0"/>
            <a:softEdge rad="12700"/>
          </a:effectLst>
        </p:spPr>
        <p:style>
          <a:lnRef idx="2">
            <a:schemeClr val="dk1"/>
          </a:lnRef>
          <a:fillRef idx="1">
            <a:schemeClr val="lt1"/>
          </a:fillRef>
          <a:effectRef idx="0">
            <a:schemeClr val="dk1"/>
          </a:effectRef>
          <a:fontRef idx="minor">
            <a:schemeClr val="dk1"/>
          </a:fontRef>
        </p:style>
        <p:txBody>
          <a:bodyPr rtlCol="1" anchor="ctr"/>
          <a:lstStyle/>
          <a:p>
            <a:pPr algn="ctr"/>
            <a:r>
              <a:rPr lang="ar-SA" sz="4400" b="1" dirty="0">
                <a:solidFill>
                  <a:schemeClr val="bg1"/>
                </a:solidFill>
                <a:latin typeface="Arabic Typesetting" panose="03020402040406030203" pitchFamily="66" charset="-78"/>
                <a:cs typeface="Arabic Typesetting" panose="03020402040406030203" pitchFamily="66" charset="-78"/>
              </a:rPr>
              <a:t>ما هي العوامل التي ساعدت </a:t>
            </a:r>
            <a:r>
              <a:rPr lang="ar-EG" sz="4400" b="1" dirty="0">
                <a:solidFill>
                  <a:schemeClr val="bg1"/>
                </a:solidFill>
                <a:latin typeface="Arabic Typesetting" panose="03020402040406030203" pitchFamily="66" charset="-78"/>
                <a:cs typeface="Arabic Typesetting" panose="03020402040406030203" pitchFamily="66" charset="-78"/>
              </a:rPr>
              <a:t>الم</a:t>
            </a:r>
            <a:r>
              <a:rPr lang="ar-SA" sz="4400" b="1" dirty="0">
                <a:solidFill>
                  <a:schemeClr val="bg1"/>
                </a:solidFill>
                <a:latin typeface="Arabic Typesetting" panose="03020402040406030203" pitchFamily="66" charset="-78"/>
                <a:cs typeface="Arabic Typesetting" panose="03020402040406030203" pitchFamily="66" charset="-78"/>
              </a:rPr>
              <a:t>علم</a:t>
            </a:r>
            <a:r>
              <a:rPr lang="ar-EG" sz="4400" b="1" dirty="0">
                <a:solidFill>
                  <a:schemeClr val="bg1"/>
                </a:solidFill>
                <a:latin typeface="Arabic Typesetting" panose="03020402040406030203" pitchFamily="66" charset="-78"/>
                <a:cs typeface="Arabic Typesetting" panose="03020402040406030203" pitchFamily="66" charset="-78"/>
              </a:rPr>
              <a:t> </a:t>
            </a:r>
            <a:r>
              <a:rPr lang="ar-SA" sz="4400" b="1" dirty="0">
                <a:solidFill>
                  <a:schemeClr val="bg1"/>
                </a:solidFill>
                <a:latin typeface="Arabic Typesetting" panose="03020402040406030203" pitchFamily="66" charset="-78"/>
                <a:cs typeface="Arabic Typesetting" panose="03020402040406030203" pitchFamily="66" charset="-78"/>
              </a:rPr>
              <a:t>على أداء </a:t>
            </a:r>
            <a:r>
              <a:rPr lang="ar-EG" sz="4400" b="1" dirty="0">
                <a:solidFill>
                  <a:schemeClr val="bg1"/>
                </a:solidFill>
                <a:latin typeface="Arabic Typesetting" panose="03020402040406030203" pitchFamily="66" charset="-78"/>
                <a:cs typeface="Arabic Typesetting" panose="03020402040406030203" pitchFamily="66" charset="-78"/>
              </a:rPr>
              <a:t>دورة من قبل </a:t>
            </a:r>
            <a:r>
              <a:rPr lang="ar-SA" sz="4400" b="1" dirty="0">
                <a:solidFill>
                  <a:schemeClr val="bg1"/>
                </a:solidFill>
                <a:latin typeface="Arabic Typesetting" panose="03020402040406030203" pitchFamily="66" charset="-78"/>
                <a:cs typeface="Arabic Typesetting" panose="03020402040406030203" pitchFamily="66" charset="-78"/>
              </a:rPr>
              <a:t>؟</a:t>
            </a:r>
          </a:p>
        </p:txBody>
      </p:sp>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3600" b="1" dirty="0">
                <a:solidFill>
                  <a:schemeClr val="tx1"/>
                </a:solidFill>
                <a:latin typeface="Arabic Typesetting" panose="03020402040406030203" pitchFamily="66" charset="-78"/>
                <a:cs typeface="Arabic Typesetting" panose="03020402040406030203" pitchFamily="66" charset="-78"/>
              </a:rPr>
              <a:t>ما هي العوامل التي ساعدت المعلم على أداء دوره؟</a:t>
            </a:r>
          </a:p>
        </p:txBody>
      </p:sp>
      <p:pic>
        <p:nvPicPr>
          <p:cNvPr id="49153" name="Picture 1" descr="D:\a.s.a\برشورات\png\12.png"/>
          <p:cNvPicPr>
            <a:picLocks noChangeAspect="1" noChangeArrowheads="1"/>
          </p:cNvPicPr>
          <p:nvPr/>
        </p:nvPicPr>
        <p:blipFill>
          <a:blip r:embed="rId2"/>
          <a:srcRect/>
          <a:stretch>
            <a:fillRect/>
          </a:stretch>
        </p:blipFill>
        <p:spPr bwMode="auto">
          <a:xfrm flipH="1">
            <a:off x="0" y="2983959"/>
            <a:ext cx="2681272" cy="2681272"/>
          </a:xfrm>
          <a:prstGeom prst="rect">
            <a:avLst/>
          </a:prstGeom>
          <a:noFill/>
        </p:spPr>
      </p:pic>
      <p:pic>
        <p:nvPicPr>
          <p:cNvPr id="12" name="Picture 2" descr="http://4.bp.blogspot.com/-KUOu_fIw0MY/Ti1HIw1KnGI/AAAAAAAAAB4/kPSFixI25bM/s1600/%25D8%25A7%25D9%2584%25D9%2582%25D8%25A8%25D8%25B9%25D8%25A7%25D8%25AA%252B%25D8%25A7%25D9%2584%25D8%25B3%25D8%25AA%255B1%255D.png"/>
          <p:cNvPicPr>
            <a:picLocks noChangeAspect="1" noChangeArrowheads="1"/>
          </p:cNvPicPr>
          <p:nvPr/>
        </p:nvPicPr>
        <p:blipFill>
          <a:blip r:embed="rId3" cstate="print"/>
          <a:srcRect l="59136" t="66035"/>
          <a:stretch>
            <a:fillRect/>
          </a:stretch>
        </p:blipFill>
        <p:spPr bwMode="auto">
          <a:xfrm>
            <a:off x="407132" y="1285860"/>
            <a:ext cx="2009716" cy="1357321"/>
          </a:xfrm>
          <a:prstGeom prst="rect">
            <a:avLst/>
          </a:prstGeom>
          <a:noFill/>
        </p:spPr>
      </p:pic>
      <p:sp>
        <p:nvSpPr>
          <p:cNvPr id="14" name="Oval 9"/>
          <p:cNvSpPr/>
          <p:nvPr/>
        </p:nvSpPr>
        <p:spPr>
          <a:xfrm>
            <a:off x="6876256" y="1214410"/>
            <a:ext cx="1944216"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نشاط10  جماعي5د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5" name="مستطيل 14"/>
          <p:cNvSpPr/>
          <p:nvPr/>
        </p:nvSpPr>
        <p:spPr>
          <a:xfrm>
            <a:off x="1287597" y="5929330"/>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8"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9"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25</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2285984" y="1500174"/>
            <a:ext cx="6643734" cy="2643206"/>
          </a:xfrm>
          <a:prstGeom prst="roundRect">
            <a:avLst/>
          </a:prstGeom>
          <a:solidFill>
            <a:schemeClr val="bg2"/>
          </a:solidFill>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6000" b="1" dirty="0">
                <a:solidFill>
                  <a:srgbClr val="FF0000"/>
                </a:solidFill>
                <a:latin typeface="Arabic Typesetting" panose="03020402040406030203" pitchFamily="66" charset="-78"/>
                <a:cs typeface="Arabic Typesetting" panose="03020402040406030203" pitchFamily="66" charset="-78"/>
              </a:rPr>
              <a:t>ا</a:t>
            </a:r>
            <a:r>
              <a:rPr lang="ar-SA" sz="6000" b="1" dirty="0">
                <a:solidFill>
                  <a:srgbClr val="FF0000"/>
                </a:solidFill>
                <a:latin typeface="Arabic Typesetting" panose="03020402040406030203" pitchFamily="66" charset="-78"/>
                <a:cs typeface="Arabic Typesetting" panose="03020402040406030203" pitchFamily="66" charset="-78"/>
              </a:rPr>
              <a:t>ذكر مشاعرك تجاه التعليم</a:t>
            </a:r>
            <a:r>
              <a:rPr lang="ar-EG" sz="6000" b="1" dirty="0">
                <a:solidFill>
                  <a:srgbClr val="FF0000"/>
                </a:solidFill>
                <a:latin typeface="Arabic Typesetting" panose="03020402040406030203" pitchFamily="66" charset="-78"/>
                <a:cs typeface="Arabic Typesetting" panose="03020402040406030203" pitchFamily="66" charset="-78"/>
              </a:rPr>
              <a:t> </a:t>
            </a:r>
            <a:r>
              <a:rPr lang="ar-SA" sz="6000" b="1" dirty="0">
                <a:solidFill>
                  <a:srgbClr val="FF0000"/>
                </a:solidFill>
                <a:latin typeface="Arabic Typesetting" panose="03020402040406030203" pitchFamily="66" charset="-78"/>
                <a:cs typeface="Arabic Typesetting" panose="03020402040406030203" pitchFamily="66" charset="-78"/>
              </a:rPr>
              <a:t>ومستوى </a:t>
            </a:r>
            <a:r>
              <a:rPr lang="ar-EG" sz="6000" b="1" dirty="0">
                <a:solidFill>
                  <a:srgbClr val="FF0000"/>
                </a:solidFill>
                <a:latin typeface="Arabic Typesetting" panose="03020402040406030203" pitchFamily="66" charset="-78"/>
                <a:cs typeface="Arabic Typesetting" panose="03020402040406030203" pitchFamily="66" charset="-78"/>
              </a:rPr>
              <a:t>الم</a:t>
            </a:r>
            <a:r>
              <a:rPr lang="ar-SA" sz="6000" b="1" dirty="0">
                <a:solidFill>
                  <a:srgbClr val="FF0000"/>
                </a:solidFill>
                <a:latin typeface="Arabic Typesetting" panose="03020402040406030203" pitchFamily="66" charset="-78"/>
                <a:cs typeface="Arabic Typesetting" panose="03020402040406030203" pitchFamily="66" charset="-78"/>
              </a:rPr>
              <a:t>علم</a:t>
            </a:r>
            <a:r>
              <a:rPr lang="ar-EG" sz="6000" b="1" dirty="0">
                <a:solidFill>
                  <a:srgbClr val="FF0000"/>
                </a:solidFill>
                <a:latin typeface="Arabic Typesetting" panose="03020402040406030203" pitchFamily="66" charset="-78"/>
                <a:cs typeface="Arabic Typesetting" panose="03020402040406030203" pitchFamily="66" charset="-78"/>
              </a:rPr>
              <a:t> ! </a:t>
            </a:r>
            <a:endParaRPr lang="ar-SA" sz="6000" b="1" dirty="0">
              <a:solidFill>
                <a:srgbClr val="FF0000"/>
              </a:solidFill>
              <a:latin typeface="Arabic Typesetting" panose="03020402040406030203" pitchFamily="66" charset="-78"/>
              <a:cs typeface="Arabic Typesetting" panose="03020402040406030203" pitchFamily="66" charset="-78"/>
            </a:endParaRPr>
          </a:p>
        </p:txBody>
      </p:sp>
      <p:pic>
        <p:nvPicPr>
          <p:cNvPr id="4" name="صورة 3" descr="0CAK5WPOFCA2FNFALCAUSOUXECAGHPP13CA63SM20CAFGS72OCAC37DMBCAPWADZYCAP4WW6RCA4Y6W1TCALNMWR8CA66SFX8CAENSK0XCAN887Y6CA2P5KWOCANV2Z9XCAGFFA2CCA1JJJZYCA6B3PSLCA3AA6Q0.jpg"/>
          <p:cNvPicPr>
            <a:picLocks noChangeAspect="1"/>
          </p:cNvPicPr>
          <p:nvPr/>
        </p:nvPicPr>
        <p:blipFill>
          <a:blip r:embed="rId2" cstate="print"/>
          <a:srcRect l="21239" r="6195"/>
          <a:stretch>
            <a:fillRect/>
          </a:stretch>
        </p:blipFill>
        <p:spPr>
          <a:xfrm>
            <a:off x="2143108" y="4143380"/>
            <a:ext cx="5857916" cy="2928943"/>
          </a:xfrm>
          <a:prstGeom prst="rect">
            <a:avLst/>
          </a:prstGeom>
          <a:effectLst>
            <a:softEdge rad="635000"/>
          </a:effectLst>
        </p:spPr>
      </p:pic>
      <p:sp>
        <p:nvSpPr>
          <p:cNvPr id="8"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rgbClr val="002060"/>
                </a:solidFill>
                <a:latin typeface="Arabic Typesetting" panose="03020402040406030203" pitchFamily="66" charset="-78"/>
                <a:cs typeface="Arabic Typesetting" panose="03020402040406030203" pitchFamily="66" charset="-78"/>
              </a:rPr>
              <a:t>أذكر مشاعرك تجاه التعليم</a:t>
            </a:r>
            <a:r>
              <a:rPr lang="ar-EG" sz="3200" b="1" dirty="0">
                <a:solidFill>
                  <a:srgbClr val="002060"/>
                </a:solidFill>
                <a:latin typeface="Arabic Typesetting" panose="03020402040406030203" pitchFamily="66" charset="-78"/>
                <a:cs typeface="Arabic Typesetting" panose="03020402040406030203" pitchFamily="66" charset="-78"/>
              </a:rPr>
              <a:t> </a:t>
            </a:r>
            <a:r>
              <a:rPr lang="ar-SA" sz="3200" b="1" dirty="0">
                <a:solidFill>
                  <a:srgbClr val="002060"/>
                </a:solidFill>
                <a:latin typeface="Arabic Typesetting" panose="03020402040406030203" pitchFamily="66" charset="-78"/>
                <a:cs typeface="Arabic Typesetting" panose="03020402040406030203" pitchFamily="66" charset="-78"/>
              </a:rPr>
              <a:t>ومستوى </a:t>
            </a:r>
            <a:r>
              <a:rPr lang="ar-EG" sz="3200" b="1" dirty="0">
                <a:solidFill>
                  <a:srgbClr val="002060"/>
                </a:solidFill>
                <a:latin typeface="Arabic Typesetting" panose="03020402040406030203" pitchFamily="66" charset="-78"/>
                <a:cs typeface="Arabic Typesetting" panose="03020402040406030203" pitchFamily="66" charset="-78"/>
              </a:rPr>
              <a:t>الم</a:t>
            </a:r>
            <a:r>
              <a:rPr lang="ar-SA" sz="3200" b="1" dirty="0">
                <a:solidFill>
                  <a:srgbClr val="002060"/>
                </a:solidFill>
                <a:latin typeface="Arabic Typesetting" panose="03020402040406030203" pitchFamily="66" charset="-78"/>
                <a:cs typeface="Arabic Typesetting" panose="03020402040406030203" pitchFamily="66" charset="-78"/>
              </a:rPr>
              <a:t>علم</a:t>
            </a:r>
            <a:r>
              <a:rPr lang="ar-EG" sz="3200" b="1" dirty="0">
                <a:solidFill>
                  <a:srgbClr val="002060"/>
                </a:solidFill>
                <a:latin typeface="Arabic Typesetting" panose="03020402040406030203" pitchFamily="66" charset="-78"/>
                <a:cs typeface="Arabic Typesetting" panose="03020402040406030203" pitchFamily="66" charset="-78"/>
              </a:rPr>
              <a:t> </a:t>
            </a:r>
            <a:endParaRPr lang="ar-SA" sz="3200" b="1" dirty="0">
              <a:solidFill>
                <a:srgbClr val="002060"/>
              </a:solidFill>
              <a:latin typeface="Arabic Typesetting" panose="03020402040406030203" pitchFamily="66" charset="-78"/>
              <a:cs typeface="Arabic Typesetting" panose="03020402040406030203" pitchFamily="66" charset="-78"/>
            </a:endParaRPr>
          </a:p>
        </p:txBody>
      </p:sp>
      <p:pic>
        <p:nvPicPr>
          <p:cNvPr id="45057" name="Picture 1" descr="D:\a.s.a\برشورات\png\صورة1.png"/>
          <p:cNvPicPr>
            <a:picLocks noChangeAspect="1" noChangeArrowheads="1"/>
          </p:cNvPicPr>
          <p:nvPr/>
        </p:nvPicPr>
        <p:blipFill>
          <a:blip r:embed="rId3"/>
          <a:srcRect/>
          <a:stretch>
            <a:fillRect/>
          </a:stretch>
        </p:blipFill>
        <p:spPr bwMode="auto">
          <a:xfrm>
            <a:off x="0" y="1571612"/>
            <a:ext cx="2162176" cy="2162175"/>
          </a:xfrm>
          <a:prstGeom prst="rect">
            <a:avLst/>
          </a:prstGeom>
          <a:noFill/>
        </p:spPr>
      </p:pic>
      <p:sp>
        <p:nvSpPr>
          <p:cNvPr id="10" name="Oval 9"/>
          <p:cNvSpPr/>
          <p:nvPr/>
        </p:nvSpPr>
        <p:spPr>
          <a:xfrm>
            <a:off x="7072330" y="857232"/>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نشاط11  حواري5د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2" name="مستطيل 11"/>
          <p:cNvSpPr/>
          <p:nvPr/>
        </p:nvSpPr>
        <p:spPr>
          <a:xfrm>
            <a:off x="1144721" y="5662214"/>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3" name="مربع نص 12"/>
          <p:cNvSpPr txBox="1"/>
          <p:nvPr/>
        </p:nvSpPr>
        <p:spPr>
          <a:xfrm>
            <a:off x="828794" y="6387618"/>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08363" y="6387618"/>
            <a:ext cx="571472" cy="369332"/>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26</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وجة 4"/>
          <p:cNvSpPr/>
          <p:nvPr/>
        </p:nvSpPr>
        <p:spPr>
          <a:xfrm>
            <a:off x="2184933" y="1878831"/>
            <a:ext cx="6786578" cy="3211895"/>
          </a:xfrm>
          <a:prstGeom prst="wave">
            <a:avLst/>
          </a:prstGeom>
          <a:solidFill>
            <a:schemeClr val="tx1"/>
          </a:solidFill>
          <a:effectLst>
            <a:glow rad="228600">
              <a:schemeClr val="accent2">
                <a:satMod val="175000"/>
                <a:alpha val="40000"/>
              </a:schemeClr>
            </a:glow>
            <a:innerShdw blurRad="63500" dist="50800" dir="16200000">
              <a:prstClr val="black">
                <a:alpha val="50000"/>
              </a:prstClr>
            </a:innerShdw>
            <a:softEdge rad="12700"/>
          </a:effectLst>
        </p:spPr>
        <p:style>
          <a:lnRef idx="2">
            <a:schemeClr val="dk1"/>
          </a:lnRef>
          <a:fillRef idx="1">
            <a:schemeClr val="lt1"/>
          </a:fillRef>
          <a:effectRef idx="0">
            <a:schemeClr val="dk1"/>
          </a:effectRef>
          <a:fontRef idx="minor">
            <a:schemeClr val="dk1"/>
          </a:fontRef>
        </p:style>
        <p:txBody>
          <a:bodyPr rtlCol="1" anchor="ctr"/>
          <a:lstStyle/>
          <a:p>
            <a:pPr algn="ctr"/>
            <a:r>
              <a:rPr lang="ar-SA" sz="5400" b="1" dirty="0">
                <a:solidFill>
                  <a:schemeClr val="bg1"/>
                </a:solidFill>
                <a:latin typeface="Arabic Typesetting" panose="03020402040406030203" pitchFamily="66" charset="-78"/>
                <a:cs typeface="Arabic Typesetting" panose="03020402040406030203" pitchFamily="66" charset="-78"/>
              </a:rPr>
              <a:t>ما هي المعوقات الموجودة أمام </a:t>
            </a:r>
            <a:r>
              <a:rPr lang="ar-EG" sz="5400" b="1" dirty="0">
                <a:solidFill>
                  <a:schemeClr val="bg1"/>
                </a:solidFill>
                <a:latin typeface="Arabic Typesetting" panose="03020402040406030203" pitchFamily="66" charset="-78"/>
                <a:cs typeface="Arabic Typesetting" panose="03020402040406030203" pitchFamily="66" charset="-78"/>
              </a:rPr>
              <a:t>الم</a:t>
            </a:r>
            <a:r>
              <a:rPr lang="ar-SA" sz="5400" b="1" dirty="0">
                <a:solidFill>
                  <a:schemeClr val="bg1"/>
                </a:solidFill>
                <a:latin typeface="Arabic Typesetting" panose="03020402040406030203" pitchFamily="66" charset="-78"/>
                <a:cs typeface="Arabic Typesetting" panose="03020402040406030203" pitchFamily="66" charset="-78"/>
              </a:rPr>
              <a:t>علم</a:t>
            </a:r>
            <a:r>
              <a:rPr lang="ar-EG" sz="5400" b="1" dirty="0">
                <a:solidFill>
                  <a:schemeClr val="bg1"/>
                </a:solidFill>
                <a:latin typeface="Arabic Typesetting" panose="03020402040406030203" pitchFamily="66" charset="-78"/>
                <a:cs typeface="Arabic Typesetting" panose="03020402040406030203" pitchFamily="66" charset="-78"/>
              </a:rPr>
              <a:t> </a:t>
            </a:r>
            <a:r>
              <a:rPr lang="ar-SA" sz="5400" b="1" dirty="0">
                <a:solidFill>
                  <a:schemeClr val="bg1"/>
                </a:solidFill>
                <a:latin typeface="Arabic Typesetting" panose="03020402040406030203" pitchFamily="66" charset="-78"/>
                <a:cs typeface="Arabic Typesetting" panose="03020402040406030203" pitchFamily="66" charset="-78"/>
              </a:rPr>
              <a:t> ؟</a:t>
            </a:r>
          </a:p>
        </p:txBody>
      </p:sp>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4400" b="1" dirty="0">
                <a:solidFill>
                  <a:schemeClr val="bg1"/>
                </a:solidFill>
                <a:latin typeface="Arabic Typesetting" panose="03020402040406030203" pitchFamily="66" charset="-78"/>
                <a:cs typeface="Arabic Typesetting" panose="03020402040406030203" pitchFamily="66" charset="-78"/>
              </a:rPr>
              <a:t>ما هي المعوقات الموجودة أمام </a:t>
            </a:r>
            <a:r>
              <a:rPr lang="ar-EG" sz="4400" b="1" dirty="0">
                <a:solidFill>
                  <a:schemeClr val="bg1"/>
                </a:solidFill>
                <a:latin typeface="Arabic Typesetting" panose="03020402040406030203" pitchFamily="66" charset="-78"/>
                <a:cs typeface="Arabic Typesetting" panose="03020402040406030203" pitchFamily="66" charset="-78"/>
              </a:rPr>
              <a:t>الم</a:t>
            </a:r>
            <a:r>
              <a:rPr lang="ar-SA" sz="4400" b="1" dirty="0">
                <a:solidFill>
                  <a:schemeClr val="bg1"/>
                </a:solidFill>
                <a:latin typeface="Arabic Typesetting" panose="03020402040406030203" pitchFamily="66" charset="-78"/>
                <a:cs typeface="Arabic Typesetting" panose="03020402040406030203" pitchFamily="66" charset="-78"/>
              </a:rPr>
              <a:t>علم</a:t>
            </a:r>
            <a:r>
              <a:rPr lang="ar-EG" sz="4400" b="1" dirty="0">
                <a:solidFill>
                  <a:schemeClr val="bg1"/>
                </a:solidFill>
                <a:latin typeface="Arabic Typesetting" panose="03020402040406030203" pitchFamily="66" charset="-78"/>
                <a:cs typeface="Arabic Typesetting" panose="03020402040406030203" pitchFamily="66" charset="-78"/>
              </a:rPr>
              <a:t> </a:t>
            </a:r>
            <a:r>
              <a:rPr lang="ar-SA" sz="4400" b="1" dirty="0">
                <a:solidFill>
                  <a:schemeClr val="bg1"/>
                </a:solidFill>
                <a:latin typeface="Arabic Typesetting" panose="03020402040406030203" pitchFamily="66" charset="-78"/>
                <a:cs typeface="Arabic Typesetting" panose="03020402040406030203" pitchFamily="66" charset="-78"/>
              </a:rPr>
              <a:t> ؟</a:t>
            </a:r>
          </a:p>
        </p:txBody>
      </p:sp>
      <p:pic>
        <p:nvPicPr>
          <p:cNvPr id="12" name="Picture 2" descr="http://4.bp.blogspot.com/-KUOu_fIw0MY/Ti1HIw1KnGI/AAAAAAAAAB4/kPSFixI25bM/s1600/%25D8%25A7%25D9%2584%25D9%2582%25D8%25A8%25D8%25B9%25D8%25A7%25D8%25AA%252B%25D8%25A7%25D9%2584%25D8%25B3%25D8%25AA%255B1%255D.png"/>
          <p:cNvPicPr>
            <a:picLocks noChangeAspect="1" noChangeArrowheads="1"/>
          </p:cNvPicPr>
          <p:nvPr/>
        </p:nvPicPr>
        <p:blipFill>
          <a:blip r:embed="rId2" cstate="print"/>
          <a:srcRect l="59136" t="66035"/>
          <a:stretch>
            <a:fillRect/>
          </a:stretch>
        </p:blipFill>
        <p:spPr bwMode="auto">
          <a:xfrm>
            <a:off x="0" y="1000108"/>
            <a:ext cx="2009716" cy="1357321"/>
          </a:xfrm>
          <a:prstGeom prst="rect">
            <a:avLst/>
          </a:prstGeom>
          <a:noFill/>
        </p:spPr>
      </p:pic>
      <p:sp>
        <p:nvSpPr>
          <p:cNvPr id="14" name="Oval 9"/>
          <p:cNvSpPr/>
          <p:nvPr/>
        </p:nvSpPr>
        <p:spPr>
          <a:xfrm>
            <a:off x="7072330" y="1285860"/>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نشاط12  جماعي5د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5" name="مستطيل 14"/>
          <p:cNvSpPr/>
          <p:nvPr/>
        </p:nvSpPr>
        <p:spPr>
          <a:xfrm>
            <a:off x="1287597" y="5857892"/>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9" name="مربع نص 8"/>
          <p:cNvSpPr txBox="1"/>
          <p:nvPr/>
        </p:nvSpPr>
        <p:spPr>
          <a:xfrm>
            <a:off x="828794" y="6387618"/>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t>
            </a:r>
          </a:p>
        </p:txBody>
      </p:sp>
      <p:sp>
        <p:nvSpPr>
          <p:cNvPr id="16" name="عنصر نائب لرقم الشريحة 8"/>
          <p:cNvSpPr txBox="1">
            <a:spLocks/>
          </p:cNvSpPr>
          <p:nvPr/>
        </p:nvSpPr>
        <p:spPr>
          <a:xfrm>
            <a:off x="8491936" y="6387618"/>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27</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وجة 7"/>
          <p:cNvSpPr/>
          <p:nvPr/>
        </p:nvSpPr>
        <p:spPr>
          <a:xfrm>
            <a:off x="2345048" y="2067444"/>
            <a:ext cx="6463620" cy="3225540"/>
          </a:xfrm>
          <a:prstGeom prst="wave">
            <a:avLst>
              <a:gd name="adj1" fmla="val 12500"/>
              <a:gd name="adj2" fmla="val 364"/>
            </a:avLst>
          </a:prstGeom>
          <a:solidFill>
            <a:schemeClr val="tx1"/>
          </a:solidFill>
          <a:effectLst>
            <a:glow rad="228600">
              <a:schemeClr val="accent2">
                <a:satMod val="175000"/>
                <a:alpha val="40000"/>
              </a:schemeClr>
            </a:glow>
            <a:innerShdw blurRad="63500" dist="50800" dir="16200000">
              <a:prstClr val="black">
                <a:alpha val="50000"/>
              </a:prstClr>
            </a:innerShdw>
            <a:softEdge rad="12700"/>
          </a:effectLst>
        </p:spPr>
        <p:style>
          <a:lnRef idx="2">
            <a:schemeClr val="dk1"/>
          </a:lnRef>
          <a:fillRef idx="1">
            <a:schemeClr val="lt1"/>
          </a:fillRef>
          <a:effectRef idx="0">
            <a:schemeClr val="dk1"/>
          </a:effectRef>
          <a:fontRef idx="minor">
            <a:schemeClr val="dk1"/>
          </a:fontRef>
        </p:style>
        <p:txBody>
          <a:bodyPr rtlCol="1" anchor="ctr"/>
          <a:lstStyle/>
          <a:p>
            <a:pPr algn="ctr"/>
            <a:r>
              <a:rPr lang="ar-SA" sz="4400" b="1" dirty="0">
                <a:solidFill>
                  <a:schemeClr val="bg1"/>
                </a:solidFill>
                <a:latin typeface="Arabic Typesetting" panose="03020402040406030203" pitchFamily="66" charset="-78"/>
                <a:cs typeface="Arabic Typesetting" panose="03020402040406030203" pitchFamily="66" charset="-78"/>
              </a:rPr>
              <a:t>هل هناك معلومات أخرى ناقصة يحتاجها الموضوع ؟ أذكرها</a:t>
            </a:r>
          </a:p>
        </p:txBody>
      </p:sp>
      <p:sp>
        <p:nvSpPr>
          <p:cNvPr id="11"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3200" b="1" dirty="0">
                <a:solidFill>
                  <a:schemeClr val="bg1"/>
                </a:solidFill>
                <a:latin typeface="Arabic Typesetting" panose="03020402040406030203" pitchFamily="66" charset="-78"/>
                <a:cs typeface="Arabic Typesetting" panose="03020402040406030203" pitchFamily="66" charset="-78"/>
              </a:rPr>
              <a:t>هل هناك معلومات أخرى ناقصة يحتاجها الموضوع ؟ أذكرها</a:t>
            </a:r>
          </a:p>
        </p:txBody>
      </p:sp>
      <p:pic>
        <p:nvPicPr>
          <p:cNvPr id="46082" name="Picture 2" descr="D:\a.s.a\برشورات\png\صورة2 (4).png"/>
          <p:cNvPicPr>
            <a:picLocks noChangeAspect="1" noChangeArrowheads="1"/>
          </p:cNvPicPr>
          <p:nvPr/>
        </p:nvPicPr>
        <p:blipFill>
          <a:blip r:embed="rId2">
            <a:duotone>
              <a:prstClr val="black"/>
              <a:srgbClr val="D9C3A5">
                <a:tint val="50000"/>
                <a:satMod val="180000"/>
              </a:srgbClr>
            </a:duotone>
          </a:blip>
          <a:srcRect/>
          <a:stretch>
            <a:fillRect/>
          </a:stretch>
        </p:blipFill>
        <p:spPr bwMode="auto">
          <a:xfrm flipH="1">
            <a:off x="-252536" y="2143092"/>
            <a:ext cx="2989612" cy="7940410"/>
          </a:xfrm>
          <a:prstGeom prst="rect">
            <a:avLst/>
          </a:prstGeom>
          <a:noFill/>
        </p:spPr>
      </p:pic>
      <p:pic>
        <p:nvPicPr>
          <p:cNvPr id="9" name="Picture 2" descr="http://4.bp.blogspot.com/-KUOu_fIw0MY/Ti1HIw1KnGI/AAAAAAAAAB4/kPSFixI25bM/s1600/%25D8%25A7%25D9%2584%25D9%2582%25D8%25A8%25D8%25B9%25D8%25A7%25D8%25AA%252B%25D8%25A7%25D9%2584%25D8%25B3%25D8%25AA%255B1%255D.png"/>
          <p:cNvPicPr>
            <a:picLocks noChangeAspect="1" noChangeArrowheads="1"/>
          </p:cNvPicPr>
          <p:nvPr/>
        </p:nvPicPr>
        <p:blipFill>
          <a:blip r:embed="rId3" cstate="print"/>
          <a:srcRect l="59136" t="66035"/>
          <a:stretch>
            <a:fillRect/>
          </a:stretch>
        </p:blipFill>
        <p:spPr bwMode="auto">
          <a:xfrm>
            <a:off x="0" y="1000108"/>
            <a:ext cx="2009716" cy="1357321"/>
          </a:xfrm>
          <a:prstGeom prst="rect">
            <a:avLst/>
          </a:prstGeom>
          <a:noFill/>
        </p:spPr>
      </p:pic>
      <p:sp>
        <p:nvSpPr>
          <p:cNvPr id="14" name="Oval 9"/>
          <p:cNvSpPr/>
          <p:nvPr/>
        </p:nvSpPr>
        <p:spPr>
          <a:xfrm>
            <a:off x="7072330" y="1285860"/>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نشاط13  جماعي5د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5" name="مستطيل 14"/>
          <p:cNvSpPr/>
          <p:nvPr/>
        </p:nvSpPr>
        <p:spPr>
          <a:xfrm>
            <a:off x="1287597" y="6000768"/>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0"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28</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2339752" y="2402475"/>
            <a:ext cx="6531618" cy="2643206"/>
          </a:xfrm>
          <a:prstGeom prst="roundRect">
            <a:avLst/>
          </a:prstGeom>
          <a:solidFill>
            <a:schemeClr val="bg2"/>
          </a:solidFill>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000" b="1" dirty="0">
                <a:solidFill>
                  <a:srgbClr val="FF0000"/>
                </a:solidFill>
                <a:latin typeface="Arabic Typesetting" panose="03020402040406030203" pitchFamily="66" charset="-78"/>
                <a:cs typeface="Arabic Typesetting" panose="03020402040406030203" pitchFamily="66" charset="-78"/>
              </a:rPr>
              <a:t>هل تشعر أنه من الممكن أن يطور المعلم</a:t>
            </a:r>
            <a:r>
              <a:rPr lang="ar-EG" sz="6000" b="1" dirty="0">
                <a:solidFill>
                  <a:srgbClr val="FF0000"/>
                </a:solidFill>
                <a:latin typeface="Arabic Typesetting" panose="03020402040406030203" pitchFamily="66" charset="-78"/>
                <a:cs typeface="Arabic Typesetting" panose="03020402040406030203" pitchFamily="66" charset="-78"/>
              </a:rPr>
              <a:t> </a:t>
            </a:r>
            <a:r>
              <a:rPr lang="ar-SA" sz="6000" b="1" dirty="0">
                <a:solidFill>
                  <a:srgbClr val="FF0000"/>
                </a:solidFill>
                <a:latin typeface="Arabic Typesetting" panose="03020402040406030203" pitchFamily="66" charset="-78"/>
                <a:cs typeface="Arabic Typesetting" panose="03020402040406030203" pitchFamily="66" charset="-78"/>
              </a:rPr>
              <a:t>نفسه ؟  </a:t>
            </a:r>
          </a:p>
        </p:txBody>
      </p:sp>
      <p:pic>
        <p:nvPicPr>
          <p:cNvPr id="4" name="صورة 3" descr="TCA50VKZACA7FKDO7CAYQQT0CCABDRP8UCAP0TO9XCA4MGNCMCAQPO7GRCA2XQI6LCAWII3ZZCAQTT43DCA27MLLFCAIO2M7SCA6KRL0WCA4ABMZUCA558NYWCAHZQQTRCAFU8R33CAT0PX5ECABHWLGCCA2FUPLA.jpg"/>
          <p:cNvPicPr>
            <a:picLocks noChangeAspect="1"/>
          </p:cNvPicPr>
          <p:nvPr/>
        </p:nvPicPr>
        <p:blipFill>
          <a:blip r:embed="rId2" cstate="print"/>
          <a:srcRect l="13281" r="18750"/>
          <a:stretch>
            <a:fillRect/>
          </a:stretch>
        </p:blipFill>
        <p:spPr>
          <a:xfrm>
            <a:off x="22176" y="2696000"/>
            <a:ext cx="2337172" cy="3394866"/>
          </a:xfrm>
          <a:prstGeom prst="rect">
            <a:avLst/>
          </a:prstGeom>
          <a:effectLst>
            <a:softEdge rad="317500"/>
          </a:effectLst>
        </p:spPr>
      </p:pic>
      <p:sp>
        <p:nvSpPr>
          <p:cNvPr id="8"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هل تشعر أنه من الممكن أن يطور المعلم</a:t>
            </a:r>
            <a:r>
              <a:rPr lang="ar-EG" sz="3200" b="1" dirty="0">
                <a:solidFill>
                  <a:schemeClr val="bg1"/>
                </a:solidFill>
                <a:latin typeface="Arabic Typesetting" panose="03020402040406030203" pitchFamily="66" charset="-78"/>
                <a:cs typeface="Arabic Typesetting" panose="03020402040406030203" pitchFamily="66" charset="-78"/>
              </a:rPr>
              <a:t> </a:t>
            </a:r>
            <a:r>
              <a:rPr lang="ar-SA" sz="3200" b="1" dirty="0">
                <a:solidFill>
                  <a:schemeClr val="bg1"/>
                </a:solidFill>
                <a:latin typeface="Arabic Typesetting" panose="03020402040406030203" pitchFamily="66" charset="-78"/>
                <a:cs typeface="Arabic Typesetting" panose="03020402040406030203" pitchFamily="66" charset="-78"/>
              </a:rPr>
              <a:t>نفسه ؟  </a:t>
            </a:r>
          </a:p>
        </p:txBody>
      </p:sp>
      <p:pic>
        <p:nvPicPr>
          <p:cNvPr id="10" name="Picture 1" descr="D:\a.s.a\برشورات\png\صورة1.png"/>
          <p:cNvPicPr>
            <a:picLocks noChangeAspect="1" noChangeArrowheads="1"/>
          </p:cNvPicPr>
          <p:nvPr/>
        </p:nvPicPr>
        <p:blipFill>
          <a:blip r:embed="rId3"/>
          <a:srcRect/>
          <a:stretch>
            <a:fillRect/>
          </a:stretch>
        </p:blipFill>
        <p:spPr bwMode="auto">
          <a:xfrm>
            <a:off x="90966" y="836712"/>
            <a:ext cx="2162176" cy="2162175"/>
          </a:xfrm>
          <a:prstGeom prst="rect">
            <a:avLst/>
          </a:prstGeom>
          <a:noFill/>
        </p:spPr>
      </p:pic>
      <p:sp>
        <p:nvSpPr>
          <p:cNvPr id="12" name="Oval 9"/>
          <p:cNvSpPr/>
          <p:nvPr/>
        </p:nvSpPr>
        <p:spPr>
          <a:xfrm>
            <a:off x="6965189" y="1152152"/>
            <a:ext cx="1906181"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نشاط14  حواري5د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3" name="مستطيل 12"/>
          <p:cNvSpPr/>
          <p:nvPr/>
        </p:nvSpPr>
        <p:spPr>
          <a:xfrm>
            <a:off x="1287597" y="5857892"/>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1"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29</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descr="E:\تنمية بشرية\دورات منوعة\اعداد حقائب تدريبية وتقييم\الحقائب سعيد\dCJ50414.jpg"/>
          <p:cNvPicPr>
            <a:picLocks noChangeAspect="1" noChangeArrowheads="1"/>
          </p:cNvPicPr>
          <p:nvPr/>
        </p:nvPicPr>
        <p:blipFill>
          <a:blip r:embed="rId3" cstate="print"/>
          <a:srcRect/>
          <a:stretch>
            <a:fillRect/>
          </a:stretch>
        </p:blipFill>
        <p:spPr bwMode="auto">
          <a:xfrm>
            <a:off x="0" y="27384"/>
            <a:ext cx="9144000" cy="6858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style>
          <a:lnRef idx="1">
            <a:schemeClr val="accent1"/>
          </a:lnRef>
          <a:fillRef idx="2">
            <a:schemeClr val="accent1"/>
          </a:fillRef>
          <a:effectRef idx="1">
            <a:schemeClr val="accent1"/>
          </a:effectRef>
          <a:fontRef idx="minor">
            <a:schemeClr val="dk1"/>
          </a:fontRef>
        </p:style>
      </p:pic>
      <p:pic>
        <p:nvPicPr>
          <p:cNvPr id="12291" name="Picture 6" descr="outsourcing.jpg"/>
          <p:cNvPicPr>
            <a:picLocks noChangeAspect="1"/>
          </p:cNvPicPr>
          <p:nvPr/>
        </p:nvPicPr>
        <p:blipFill>
          <a:blip r:embed="rId4"/>
          <a:srcRect/>
          <a:stretch>
            <a:fillRect/>
          </a:stretch>
        </p:blipFill>
        <p:spPr bwMode="auto">
          <a:xfrm>
            <a:off x="1447800" y="0"/>
            <a:ext cx="7696200" cy="1371600"/>
          </a:xfrm>
          <a:prstGeom prst="rect">
            <a:avLst/>
          </a:prstGeom>
          <a:noFill/>
          <a:ln w="9525">
            <a:noFill/>
            <a:miter lim="800000"/>
            <a:headEnd/>
            <a:tailEnd/>
          </a:ln>
        </p:spPr>
      </p:pic>
      <p:sp>
        <p:nvSpPr>
          <p:cNvPr id="3" name="Subtitle 2"/>
          <p:cNvSpPr>
            <a:spLocks noGrp="1"/>
          </p:cNvSpPr>
          <p:nvPr>
            <p:ph type="subTitle" idx="1"/>
          </p:nvPr>
        </p:nvSpPr>
        <p:spPr>
          <a:xfrm>
            <a:off x="0" y="0"/>
            <a:ext cx="9144000" cy="1447800"/>
          </a:xfrm>
        </p:spPr>
        <p:txBody>
          <a:bodyPr>
            <a:normAutofit/>
          </a:bodyPr>
          <a:lstStyle/>
          <a:p>
            <a:pPr algn="r" eaLnBrk="1" fontAlgn="auto" hangingPunct="1">
              <a:spcAft>
                <a:spcPts val="0"/>
              </a:spcAft>
              <a:buFont typeface="Wingdings 2"/>
              <a:buNone/>
              <a:defRPr/>
            </a:pPr>
            <a:r>
              <a:rPr lang="ar-EG" sz="4000" b="1" dirty="0">
                <a:ln w="10541" cmpd="sng">
                  <a:solidFill>
                    <a:srgbClr val="00B0F0"/>
                  </a:solidFill>
                  <a:prstDash val="solid"/>
                </a:ln>
                <a:solidFill>
                  <a:srgbClr val="00B050"/>
                </a:solidFill>
                <a:latin typeface="Arabic Typesetting" panose="03020402040406030203" pitchFamily="66" charset="-78"/>
                <a:cs typeface="Arabic Typesetting" panose="03020402040406030203" pitchFamily="66" charset="-78"/>
              </a:rPr>
              <a:t> </a:t>
            </a:r>
            <a:endParaRPr lang="en-US" sz="4000" dirty="0">
              <a:ln w="17780" cmpd="sng">
                <a:solidFill>
                  <a:srgbClr val="00B0F0"/>
                </a:solidFill>
                <a:prstDash val="solid"/>
                <a:miter lim="800000"/>
              </a:ln>
              <a:solidFill>
                <a:srgbClr val="00B050"/>
              </a:solidFill>
              <a:latin typeface="Arabic Typesetting" panose="03020402040406030203" pitchFamily="66" charset="-78"/>
              <a:cs typeface="Arabic Typesetting" panose="03020402040406030203" pitchFamily="66" charset="-78"/>
            </a:endParaRPr>
          </a:p>
        </p:txBody>
      </p:sp>
      <p:sp>
        <p:nvSpPr>
          <p:cNvPr id="10" name="Rectangle 9"/>
          <p:cNvSpPr/>
          <p:nvPr/>
        </p:nvSpPr>
        <p:spPr>
          <a:xfrm>
            <a:off x="6172200" y="0"/>
            <a:ext cx="2971800" cy="1107996"/>
          </a:xfrm>
          <a:prstGeom prst="rect">
            <a:avLst/>
          </a:prstGeom>
          <a:noFill/>
        </p:spPr>
        <p:txBody>
          <a:bodyPr>
            <a:spAutoFit/>
          </a:bodyPr>
          <a:lstStyle/>
          <a:p>
            <a:pPr algn="ctr" fontAlgn="auto">
              <a:spcBef>
                <a:spcPts val="0"/>
              </a:spcBef>
              <a:spcAft>
                <a:spcPts val="0"/>
              </a:spcAft>
              <a:defRPr/>
            </a:pPr>
            <a:r>
              <a:rPr lang="ar-EG" sz="6600" b="1" dirty="0">
                <a:ln w="17780" cmpd="sng">
                  <a:solidFill>
                    <a:srgbClr val="00B0F0"/>
                  </a:solidFill>
                  <a:prstDash val="solid"/>
                  <a:miter lim="800000"/>
                </a:ln>
                <a:solidFill>
                  <a:schemeClr val="bg2">
                    <a:lumMod val="90000"/>
                  </a:schemeClr>
                </a:solidFill>
                <a:latin typeface="Arabic Typesetting" panose="03020402040406030203" pitchFamily="66" charset="-78"/>
                <a:cs typeface="Arabic Typesetting" panose="03020402040406030203" pitchFamily="66" charset="-78"/>
              </a:rPr>
              <a:t> تعارف </a:t>
            </a:r>
            <a:endParaRPr lang="en-US" sz="6600" b="1" dirty="0">
              <a:ln w="10541" cmpd="sng">
                <a:solidFill>
                  <a:schemeClr val="accent1">
                    <a:shade val="88000"/>
                    <a:satMod val="110000"/>
                  </a:schemeClr>
                </a:solidFill>
                <a:prstDash val="solid"/>
              </a:ln>
              <a:solidFill>
                <a:schemeClr val="bg2">
                  <a:lumMod val="90000"/>
                </a:schemeClr>
              </a:solidFill>
              <a:latin typeface="Arabic Typesetting" panose="03020402040406030203" pitchFamily="66" charset="-78"/>
              <a:cs typeface="Arabic Typesetting" panose="03020402040406030203" pitchFamily="66" charset="-78"/>
            </a:endParaRPr>
          </a:p>
        </p:txBody>
      </p:sp>
      <p:sp>
        <p:nvSpPr>
          <p:cNvPr id="11" name="TextBox 10"/>
          <p:cNvSpPr txBox="1"/>
          <p:nvPr/>
        </p:nvSpPr>
        <p:spPr>
          <a:xfrm>
            <a:off x="1524000" y="2819400"/>
            <a:ext cx="5486400" cy="64611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ar-EG" sz="3600" dirty="0">
                <a:solidFill>
                  <a:srgbClr val="002060"/>
                </a:solidFill>
                <a:latin typeface="Arabic Typesetting" panose="03020402040406030203" pitchFamily="66" charset="-78"/>
                <a:cs typeface="Arabic Typesetting" panose="03020402040406030203" pitchFamily="66" charset="-78"/>
              </a:rPr>
              <a:t>بداية التعارف أن نتعرف على:</a:t>
            </a:r>
            <a:endParaRPr lang="en-US" sz="3600" dirty="0">
              <a:solidFill>
                <a:srgbClr val="002060"/>
              </a:solidFill>
              <a:latin typeface="Arabic Typesetting" panose="03020402040406030203" pitchFamily="66" charset="-78"/>
              <a:cs typeface="Arabic Typesetting" panose="03020402040406030203" pitchFamily="66" charset="-78"/>
            </a:endParaRPr>
          </a:p>
        </p:txBody>
      </p:sp>
      <p:sp>
        <p:nvSpPr>
          <p:cNvPr id="12" name="TextBox 11"/>
          <p:cNvSpPr txBox="1"/>
          <p:nvPr/>
        </p:nvSpPr>
        <p:spPr>
          <a:xfrm>
            <a:off x="5715000" y="3733800"/>
            <a:ext cx="1600200" cy="64611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ar-EG" sz="3600" dirty="0">
                <a:solidFill>
                  <a:srgbClr val="002060"/>
                </a:solidFill>
                <a:latin typeface="Arabic Typesetting" panose="03020402040406030203" pitchFamily="66" charset="-78"/>
                <a:cs typeface="Arabic Typesetting" panose="03020402040406030203" pitchFamily="66" charset="-78"/>
              </a:rPr>
              <a:t>اسمك</a:t>
            </a:r>
          </a:p>
        </p:txBody>
      </p:sp>
      <p:sp>
        <p:nvSpPr>
          <p:cNvPr id="13" name="TextBox 12"/>
          <p:cNvSpPr txBox="1"/>
          <p:nvPr/>
        </p:nvSpPr>
        <p:spPr>
          <a:xfrm>
            <a:off x="990600" y="3733800"/>
            <a:ext cx="1371600" cy="64611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ar-EG" sz="3600" dirty="0">
                <a:solidFill>
                  <a:srgbClr val="002060"/>
                </a:solidFill>
                <a:latin typeface="Arabic Typesetting" panose="03020402040406030203" pitchFamily="66" charset="-78"/>
                <a:cs typeface="Arabic Typesetting" panose="03020402040406030203" pitchFamily="66" charset="-78"/>
              </a:rPr>
              <a:t>سنك</a:t>
            </a:r>
          </a:p>
        </p:txBody>
      </p:sp>
      <p:sp>
        <p:nvSpPr>
          <p:cNvPr id="14" name="TextBox 13"/>
          <p:cNvSpPr txBox="1"/>
          <p:nvPr/>
        </p:nvSpPr>
        <p:spPr>
          <a:xfrm>
            <a:off x="4114800" y="4419600"/>
            <a:ext cx="1828800" cy="64611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ar-EG" sz="3600" dirty="0">
                <a:solidFill>
                  <a:srgbClr val="002060"/>
                </a:solidFill>
                <a:latin typeface="Arabic Typesetting" panose="03020402040406030203" pitchFamily="66" charset="-78"/>
                <a:cs typeface="Arabic Typesetting" panose="03020402040406030203" pitchFamily="66" charset="-78"/>
              </a:rPr>
              <a:t>وظيفتك</a:t>
            </a:r>
          </a:p>
        </p:txBody>
      </p:sp>
      <p:sp>
        <p:nvSpPr>
          <p:cNvPr id="15" name="TextBox 14"/>
          <p:cNvSpPr txBox="1"/>
          <p:nvPr/>
        </p:nvSpPr>
        <p:spPr>
          <a:xfrm>
            <a:off x="2057400" y="4419600"/>
            <a:ext cx="1828800" cy="646113"/>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ar-EG" sz="3600" dirty="0">
                <a:solidFill>
                  <a:srgbClr val="002060"/>
                </a:solidFill>
                <a:latin typeface="Arabic Typesetting" panose="03020402040406030203" pitchFamily="66" charset="-78"/>
                <a:cs typeface="Arabic Typesetting" panose="03020402040406030203" pitchFamily="66" charset="-78"/>
              </a:rPr>
              <a:t>طموحاتك</a:t>
            </a:r>
          </a:p>
        </p:txBody>
      </p:sp>
      <p:sp>
        <p:nvSpPr>
          <p:cNvPr id="21" name="Rounded Rectangle 20"/>
          <p:cNvSpPr/>
          <p:nvPr/>
        </p:nvSpPr>
        <p:spPr>
          <a:xfrm>
            <a:off x="609600" y="1371600"/>
            <a:ext cx="7772400" cy="1295400"/>
          </a:xfrm>
          <a:prstGeom prst="roundRect">
            <a:avLst/>
          </a:prstGeom>
        </p:spPr>
        <p:style>
          <a:lnRef idx="1">
            <a:schemeClr val="accent3"/>
          </a:lnRef>
          <a:fillRef idx="2">
            <a:schemeClr val="accent3"/>
          </a:fillRef>
          <a:effectRef idx="1">
            <a:schemeClr val="accent3"/>
          </a:effectRef>
          <a:fontRef idx="minor">
            <a:schemeClr val="dk1"/>
          </a:fontRef>
        </p:style>
        <p:txBody>
          <a:bodyPr anchor="ctr">
            <a:scene3d>
              <a:camera prst="orthographicFront"/>
              <a:lightRig rig="threePt" dir="t"/>
            </a:scene3d>
            <a:sp3d extrusionH="57150">
              <a:bevelT w="38100" h="38100" prst="angle"/>
            </a:sp3d>
          </a:bodyPr>
          <a:lstStyle/>
          <a:p>
            <a:pPr algn="ctr" fontAlgn="auto">
              <a:spcBef>
                <a:spcPts val="0"/>
              </a:spcBef>
              <a:spcAft>
                <a:spcPts val="0"/>
              </a:spcAft>
              <a:defRPr/>
            </a:pPr>
            <a:r>
              <a:rPr lang="ar-EG" sz="2800" i="1" dirty="0">
                <a:solidFill>
                  <a:srgbClr val="002060"/>
                </a:solidFill>
                <a:latin typeface="Arabic Typesetting" panose="03020402040406030203" pitchFamily="66" charset="-78"/>
                <a:cs typeface="Arabic Typesetting" panose="03020402040406030203" pitchFamily="66" charset="-78"/>
              </a:rPr>
              <a:t>يا أيها الناس إنا خلقناكم من ذكر وأُنثى وجعلناكم شعوباً وقبائل لتعارفوا إن أكرمكم عند اللّه أتقاكم إن اللّه عليم خبير</a:t>
            </a:r>
            <a:endParaRPr lang="en-US" sz="2800" i="1" dirty="0">
              <a:solidFill>
                <a:srgbClr val="002060"/>
              </a:solidFill>
              <a:latin typeface="Arabic Typesetting" panose="03020402040406030203" pitchFamily="66" charset="-78"/>
              <a:cs typeface="Arabic Typesetting" panose="03020402040406030203" pitchFamily="66" charset="-78"/>
            </a:endParaRPr>
          </a:p>
        </p:txBody>
      </p:sp>
      <p:sp>
        <p:nvSpPr>
          <p:cNvPr id="16" name="Oval 9"/>
          <p:cNvSpPr/>
          <p:nvPr/>
        </p:nvSpPr>
        <p:spPr>
          <a:xfrm>
            <a:off x="7574850" y="2792458"/>
            <a:ext cx="1347948" cy="1197697"/>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 جماعي 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8" name="مربع نص 17"/>
          <p:cNvSpPr txBox="1"/>
          <p:nvPr/>
        </p:nvSpPr>
        <p:spPr>
          <a:xfrm>
            <a:off x="928662" y="6500858"/>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20" name="عنصر نائب لرقم الشريحة 8"/>
          <p:cNvSpPr txBox="1">
            <a:spLocks/>
          </p:cNvSpPr>
          <p:nvPr/>
        </p:nvSpPr>
        <p:spPr>
          <a:xfrm>
            <a:off x="8572528" y="6500858"/>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توازي أضلاع 2"/>
          <p:cNvSpPr/>
          <p:nvPr/>
        </p:nvSpPr>
        <p:spPr>
          <a:xfrm>
            <a:off x="1928174" y="2295310"/>
            <a:ext cx="6500826" cy="2786082"/>
          </a:xfrm>
          <a:prstGeom prst="parallelogram">
            <a:avLst/>
          </a:prstGeom>
          <a:solidFill>
            <a:schemeClr val="bg2"/>
          </a:solidFill>
          <a:effectLst>
            <a:glow rad="228600">
              <a:schemeClr val="accent2">
                <a:satMod val="175000"/>
                <a:alpha val="40000"/>
              </a:schemeClr>
            </a:glow>
            <a:outerShdw blurRad="40000" dist="23000" dir="5400000" rotWithShape="0">
              <a:srgbClr val="000000">
                <a:alpha val="35000"/>
              </a:srgbClr>
            </a:outerShdw>
          </a:effectLst>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6000" b="1" dirty="0">
                <a:solidFill>
                  <a:schemeClr val="tx1"/>
                </a:solidFill>
                <a:latin typeface="Arabic Typesetting" panose="03020402040406030203" pitchFamily="66" charset="-78"/>
                <a:cs typeface="Arabic Typesetting" panose="03020402040406030203" pitchFamily="66" charset="-78"/>
              </a:rPr>
              <a:t>ما هي الحلول التي تراها مناسبة لرفع مستوى </a:t>
            </a:r>
            <a:r>
              <a:rPr lang="ar-EG" sz="6000" b="1" dirty="0">
                <a:solidFill>
                  <a:schemeClr val="tx1"/>
                </a:solidFill>
                <a:latin typeface="Arabic Typesetting" panose="03020402040406030203" pitchFamily="66" charset="-78"/>
                <a:cs typeface="Arabic Typesetting" panose="03020402040406030203" pitchFamily="66" charset="-78"/>
              </a:rPr>
              <a:t>الم</a:t>
            </a:r>
            <a:r>
              <a:rPr lang="ar-SA" sz="6000" b="1" dirty="0">
                <a:solidFill>
                  <a:schemeClr val="tx1"/>
                </a:solidFill>
                <a:latin typeface="Arabic Typesetting" panose="03020402040406030203" pitchFamily="66" charset="-78"/>
                <a:cs typeface="Arabic Typesetting" panose="03020402040406030203" pitchFamily="66" charset="-78"/>
              </a:rPr>
              <a:t>علم ؟</a:t>
            </a:r>
          </a:p>
        </p:txBody>
      </p:sp>
      <p:sp>
        <p:nvSpPr>
          <p:cNvPr id="8"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ما هي الحلول التي تراها مناسبة لرفع مستوى </a:t>
            </a:r>
            <a:r>
              <a:rPr lang="ar-EG" sz="3200" b="1" dirty="0">
                <a:solidFill>
                  <a:schemeClr val="bg1"/>
                </a:solidFill>
                <a:latin typeface="Arabic Typesetting" panose="03020402040406030203" pitchFamily="66" charset="-78"/>
                <a:cs typeface="Arabic Typesetting" panose="03020402040406030203" pitchFamily="66" charset="-78"/>
              </a:rPr>
              <a:t>الم</a:t>
            </a:r>
            <a:r>
              <a:rPr lang="ar-SA" sz="3200" b="1" dirty="0">
                <a:solidFill>
                  <a:schemeClr val="bg1"/>
                </a:solidFill>
                <a:latin typeface="Arabic Typesetting" panose="03020402040406030203" pitchFamily="66" charset="-78"/>
                <a:cs typeface="Arabic Typesetting" panose="03020402040406030203" pitchFamily="66" charset="-78"/>
              </a:rPr>
              <a:t>علم ؟</a:t>
            </a:r>
          </a:p>
        </p:txBody>
      </p:sp>
      <p:pic>
        <p:nvPicPr>
          <p:cNvPr id="43009" name="Picture 1" descr="D:\a.s.a\برشورات\png\55.png"/>
          <p:cNvPicPr>
            <a:picLocks noChangeAspect="1" noChangeArrowheads="1"/>
          </p:cNvPicPr>
          <p:nvPr/>
        </p:nvPicPr>
        <p:blipFill>
          <a:blip r:embed="rId3"/>
          <a:srcRect/>
          <a:stretch>
            <a:fillRect/>
          </a:stretch>
        </p:blipFill>
        <p:spPr bwMode="auto">
          <a:xfrm>
            <a:off x="179784" y="1188629"/>
            <a:ext cx="1602842" cy="4888669"/>
          </a:xfrm>
          <a:prstGeom prst="rect">
            <a:avLst/>
          </a:prstGeom>
          <a:noFill/>
        </p:spPr>
      </p:pic>
      <p:pic>
        <p:nvPicPr>
          <p:cNvPr id="11" name="Picture 1" descr="D:\a.s.a\برشورات\png\صورة4.png"/>
          <p:cNvPicPr>
            <a:picLocks noChangeAspect="1" noChangeArrowheads="1"/>
          </p:cNvPicPr>
          <p:nvPr/>
        </p:nvPicPr>
        <p:blipFill>
          <a:blip r:embed="rId4"/>
          <a:srcRect/>
          <a:stretch>
            <a:fillRect/>
          </a:stretch>
        </p:blipFill>
        <p:spPr bwMode="auto">
          <a:xfrm>
            <a:off x="6660370" y="5247889"/>
            <a:ext cx="1447795" cy="1447795"/>
          </a:xfrm>
          <a:prstGeom prst="rect">
            <a:avLst/>
          </a:prstGeom>
          <a:noFill/>
        </p:spPr>
      </p:pic>
      <p:sp>
        <p:nvSpPr>
          <p:cNvPr id="10" name="Oval 9"/>
          <p:cNvSpPr/>
          <p:nvPr/>
        </p:nvSpPr>
        <p:spPr>
          <a:xfrm>
            <a:off x="7072330" y="1071546"/>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نشاط15  جماعي5د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3" name="مستطيل 12"/>
          <p:cNvSpPr/>
          <p:nvPr/>
        </p:nvSpPr>
        <p:spPr>
          <a:xfrm>
            <a:off x="1287597" y="6000768"/>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2"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30</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descr="D:\a.s.a\برشورات\png\اا.png"/>
          <p:cNvPicPr>
            <a:picLocks noChangeAspect="1" noChangeArrowheads="1"/>
          </p:cNvPicPr>
          <p:nvPr/>
        </p:nvPicPr>
        <p:blipFill>
          <a:blip r:embed="rId3"/>
          <a:srcRect/>
          <a:stretch>
            <a:fillRect/>
          </a:stretch>
        </p:blipFill>
        <p:spPr bwMode="auto">
          <a:xfrm>
            <a:off x="500034" y="3738536"/>
            <a:ext cx="3016259" cy="1897020"/>
          </a:xfrm>
          <a:prstGeom prst="rect">
            <a:avLst/>
          </a:prstGeom>
          <a:noFill/>
        </p:spPr>
      </p:pic>
      <p:sp>
        <p:nvSpPr>
          <p:cNvPr id="3" name="زاوية مطوية 2"/>
          <p:cNvSpPr/>
          <p:nvPr/>
        </p:nvSpPr>
        <p:spPr>
          <a:xfrm>
            <a:off x="3301979" y="2151049"/>
            <a:ext cx="5500726" cy="2643206"/>
          </a:xfrm>
          <a:prstGeom prst="foldedCorner">
            <a:avLst/>
          </a:prstGeom>
          <a:solidFill>
            <a:schemeClr val="bg1"/>
          </a:solidFill>
          <a:effectLst>
            <a:glow rad="101600">
              <a:srgbClr val="00B050">
                <a:alpha val="40000"/>
              </a:srgbClr>
            </a:glow>
            <a:outerShdw blurRad="40000" dist="23000" dir="5400000" rotWithShape="0">
              <a:srgbClr val="000000">
                <a:alpha val="35000"/>
              </a:srgbClr>
            </a:outerShdw>
            <a:softEdge rad="127000"/>
          </a:effectLst>
        </p:spPr>
        <p:style>
          <a:lnRef idx="0">
            <a:schemeClr val="accent5"/>
          </a:lnRef>
          <a:fillRef idx="3">
            <a:schemeClr val="accent5"/>
          </a:fillRef>
          <a:effectRef idx="3">
            <a:schemeClr val="accent5"/>
          </a:effectRef>
          <a:fontRef idx="minor">
            <a:schemeClr val="lt1"/>
          </a:fontRef>
        </p:style>
        <p:txBody>
          <a:bodyPr rtlCol="1" anchor="ctr"/>
          <a:lstStyle/>
          <a:p>
            <a:pPr algn="ctr"/>
            <a:r>
              <a:rPr lang="ar-EG" sz="7200" b="1" dirty="0">
                <a:solidFill>
                  <a:srgbClr val="00B050"/>
                </a:solidFill>
                <a:latin typeface="Arabic Typesetting" panose="03020402040406030203" pitchFamily="66" charset="-78"/>
                <a:cs typeface="Arabic Typesetting" panose="03020402040406030203" pitchFamily="66" charset="-78"/>
              </a:rPr>
              <a:t>ا</a:t>
            </a:r>
            <a:r>
              <a:rPr lang="ar-SA" sz="7200" b="1" dirty="0">
                <a:solidFill>
                  <a:srgbClr val="00B050"/>
                </a:solidFill>
                <a:latin typeface="Arabic Typesetting" panose="03020402040406030203" pitchFamily="66" charset="-78"/>
                <a:cs typeface="Arabic Typesetting" panose="03020402040406030203" pitchFamily="66" charset="-78"/>
              </a:rPr>
              <a:t>ذكر حلول مبتكرة جديدة </a:t>
            </a:r>
          </a:p>
        </p:txBody>
      </p:sp>
      <p:sp>
        <p:nvSpPr>
          <p:cNvPr id="8"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أذكر حلول مبتكرة جديدة </a:t>
            </a:r>
          </a:p>
        </p:txBody>
      </p:sp>
      <p:pic>
        <p:nvPicPr>
          <p:cNvPr id="33793" name="Picture 1" descr="D:\a.s.a\برشورات\png\صورة7.png"/>
          <p:cNvPicPr>
            <a:picLocks noChangeAspect="1" noChangeArrowheads="1"/>
          </p:cNvPicPr>
          <p:nvPr/>
        </p:nvPicPr>
        <p:blipFill>
          <a:blip r:embed="rId4"/>
          <a:srcRect/>
          <a:stretch>
            <a:fillRect/>
          </a:stretch>
        </p:blipFill>
        <p:spPr bwMode="auto">
          <a:xfrm>
            <a:off x="500034" y="1571612"/>
            <a:ext cx="1730375" cy="1158875"/>
          </a:xfrm>
          <a:prstGeom prst="rect">
            <a:avLst/>
          </a:prstGeom>
          <a:noFill/>
        </p:spPr>
      </p:pic>
      <p:sp>
        <p:nvSpPr>
          <p:cNvPr id="11" name="مستطيل 10"/>
          <p:cNvSpPr/>
          <p:nvPr/>
        </p:nvSpPr>
        <p:spPr>
          <a:xfrm>
            <a:off x="1287597" y="6000768"/>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2" name="Oval 9"/>
          <p:cNvSpPr/>
          <p:nvPr/>
        </p:nvSpPr>
        <p:spPr>
          <a:xfrm>
            <a:off x="7072330" y="1000108"/>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نشاط16  جماعي5د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9"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31</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transition spd="slow">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توازي أضلاع 2"/>
          <p:cNvSpPr/>
          <p:nvPr/>
        </p:nvSpPr>
        <p:spPr>
          <a:xfrm>
            <a:off x="2622554" y="2471718"/>
            <a:ext cx="6500858" cy="2857520"/>
          </a:xfrm>
          <a:prstGeom prst="parallelogram">
            <a:avLst/>
          </a:prstGeom>
          <a:solidFill>
            <a:schemeClr val="bg2"/>
          </a:solidFill>
          <a:effectLst>
            <a:glow rad="228600">
              <a:schemeClr val="accent2">
                <a:satMod val="175000"/>
                <a:alpha val="40000"/>
              </a:schemeClr>
            </a:glow>
            <a:outerShdw blurRad="40000" dist="23000" dir="5400000" rotWithShape="0">
              <a:srgbClr val="000000">
                <a:alpha val="35000"/>
              </a:srgbClr>
            </a:outerShdw>
          </a:effectLst>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6000" b="1" dirty="0">
                <a:solidFill>
                  <a:schemeClr val="tx1"/>
                </a:solidFill>
                <a:latin typeface="Arabic Typesetting" panose="03020402040406030203" pitchFamily="66" charset="-78"/>
                <a:cs typeface="Arabic Typesetting" panose="03020402040406030203" pitchFamily="66" charset="-78"/>
              </a:rPr>
              <a:t>أذكر أفضل الحلول في رأيك (تصويت)</a:t>
            </a:r>
          </a:p>
        </p:txBody>
      </p:sp>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أذكر أفضل الحلول في رأيك (تصويت)</a:t>
            </a:r>
          </a:p>
        </p:txBody>
      </p:sp>
      <p:pic>
        <p:nvPicPr>
          <p:cNvPr id="40962" name="Picture 2" descr="D:\a.s.a\برشورات\png\ابابي.png"/>
          <p:cNvPicPr>
            <a:picLocks noChangeAspect="1" noChangeArrowheads="1"/>
          </p:cNvPicPr>
          <p:nvPr/>
        </p:nvPicPr>
        <p:blipFill>
          <a:blip r:embed="rId2"/>
          <a:srcRect/>
          <a:stretch>
            <a:fillRect/>
          </a:stretch>
        </p:blipFill>
        <p:spPr bwMode="auto">
          <a:xfrm>
            <a:off x="0" y="3000372"/>
            <a:ext cx="3357586" cy="3357586"/>
          </a:xfrm>
          <a:prstGeom prst="rect">
            <a:avLst/>
          </a:prstGeom>
          <a:noFill/>
        </p:spPr>
      </p:pic>
      <p:sp>
        <p:nvSpPr>
          <p:cNvPr id="13" name="مستطيل مستدير الزوايا 7"/>
          <p:cNvSpPr/>
          <p:nvPr/>
        </p:nvSpPr>
        <p:spPr>
          <a:xfrm>
            <a:off x="1928794" y="6643710"/>
            <a:ext cx="6072230" cy="21429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a:defRPr/>
            </a:pPr>
            <a:r>
              <a:rPr lang="ar-EG" sz="2000"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دورة القبعات الست  &amp;&amp; </a:t>
            </a:r>
            <a:r>
              <a:rPr lang="ar-EG" sz="2000"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أ</a:t>
            </a:r>
            <a:r>
              <a:rPr lang="ar-EG" sz="2000"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.فاطمة </a:t>
            </a:r>
            <a:r>
              <a:rPr lang="ar-EG" sz="2000"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زيو</a:t>
            </a:r>
            <a:endParaRPr lang="ar-SA" sz="2000"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pic>
        <p:nvPicPr>
          <p:cNvPr id="12" name="Picture 1" descr="D:\a.s.a\برشورات\png\صورة3.png"/>
          <p:cNvPicPr>
            <a:picLocks noChangeAspect="1" noChangeArrowheads="1"/>
          </p:cNvPicPr>
          <p:nvPr/>
        </p:nvPicPr>
        <p:blipFill>
          <a:blip r:embed="rId3"/>
          <a:srcRect/>
          <a:stretch>
            <a:fillRect/>
          </a:stretch>
        </p:blipFill>
        <p:spPr bwMode="auto">
          <a:xfrm>
            <a:off x="0" y="1500174"/>
            <a:ext cx="1965325" cy="1460500"/>
          </a:xfrm>
          <a:prstGeom prst="rect">
            <a:avLst/>
          </a:prstGeom>
          <a:noFill/>
        </p:spPr>
      </p:pic>
      <p:sp>
        <p:nvSpPr>
          <p:cNvPr id="15" name="مستطيل 14"/>
          <p:cNvSpPr/>
          <p:nvPr/>
        </p:nvSpPr>
        <p:spPr>
          <a:xfrm>
            <a:off x="1287597" y="6000768"/>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6" name="Oval 9"/>
          <p:cNvSpPr/>
          <p:nvPr/>
        </p:nvSpPr>
        <p:spPr>
          <a:xfrm>
            <a:off x="7072330" y="1285860"/>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 17  جماعي5د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4"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7"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32</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توازي أضلاع 2"/>
          <p:cNvSpPr/>
          <p:nvPr/>
        </p:nvSpPr>
        <p:spPr>
          <a:xfrm>
            <a:off x="2374373" y="2712199"/>
            <a:ext cx="6500858" cy="2857520"/>
          </a:xfrm>
          <a:prstGeom prst="parallelogram">
            <a:avLst/>
          </a:prstGeom>
          <a:solidFill>
            <a:schemeClr val="bg2"/>
          </a:solidFill>
          <a:effectLst>
            <a:glow rad="228600">
              <a:schemeClr val="accent2">
                <a:satMod val="175000"/>
                <a:alpha val="40000"/>
              </a:schemeClr>
            </a:glow>
            <a:outerShdw blurRad="40000" dist="23000" dir="5400000" rotWithShape="0">
              <a:srgbClr val="000000">
                <a:alpha val="35000"/>
              </a:srgbClr>
            </a:outerShdw>
          </a:effectLst>
        </p:spPr>
        <p:style>
          <a:lnRef idx="0">
            <a:schemeClr val="accent6"/>
          </a:lnRef>
          <a:fillRef idx="3">
            <a:schemeClr val="accent6"/>
          </a:fillRef>
          <a:effectRef idx="3">
            <a:schemeClr val="accent6"/>
          </a:effectRef>
          <a:fontRef idx="minor">
            <a:schemeClr val="lt1"/>
          </a:fontRef>
        </p:style>
        <p:txBody>
          <a:bodyPr rtlCol="1" anchor="ctr"/>
          <a:lstStyle/>
          <a:p>
            <a:pPr algn="ctr"/>
            <a:r>
              <a:rPr lang="ar-SA" sz="6000" b="1" dirty="0">
                <a:solidFill>
                  <a:schemeClr val="tx1"/>
                </a:solidFill>
                <a:latin typeface="Arabic Typesetting" panose="03020402040406030203" pitchFamily="66" charset="-78"/>
                <a:cs typeface="Arabic Typesetting" panose="03020402040406030203" pitchFamily="66" charset="-78"/>
              </a:rPr>
              <a:t>أذكر إيجابيات هذا الحل ..</a:t>
            </a:r>
          </a:p>
        </p:txBody>
      </p:sp>
      <p:sp>
        <p:nvSpPr>
          <p:cNvPr id="8"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أذكر إيجابيات هذا الحل ..</a:t>
            </a:r>
          </a:p>
        </p:txBody>
      </p:sp>
      <p:pic>
        <p:nvPicPr>
          <p:cNvPr id="39937" name="Picture 1" descr="D:\a.s.a\برشورات\png\س.png"/>
          <p:cNvPicPr>
            <a:picLocks noChangeAspect="1" noChangeArrowheads="1"/>
          </p:cNvPicPr>
          <p:nvPr/>
        </p:nvPicPr>
        <p:blipFill>
          <a:blip r:embed="rId2"/>
          <a:srcRect/>
          <a:stretch>
            <a:fillRect/>
          </a:stretch>
        </p:blipFill>
        <p:spPr bwMode="auto">
          <a:xfrm>
            <a:off x="-123928" y="3500213"/>
            <a:ext cx="3071835" cy="2849980"/>
          </a:xfrm>
          <a:prstGeom prst="rect">
            <a:avLst/>
          </a:prstGeom>
          <a:noFill/>
          <a:effectLst>
            <a:innerShdw blurRad="114300">
              <a:prstClr val="black"/>
            </a:innerShdw>
          </a:effectLst>
        </p:spPr>
      </p:pic>
      <p:pic>
        <p:nvPicPr>
          <p:cNvPr id="10" name="Picture 1" descr="D:\a.s.a\برشورات\png\صورة4.png"/>
          <p:cNvPicPr>
            <a:picLocks noChangeAspect="1" noChangeArrowheads="1"/>
          </p:cNvPicPr>
          <p:nvPr/>
        </p:nvPicPr>
        <p:blipFill>
          <a:blip r:embed="rId3"/>
          <a:srcRect/>
          <a:stretch>
            <a:fillRect/>
          </a:stretch>
        </p:blipFill>
        <p:spPr bwMode="auto">
          <a:xfrm>
            <a:off x="1071538" y="1428736"/>
            <a:ext cx="1304919" cy="1304919"/>
          </a:xfrm>
          <a:prstGeom prst="rect">
            <a:avLst/>
          </a:prstGeom>
          <a:noFill/>
        </p:spPr>
      </p:pic>
      <p:sp>
        <p:nvSpPr>
          <p:cNvPr id="14" name="مستطيل 13"/>
          <p:cNvSpPr/>
          <p:nvPr/>
        </p:nvSpPr>
        <p:spPr>
          <a:xfrm>
            <a:off x="1287597" y="6448032"/>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5" name="Oval 9"/>
          <p:cNvSpPr/>
          <p:nvPr/>
        </p:nvSpPr>
        <p:spPr>
          <a:xfrm>
            <a:off x="7072330" y="1071546"/>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نشاط18  جماعي5د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9"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2"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33</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جسم مشطوف الحواف 3"/>
          <p:cNvSpPr/>
          <p:nvPr/>
        </p:nvSpPr>
        <p:spPr>
          <a:xfrm>
            <a:off x="2720276" y="2979722"/>
            <a:ext cx="5929354" cy="2357454"/>
          </a:xfrm>
          <a:prstGeom prst="bevel">
            <a:avLst/>
          </a:prstGeom>
          <a:solidFill>
            <a:schemeClr val="bg1"/>
          </a:solidFill>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6000" b="1" dirty="0">
                <a:solidFill>
                  <a:schemeClr val="tx1"/>
                </a:solidFill>
                <a:latin typeface="Arabic Typesetting" panose="03020402040406030203" pitchFamily="66" charset="-78"/>
                <a:cs typeface="Arabic Typesetting" panose="03020402040406030203" pitchFamily="66" charset="-78"/>
              </a:rPr>
              <a:t>ا</a:t>
            </a:r>
            <a:r>
              <a:rPr lang="ar-SA" sz="6000" b="1" dirty="0">
                <a:solidFill>
                  <a:schemeClr val="tx1"/>
                </a:solidFill>
                <a:latin typeface="Arabic Typesetting" panose="03020402040406030203" pitchFamily="66" charset="-78"/>
                <a:cs typeface="Arabic Typesetting" panose="03020402040406030203" pitchFamily="66" charset="-78"/>
              </a:rPr>
              <a:t>ذكر المعوقات لهذا الحل </a:t>
            </a:r>
          </a:p>
        </p:txBody>
      </p:sp>
      <p:sp>
        <p:nvSpPr>
          <p:cNvPr id="11"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أذكر المعوقات لهذا الحل </a:t>
            </a:r>
          </a:p>
        </p:txBody>
      </p:sp>
      <p:pic>
        <p:nvPicPr>
          <p:cNvPr id="38913" name="Picture 1" descr="D:\a.s.a\برشورات\png\صورة5.png"/>
          <p:cNvPicPr>
            <a:picLocks noChangeAspect="1" noChangeArrowheads="1"/>
          </p:cNvPicPr>
          <p:nvPr/>
        </p:nvPicPr>
        <p:blipFill>
          <a:blip r:embed="rId2"/>
          <a:srcRect/>
          <a:stretch>
            <a:fillRect/>
          </a:stretch>
        </p:blipFill>
        <p:spPr bwMode="auto">
          <a:xfrm>
            <a:off x="571472" y="1357298"/>
            <a:ext cx="1652587" cy="1660525"/>
          </a:xfrm>
          <a:prstGeom prst="rect">
            <a:avLst/>
          </a:prstGeom>
          <a:noFill/>
        </p:spPr>
      </p:pic>
      <p:pic>
        <p:nvPicPr>
          <p:cNvPr id="38914" name="Picture 2" descr="D:\a.s.a\برشورات\png\ؤر.png"/>
          <p:cNvPicPr>
            <a:picLocks noChangeAspect="1" noChangeArrowheads="1"/>
          </p:cNvPicPr>
          <p:nvPr/>
        </p:nvPicPr>
        <p:blipFill>
          <a:blip r:embed="rId3"/>
          <a:srcRect/>
          <a:stretch>
            <a:fillRect/>
          </a:stretch>
        </p:blipFill>
        <p:spPr bwMode="auto">
          <a:xfrm>
            <a:off x="428596" y="2857496"/>
            <a:ext cx="2298700" cy="3530600"/>
          </a:xfrm>
          <a:prstGeom prst="rect">
            <a:avLst/>
          </a:prstGeom>
          <a:noFill/>
        </p:spPr>
      </p:pic>
      <p:sp>
        <p:nvSpPr>
          <p:cNvPr id="13" name="مستطيل 12"/>
          <p:cNvSpPr/>
          <p:nvPr/>
        </p:nvSpPr>
        <p:spPr>
          <a:xfrm>
            <a:off x="1287597" y="6305156"/>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4" name="Oval 9"/>
          <p:cNvSpPr/>
          <p:nvPr/>
        </p:nvSpPr>
        <p:spPr>
          <a:xfrm>
            <a:off x="7072330" y="1285860"/>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نشاط19  جماعي5د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9"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0"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34</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جسم مشطوف الحواف 3"/>
          <p:cNvSpPr/>
          <p:nvPr/>
        </p:nvSpPr>
        <p:spPr>
          <a:xfrm>
            <a:off x="2474784" y="2658251"/>
            <a:ext cx="6286544" cy="2571768"/>
          </a:xfrm>
          <a:prstGeom prst="bevel">
            <a:avLst/>
          </a:prstGeom>
          <a:solidFill>
            <a:schemeClr val="bg1"/>
          </a:solidFill>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7200" b="1" dirty="0">
                <a:solidFill>
                  <a:schemeClr val="tx1"/>
                </a:solidFill>
                <a:latin typeface="Arabic Typesetting" panose="03020402040406030203" pitchFamily="66" charset="-78"/>
                <a:cs typeface="Arabic Typesetting" panose="03020402040406030203" pitchFamily="66" charset="-78"/>
              </a:rPr>
              <a:t>ا</a:t>
            </a:r>
            <a:r>
              <a:rPr lang="ar-SA" sz="7200" b="1" dirty="0">
                <a:solidFill>
                  <a:schemeClr val="tx1"/>
                </a:solidFill>
                <a:latin typeface="Arabic Typesetting" panose="03020402040406030203" pitchFamily="66" charset="-78"/>
                <a:cs typeface="Arabic Typesetting" panose="03020402040406030203" pitchFamily="66" charset="-78"/>
              </a:rPr>
              <a:t>ذكر سلبيات هذا الحل</a:t>
            </a:r>
            <a:endParaRPr lang="ar-SA" sz="4800" b="1" dirty="0">
              <a:latin typeface="Arabic Typesetting" panose="03020402040406030203" pitchFamily="66" charset="-78"/>
              <a:cs typeface="Arabic Typesetting" panose="03020402040406030203" pitchFamily="66" charset="-78"/>
            </a:endParaRPr>
          </a:p>
        </p:txBody>
      </p:sp>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أذكر</a:t>
            </a:r>
            <a:r>
              <a:rPr lang="ar-EG" sz="3200" b="1" dirty="0">
                <a:solidFill>
                  <a:schemeClr val="bg1"/>
                </a:solidFill>
                <a:latin typeface="Arabic Typesetting" panose="03020402040406030203" pitchFamily="66" charset="-78"/>
                <a:cs typeface="Arabic Typesetting" panose="03020402040406030203" pitchFamily="66" charset="-78"/>
              </a:rPr>
              <a:t>المعوقات</a:t>
            </a:r>
            <a:r>
              <a:rPr lang="ar-SA" sz="3200" b="1" dirty="0">
                <a:solidFill>
                  <a:schemeClr val="bg1"/>
                </a:solidFill>
                <a:latin typeface="Arabic Typesetting" panose="03020402040406030203" pitchFamily="66" charset="-78"/>
                <a:cs typeface="Arabic Typesetting" panose="03020402040406030203" pitchFamily="66" charset="-78"/>
              </a:rPr>
              <a:t> لهذا الحل </a:t>
            </a:r>
          </a:p>
        </p:txBody>
      </p:sp>
      <p:pic>
        <p:nvPicPr>
          <p:cNvPr id="12" name="Picture 2" descr="D:\a.s.a\برشورات\png\ؤر.png"/>
          <p:cNvPicPr>
            <a:picLocks noChangeAspect="1" noChangeArrowheads="1"/>
          </p:cNvPicPr>
          <p:nvPr/>
        </p:nvPicPr>
        <p:blipFill>
          <a:blip r:embed="rId2"/>
          <a:srcRect/>
          <a:stretch>
            <a:fillRect/>
          </a:stretch>
        </p:blipFill>
        <p:spPr bwMode="auto">
          <a:xfrm>
            <a:off x="428596" y="2857496"/>
            <a:ext cx="2298700" cy="3530600"/>
          </a:xfrm>
          <a:prstGeom prst="rect">
            <a:avLst/>
          </a:prstGeom>
          <a:noFill/>
        </p:spPr>
      </p:pic>
      <p:pic>
        <p:nvPicPr>
          <p:cNvPr id="13" name="Picture 1" descr="D:\a.s.a\برشورات\png\صورة5.png"/>
          <p:cNvPicPr>
            <a:picLocks noChangeAspect="1" noChangeArrowheads="1"/>
          </p:cNvPicPr>
          <p:nvPr/>
        </p:nvPicPr>
        <p:blipFill>
          <a:blip r:embed="rId3"/>
          <a:srcRect/>
          <a:stretch>
            <a:fillRect/>
          </a:stretch>
        </p:blipFill>
        <p:spPr bwMode="auto">
          <a:xfrm>
            <a:off x="571472" y="1357298"/>
            <a:ext cx="1652587" cy="1660525"/>
          </a:xfrm>
          <a:prstGeom prst="rect">
            <a:avLst/>
          </a:prstGeom>
          <a:noFill/>
        </p:spPr>
      </p:pic>
      <p:sp>
        <p:nvSpPr>
          <p:cNvPr id="15" name="مستطيل 14"/>
          <p:cNvSpPr/>
          <p:nvPr/>
        </p:nvSpPr>
        <p:spPr>
          <a:xfrm>
            <a:off x="1287597" y="6305156"/>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6" name="Oval 9"/>
          <p:cNvSpPr/>
          <p:nvPr/>
        </p:nvSpPr>
        <p:spPr>
          <a:xfrm>
            <a:off x="7072330" y="1071546"/>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نشاط20  حواري5د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9"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35</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2087533" y="2119292"/>
            <a:ext cx="6643734" cy="2643206"/>
          </a:xfrm>
          <a:prstGeom prst="roundRect">
            <a:avLst/>
          </a:prstGeom>
          <a:solidFill>
            <a:schemeClr val="bg2"/>
          </a:solidFill>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000" b="1" dirty="0">
                <a:solidFill>
                  <a:srgbClr val="FF0000"/>
                </a:solidFill>
                <a:latin typeface="Arabic Typesetting" panose="03020402040406030203" pitchFamily="66" charset="-78"/>
                <a:cs typeface="Arabic Typesetting" panose="03020402040406030203" pitchFamily="66" charset="-78"/>
              </a:rPr>
              <a:t>ما هي مشاعرك تجاه هذا الحل ؟؟!</a:t>
            </a:r>
          </a:p>
        </p:txBody>
      </p:sp>
      <p:pic>
        <p:nvPicPr>
          <p:cNvPr id="4" name="صورة 3" descr="0CAK5WPOFCA2FNFALCAUSOUXECAGHPP13CA63SM20CAFGS72OCAC37DMBCAPWADZYCAP4WW6RCA4Y6W1TCALNMWR8CA66SFX8CAENSK0XCAN887Y6CA2P5KWOCANV2Z9XCAGFFA2CCA1JJJZYCA6B3PSLCA3AA6Q0.jpg"/>
          <p:cNvPicPr>
            <a:picLocks noChangeAspect="1"/>
          </p:cNvPicPr>
          <p:nvPr/>
        </p:nvPicPr>
        <p:blipFill>
          <a:blip r:embed="rId2" cstate="print"/>
          <a:srcRect l="19469" r="8850" b="7894"/>
          <a:stretch>
            <a:fillRect/>
          </a:stretch>
        </p:blipFill>
        <p:spPr>
          <a:xfrm>
            <a:off x="1928794" y="4228317"/>
            <a:ext cx="5786478" cy="2500330"/>
          </a:xfrm>
          <a:prstGeom prst="rect">
            <a:avLst/>
          </a:prstGeom>
          <a:effectLst>
            <a:softEdge rad="635000"/>
          </a:effectLst>
        </p:spPr>
      </p:pic>
      <p:sp>
        <p:nvSpPr>
          <p:cNvPr id="8"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ما هي مشاعرك تجاه هذا الحل ؟؟!</a:t>
            </a:r>
          </a:p>
        </p:txBody>
      </p:sp>
      <p:pic>
        <p:nvPicPr>
          <p:cNvPr id="35841" name="Picture 1" descr="D:\a.s.a\برشورات\png\صورة6.png"/>
          <p:cNvPicPr>
            <a:picLocks noChangeAspect="1" noChangeArrowheads="1"/>
          </p:cNvPicPr>
          <p:nvPr/>
        </p:nvPicPr>
        <p:blipFill>
          <a:blip r:embed="rId3"/>
          <a:srcRect/>
          <a:stretch>
            <a:fillRect/>
          </a:stretch>
        </p:blipFill>
        <p:spPr bwMode="auto">
          <a:xfrm>
            <a:off x="357158" y="1214422"/>
            <a:ext cx="1730375" cy="1730375"/>
          </a:xfrm>
          <a:prstGeom prst="rect">
            <a:avLst/>
          </a:prstGeom>
          <a:noFill/>
        </p:spPr>
      </p:pic>
      <p:sp>
        <p:nvSpPr>
          <p:cNvPr id="12" name="مستطيل 11"/>
          <p:cNvSpPr/>
          <p:nvPr/>
        </p:nvSpPr>
        <p:spPr>
          <a:xfrm>
            <a:off x="1287597" y="6305156"/>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3" name="Oval 9"/>
          <p:cNvSpPr/>
          <p:nvPr/>
        </p:nvSpPr>
        <p:spPr>
          <a:xfrm>
            <a:off x="7072330" y="1142984"/>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نشاط21  حواري 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9"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36</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transition spd="med">
    <p:pull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2123728" y="2054611"/>
            <a:ext cx="6643734" cy="2643206"/>
          </a:xfrm>
          <a:prstGeom prst="roundRect">
            <a:avLst/>
          </a:prstGeom>
          <a:solidFill>
            <a:schemeClr val="bg2"/>
          </a:solidFill>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000" b="1" dirty="0">
                <a:solidFill>
                  <a:srgbClr val="FF0000"/>
                </a:solidFill>
                <a:latin typeface="Arabic Typesetting" panose="03020402040406030203" pitchFamily="66" charset="-78"/>
                <a:cs typeface="Arabic Typesetting" panose="03020402040406030203" pitchFamily="66" charset="-78"/>
              </a:rPr>
              <a:t>هل تشعر أنه يمكن تحقيقه ؟</a:t>
            </a:r>
          </a:p>
        </p:txBody>
      </p:sp>
      <p:pic>
        <p:nvPicPr>
          <p:cNvPr id="9" name="صورة 3" descr="0CAK5WPOFCA2FNFALCAUSOUXECAGHPP13CA63SM20CAFGS72OCAC37DMBCAPWADZYCAP4WW6RCA4Y6W1TCALNMWR8CA66SFX8CAENSK0XCAN887Y6CA2P5KWOCANV2Z9XCAGFFA2CCA1JJJZYCA6B3PSLCA3AA6Q0.jpg"/>
          <p:cNvPicPr>
            <a:picLocks noChangeAspect="1"/>
          </p:cNvPicPr>
          <p:nvPr/>
        </p:nvPicPr>
        <p:blipFill>
          <a:blip r:embed="rId2" cstate="print"/>
          <a:srcRect l="19469" r="8850" b="7894"/>
          <a:stretch>
            <a:fillRect/>
          </a:stretch>
        </p:blipFill>
        <p:spPr>
          <a:xfrm>
            <a:off x="1895506" y="4252686"/>
            <a:ext cx="5786478" cy="2500330"/>
          </a:xfrm>
          <a:prstGeom prst="rect">
            <a:avLst/>
          </a:prstGeom>
          <a:effectLst>
            <a:softEdge rad="635000"/>
          </a:effectLst>
        </p:spPr>
      </p:pic>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هل تشعر أنه يمكن تحقيقه ؟</a:t>
            </a:r>
          </a:p>
        </p:txBody>
      </p:sp>
      <p:pic>
        <p:nvPicPr>
          <p:cNvPr id="34817" name="Picture 1" descr="D:\a.s.a\برشورات\png\صورة6.png"/>
          <p:cNvPicPr>
            <a:picLocks noChangeAspect="1" noChangeArrowheads="1"/>
          </p:cNvPicPr>
          <p:nvPr/>
        </p:nvPicPr>
        <p:blipFill>
          <a:blip r:embed="rId3"/>
          <a:srcRect/>
          <a:stretch>
            <a:fillRect/>
          </a:stretch>
        </p:blipFill>
        <p:spPr bwMode="auto">
          <a:xfrm>
            <a:off x="285720" y="1500174"/>
            <a:ext cx="1730375" cy="1730375"/>
          </a:xfrm>
          <a:prstGeom prst="rect">
            <a:avLst/>
          </a:prstGeom>
          <a:noFill/>
        </p:spPr>
      </p:pic>
      <p:sp>
        <p:nvSpPr>
          <p:cNvPr id="14" name="مستطيل 13"/>
          <p:cNvSpPr/>
          <p:nvPr/>
        </p:nvSpPr>
        <p:spPr>
          <a:xfrm>
            <a:off x="1287597" y="6305156"/>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5" name="Oval 9"/>
          <p:cNvSpPr/>
          <p:nvPr/>
        </p:nvSpPr>
        <p:spPr>
          <a:xfrm>
            <a:off x="7072330" y="1285860"/>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نشاط22  جماعي 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2"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37</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زاوية مطوية 3"/>
          <p:cNvSpPr/>
          <p:nvPr/>
        </p:nvSpPr>
        <p:spPr>
          <a:xfrm>
            <a:off x="3286116" y="1857364"/>
            <a:ext cx="5500726" cy="2643206"/>
          </a:xfrm>
          <a:prstGeom prst="foldedCorner">
            <a:avLst/>
          </a:prstGeom>
          <a:solidFill>
            <a:schemeClr val="bg1"/>
          </a:solidFill>
          <a:effectLst>
            <a:glow rad="101600">
              <a:srgbClr val="00B050">
                <a:alpha val="40000"/>
              </a:srgbClr>
            </a:glow>
            <a:outerShdw blurRad="40000" dist="23000" dir="5400000" rotWithShape="0">
              <a:srgbClr val="000000">
                <a:alpha val="35000"/>
              </a:srgbClr>
            </a:outerShdw>
            <a:softEdge rad="127000"/>
          </a:effectLst>
        </p:spPr>
        <p:style>
          <a:lnRef idx="0">
            <a:schemeClr val="accent5"/>
          </a:lnRef>
          <a:fillRef idx="3">
            <a:schemeClr val="accent5"/>
          </a:fillRef>
          <a:effectRef idx="3">
            <a:schemeClr val="accent5"/>
          </a:effectRef>
          <a:fontRef idx="minor">
            <a:schemeClr val="lt1"/>
          </a:fontRef>
        </p:style>
        <p:txBody>
          <a:bodyPr rtlCol="1" anchor="ctr"/>
          <a:lstStyle/>
          <a:p>
            <a:pPr algn="ctr"/>
            <a:r>
              <a:rPr lang="ar-EG" sz="6000" b="1" dirty="0">
                <a:solidFill>
                  <a:srgbClr val="00B050"/>
                </a:solidFill>
                <a:latin typeface="Arabic Typesetting" panose="03020402040406030203" pitchFamily="66" charset="-78"/>
                <a:cs typeface="Arabic Typesetting" panose="03020402040406030203" pitchFamily="66" charset="-78"/>
              </a:rPr>
              <a:t>ا</a:t>
            </a:r>
            <a:r>
              <a:rPr lang="ar-SA" sz="6000" b="1" dirty="0">
                <a:solidFill>
                  <a:srgbClr val="00B050"/>
                </a:solidFill>
                <a:latin typeface="Arabic Typesetting" panose="03020402040406030203" pitchFamily="66" charset="-78"/>
                <a:cs typeface="Arabic Typesetting" panose="03020402040406030203" pitchFamily="66" charset="-78"/>
              </a:rPr>
              <a:t>بحث عن  بدائل جديدة </a:t>
            </a:r>
          </a:p>
        </p:txBody>
      </p:sp>
      <p:sp>
        <p:nvSpPr>
          <p:cNvPr id="9"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أبحث عن  بدائل جديدة </a:t>
            </a:r>
          </a:p>
        </p:txBody>
      </p:sp>
      <p:pic>
        <p:nvPicPr>
          <p:cNvPr id="11" name="Picture 1" descr="D:\a.s.a\برشورات\png\صورة7.png"/>
          <p:cNvPicPr>
            <a:picLocks noChangeAspect="1" noChangeArrowheads="1"/>
          </p:cNvPicPr>
          <p:nvPr/>
        </p:nvPicPr>
        <p:blipFill>
          <a:blip r:embed="rId3"/>
          <a:srcRect/>
          <a:stretch>
            <a:fillRect/>
          </a:stretch>
        </p:blipFill>
        <p:spPr bwMode="auto">
          <a:xfrm>
            <a:off x="500034" y="1571612"/>
            <a:ext cx="1730375" cy="1158875"/>
          </a:xfrm>
          <a:prstGeom prst="rect">
            <a:avLst/>
          </a:prstGeom>
          <a:noFill/>
        </p:spPr>
      </p:pic>
      <p:pic>
        <p:nvPicPr>
          <p:cNvPr id="31745" name="Picture 1" descr="D:\a.s.a\برشورات\png\صورة9.png"/>
          <p:cNvPicPr>
            <a:picLocks noChangeAspect="1" noChangeArrowheads="1"/>
          </p:cNvPicPr>
          <p:nvPr/>
        </p:nvPicPr>
        <p:blipFill>
          <a:blip r:embed="rId4"/>
          <a:srcRect/>
          <a:stretch>
            <a:fillRect/>
          </a:stretch>
        </p:blipFill>
        <p:spPr bwMode="auto">
          <a:xfrm>
            <a:off x="357158" y="2571744"/>
            <a:ext cx="4378901" cy="3819527"/>
          </a:xfrm>
          <a:prstGeom prst="rect">
            <a:avLst/>
          </a:prstGeom>
          <a:noFill/>
          <a:effectLst>
            <a:innerShdw blurRad="114300">
              <a:prstClr val="black"/>
            </a:innerShdw>
          </a:effectLst>
        </p:spPr>
      </p:pic>
      <p:sp>
        <p:nvSpPr>
          <p:cNvPr id="14" name="مستطيل 13"/>
          <p:cNvSpPr/>
          <p:nvPr/>
        </p:nvSpPr>
        <p:spPr>
          <a:xfrm>
            <a:off x="1287597" y="6305156"/>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5" name="Oval 9"/>
          <p:cNvSpPr/>
          <p:nvPr/>
        </p:nvSpPr>
        <p:spPr>
          <a:xfrm>
            <a:off x="7082698" y="219072"/>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نشاط23  حواري 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2"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38</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متعاقبة 2"/>
          <p:cNvSpPr/>
          <p:nvPr/>
        </p:nvSpPr>
        <p:spPr>
          <a:xfrm>
            <a:off x="2195736" y="2510961"/>
            <a:ext cx="6643734" cy="2928958"/>
          </a:xfrm>
          <a:prstGeom prst="flowChartAlternateProcess">
            <a:avLst/>
          </a:prstGeom>
          <a:solidFill>
            <a:schemeClr val="bg2"/>
          </a:solidFill>
        </p:spPr>
        <p:style>
          <a:lnRef idx="2">
            <a:schemeClr val="accent1"/>
          </a:lnRef>
          <a:fillRef idx="1">
            <a:schemeClr val="lt1"/>
          </a:fillRef>
          <a:effectRef idx="0">
            <a:schemeClr val="accent1"/>
          </a:effectRef>
          <a:fontRef idx="minor">
            <a:schemeClr val="dk1"/>
          </a:fontRef>
        </p:style>
        <p:txBody>
          <a:bodyPr rtlCol="1" anchor="ctr"/>
          <a:lstStyle/>
          <a:p>
            <a:pPr algn="ctr"/>
            <a:r>
              <a:rPr lang="ar-SA" sz="6000" b="1" dirty="0">
                <a:solidFill>
                  <a:schemeClr val="tx1"/>
                </a:solidFill>
                <a:latin typeface="Arabic Typesetting" panose="03020402040406030203" pitchFamily="66" charset="-78"/>
                <a:cs typeface="Arabic Typesetting" panose="03020402040406030203" pitchFamily="66" charset="-78"/>
              </a:rPr>
              <a:t>القرار</a:t>
            </a:r>
            <a:r>
              <a:rPr lang="ar-EG" sz="6000" b="1" dirty="0">
                <a:solidFill>
                  <a:schemeClr val="tx1"/>
                </a:solidFill>
                <a:latin typeface="Arabic Typesetting" panose="03020402040406030203" pitchFamily="66" charset="-78"/>
                <a:cs typeface="Arabic Typesetting" panose="03020402040406030203" pitchFamily="66" charset="-78"/>
              </a:rPr>
              <a:t>..</a:t>
            </a:r>
          </a:p>
          <a:p>
            <a:pPr algn="ctr"/>
            <a:r>
              <a:rPr lang="ar-SA" sz="6000" b="1" dirty="0">
                <a:solidFill>
                  <a:schemeClr val="tx1"/>
                </a:solidFill>
                <a:latin typeface="Arabic Typesetting" panose="03020402040406030203" pitchFamily="66" charset="-78"/>
                <a:cs typeface="Arabic Typesetting" panose="03020402040406030203" pitchFamily="66" charset="-78"/>
              </a:rPr>
              <a:t> هل نعتمد الحل أم نبحث في البدائل ؟</a:t>
            </a:r>
          </a:p>
        </p:txBody>
      </p:sp>
      <p:sp>
        <p:nvSpPr>
          <p:cNvPr id="7"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القرار هل نعتمد الحل أم نبحث في البدائل ؟</a:t>
            </a:r>
          </a:p>
        </p:txBody>
      </p:sp>
      <p:pic>
        <p:nvPicPr>
          <p:cNvPr id="28673" name="Picture 1" descr="D:\a.s.a\برشورات\png\صورة3.png"/>
          <p:cNvPicPr>
            <a:picLocks noChangeAspect="1" noChangeArrowheads="1"/>
          </p:cNvPicPr>
          <p:nvPr/>
        </p:nvPicPr>
        <p:blipFill>
          <a:blip r:embed="rId3"/>
          <a:srcRect/>
          <a:stretch>
            <a:fillRect/>
          </a:stretch>
        </p:blipFill>
        <p:spPr bwMode="auto">
          <a:xfrm>
            <a:off x="0" y="1500174"/>
            <a:ext cx="1965325" cy="1460500"/>
          </a:xfrm>
          <a:prstGeom prst="rect">
            <a:avLst/>
          </a:prstGeom>
          <a:noFill/>
        </p:spPr>
      </p:pic>
      <p:pic>
        <p:nvPicPr>
          <p:cNvPr id="28674" name="Picture 2" descr="D:\a.s.a\برشورات\png\صورة2 (4).png"/>
          <p:cNvPicPr>
            <a:picLocks noChangeAspect="1" noChangeArrowheads="1"/>
          </p:cNvPicPr>
          <p:nvPr/>
        </p:nvPicPr>
        <p:blipFill rotWithShape="1">
          <a:blip r:embed="rId4"/>
          <a:srcRect l="-7058" t="2119" r="7058" b="53292"/>
          <a:stretch/>
        </p:blipFill>
        <p:spPr bwMode="auto">
          <a:xfrm flipH="1">
            <a:off x="285720" y="2955615"/>
            <a:ext cx="2139928" cy="3180264"/>
          </a:xfrm>
          <a:prstGeom prst="rect">
            <a:avLst/>
          </a:prstGeom>
          <a:noFill/>
          <a:effectLst>
            <a:innerShdw blurRad="114300">
              <a:prstClr val="black"/>
            </a:innerShdw>
          </a:effectLst>
        </p:spPr>
      </p:pic>
      <p:sp>
        <p:nvSpPr>
          <p:cNvPr id="11" name="مستطيل 10"/>
          <p:cNvSpPr/>
          <p:nvPr/>
        </p:nvSpPr>
        <p:spPr>
          <a:xfrm>
            <a:off x="1287597" y="5929330"/>
            <a:ext cx="1250663" cy="338554"/>
          </a:xfrm>
          <a:prstGeom prst="rect">
            <a:avLst/>
          </a:prstGeom>
        </p:spPr>
        <p:txBody>
          <a:bodyPr wrap="none">
            <a:spAutoFit/>
            <a:scene3d>
              <a:camera prst="isometricOffAxis1Right"/>
              <a:lightRig rig="threePt" dir="t"/>
            </a:scene3d>
          </a:bodyPr>
          <a:lstStyle/>
          <a:p>
            <a:r>
              <a:rPr lang="en-US" sz="1600" b="1" dirty="0">
                <a:solidFill>
                  <a:srgbClr val="002060"/>
                </a:solidFill>
                <a:latin typeface="Arabic Typesetting" panose="03020402040406030203" pitchFamily="66" charset="-78"/>
                <a:cs typeface="Arabic Typesetting" panose="03020402040406030203" pitchFamily="66" charset="-78"/>
              </a:rPr>
              <a:t>Sensual experience</a:t>
            </a:r>
            <a:endParaRPr lang="ar-EG" sz="1600" b="1" dirty="0">
              <a:solidFill>
                <a:srgbClr val="002060"/>
              </a:solidFill>
              <a:latin typeface="Arabic Typesetting" panose="03020402040406030203" pitchFamily="66" charset="-78"/>
              <a:cs typeface="Arabic Typesetting" panose="03020402040406030203" pitchFamily="66" charset="-78"/>
            </a:endParaRPr>
          </a:p>
        </p:txBody>
      </p:sp>
      <p:sp>
        <p:nvSpPr>
          <p:cNvPr id="12" name="Oval 9"/>
          <p:cNvSpPr/>
          <p:nvPr/>
        </p:nvSpPr>
        <p:spPr>
          <a:xfrm>
            <a:off x="6588224" y="1166796"/>
            <a:ext cx="2071670" cy="1092200"/>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نشاط24  حواري 5د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9"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0"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39</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214282" y="0"/>
            <a:ext cx="8715436" cy="77724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defRPr/>
            </a:pPr>
            <a:r>
              <a:rPr lang="ar-EG" sz="32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rPr>
              <a:t> دعونا نتفق على ضوابط </a:t>
            </a:r>
            <a:r>
              <a:rPr lang="ar-EG" sz="3200" b="1" dirty="0" err="1">
                <a:solidFill>
                  <a:schemeClr val="bg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rPr>
              <a:t>و</a:t>
            </a:r>
            <a:r>
              <a:rPr lang="ar-EG" sz="32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rPr>
              <a:t> قواعد التدريب اليوم</a:t>
            </a:r>
            <a:endParaRPr lang="en-US" sz="32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endParaRPr>
          </a:p>
        </p:txBody>
      </p:sp>
      <p:sp>
        <p:nvSpPr>
          <p:cNvPr id="12" name="شكل بيضاوي 11"/>
          <p:cNvSpPr/>
          <p:nvPr/>
        </p:nvSpPr>
        <p:spPr>
          <a:xfrm>
            <a:off x="3310128" y="1222756"/>
            <a:ext cx="2433828" cy="10205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EG" sz="36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عقد التدريب</a:t>
            </a:r>
            <a:endParaRPr lang="en-US" sz="36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3" name="مستطيل مستدير الزوايا 12"/>
          <p:cNvSpPr/>
          <p:nvPr/>
        </p:nvSpPr>
        <p:spPr>
          <a:xfrm>
            <a:off x="1378077" y="3049524"/>
            <a:ext cx="2392680" cy="565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4" name="مستطيل مستدير الزوايا 13"/>
          <p:cNvSpPr/>
          <p:nvPr/>
        </p:nvSpPr>
        <p:spPr>
          <a:xfrm>
            <a:off x="5436489" y="3695700"/>
            <a:ext cx="2432304"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sz="28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sz="28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5" name="مستطيل مستدير الزوايا 14"/>
          <p:cNvSpPr/>
          <p:nvPr/>
        </p:nvSpPr>
        <p:spPr>
          <a:xfrm>
            <a:off x="1388745" y="3692144"/>
            <a:ext cx="2388870"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6" name="مستطيل مستدير الزوايا 15"/>
          <p:cNvSpPr/>
          <p:nvPr/>
        </p:nvSpPr>
        <p:spPr>
          <a:xfrm>
            <a:off x="5430393" y="4392168"/>
            <a:ext cx="2432304"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7" name="مستطيل مستدير الزوايا 16"/>
          <p:cNvSpPr/>
          <p:nvPr/>
        </p:nvSpPr>
        <p:spPr>
          <a:xfrm>
            <a:off x="5092065" y="5068824"/>
            <a:ext cx="2775204"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8" name="مستطيل مستدير الزوايا 17"/>
          <p:cNvSpPr/>
          <p:nvPr/>
        </p:nvSpPr>
        <p:spPr>
          <a:xfrm>
            <a:off x="1388745" y="4390644"/>
            <a:ext cx="2385441"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9" name="مستطيل مستدير الزوايا 18"/>
          <p:cNvSpPr/>
          <p:nvPr/>
        </p:nvSpPr>
        <p:spPr>
          <a:xfrm>
            <a:off x="1388745" y="5067300"/>
            <a:ext cx="2382012"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20" name="مستطيل 19"/>
          <p:cNvSpPr/>
          <p:nvPr/>
        </p:nvSpPr>
        <p:spPr>
          <a:xfrm>
            <a:off x="2824566" y="2304288"/>
            <a:ext cx="5039274" cy="6705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من أجل نجاحكم وتفوقكم وتميزكم نوقع معاً هذا العقد:</a:t>
            </a:r>
            <a:endParaRPr lang="en-US"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21" name="مستطيل مستدير الزوايا 20"/>
          <p:cNvSpPr/>
          <p:nvPr/>
        </p:nvSpPr>
        <p:spPr>
          <a:xfrm>
            <a:off x="5432679" y="3018028"/>
            <a:ext cx="2432304" cy="6217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defRPr/>
            </a:pPr>
            <a:r>
              <a:rPr lang="ar-EG" sz="2400" b="1">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22" name="مستطيل 21"/>
          <p:cNvSpPr/>
          <p:nvPr/>
        </p:nvSpPr>
        <p:spPr>
          <a:xfrm>
            <a:off x="5065776" y="5769864"/>
            <a:ext cx="2825496" cy="731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Font typeface="Wingdings 2"/>
              <a:buChar char=""/>
              <a:defRPr/>
            </a:pPr>
            <a:r>
              <a:rPr lang="ar-SY" sz="2400" b="1" i="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أنا الموقع أدناه ......   </a:t>
            </a:r>
            <a:endParaRPr lang="en-US" sz="2400" b="1" i="1" u="sng"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pic>
        <p:nvPicPr>
          <p:cNvPr id="1028" name="Picture 4" descr="C:\Users\CABITB\Desktop\ا.png"/>
          <p:cNvPicPr>
            <a:picLocks noChangeAspect="1" noChangeArrowheads="1"/>
          </p:cNvPicPr>
          <p:nvPr/>
        </p:nvPicPr>
        <p:blipFill>
          <a:blip r:embed="rId3"/>
          <a:srcRect/>
          <a:stretch>
            <a:fillRect/>
          </a:stretch>
        </p:blipFill>
        <p:spPr bwMode="auto">
          <a:xfrm rot="20720964">
            <a:off x="814292" y="1205611"/>
            <a:ext cx="1714500" cy="1651000"/>
          </a:xfrm>
          <a:prstGeom prst="rect">
            <a:avLst/>
          </a:prstGeom>
          <a:noFill/>
        </p:spPr>
      </p:pic>
      <p:pic>
        <p:nvPicPr>
          <p:cNvPr id="1030" name="Picture 6" descr="D:\a.s.a\برشورات\png\0001.png"/>
          <p:cNvPicPr>
            <a:picLocks noChangeAspect="1" noChangeArrowheads="1"/>
          </p:cNvPicPr>
          <p:nvPr/>
        </p:nvPicPr>
        <p:blipFill>
          <a:blip r:embed="rId4"/>
          <a:srcRect/>
          <a:stretch>
            <a:fillRect/>
          </a:stretch>
        </p:blipFill>
        <p:spPr bwMode="auto">
          <a:xfrm>
            <a:off x="3798380" y="5165662"/>
            <a:ext cx="1234964" cy="1646619"/>
          </a:xfrm>
          <a:prstGeom prst="rect">
            <a:avLst/>
          </a:prstGeom>
          <a:noFill/>
        </p:spPr>
      </p:pic>
      <p:sp>
        <p:nvSpPr>
          <p:cNvPr id="27" name="مربع نص 26"/>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28"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2077430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9" descr="C:\Users\said\Desktop\2504.jpg"/>
          <p:cNvPicPr>
            <a:picLocks noChangeAspect="1" noChangeArrowheads="1"/>
          </p:cNvPicPr>
          <p:nvPr/>
        </p:nvPicPr>
        <p:blipFill>
          <a:blip r:embed="rId2"/>
          <a:srcRect/>
          <a:stretch>
            <a:fillRect/>
          </a:stretch>
        </p:blipFill>
        <p:spPr bwMode="auto">
          <a:xfrm>
            <a:off x="4648200" y="1676400"/>
            <a:ext cx="4495800" cy="4114800"/>
          </a:xfrm>
          <a:prstGeom prst="rect">
            <a:avLst/>
          </a:prstGeom>
          <a:noFill/>
          <a:ln w="9525">
            <a:noFill/>
            <a:miter lim="800000"/>
            <a:headEnd/>
            <a:tailEnd/>
          </a:ln>
        </p:spPr>
      </p:pic>
      <p:pic>
        <p:nvPicPr>
          <p:cNvPr id="55299" name="Picture 11" descr="C:\Users\said\Desktop\girls-top.net_1342390114_849.jpg"/>
          <p:cNvPicPr>
            <a:picLocks noChangeAspect="1" noChangeArrowheads="1"/>
          </p:cNvPicPr>
          <p:nvPr/>
        </p:nvPicPr>
        <p:blipFill>
          <a:blip r:embed="rId3"/>
          <a:srcRect/>
          <a:stretch>
            <a:fillRect/>
          </a:stretch>
        </p:blipFill>
        <p:spPr bwMode="auto">
          <a:xfrm>
            <a:off x="0" y="1752600"/>
            <a:ext cx="4648200" cy="4038600"/>
          </a:xfrm>
          <a:prstGeom prst="rect">
            <a:avLst/>
          </a:prstGeom>
          <a:noFill/>
          <a:ln w="9525">
            <a:noFill/>
            <a:miter lim="800000"/>
            <a:headEnd/>
            <a:tailEnd/>
          </a:ln>
        </p:spPr>
      </p:pic>
      <p:sp>
        <p:nvSpPr>
          <p:cNvPr id="3" name="Subtitle 2"/>
          <p:cNvSpPr>
            <a:spLocks noGrp="1"/>
          </p:cNvSpPr>
          <p:nvPr>
            <p:ph type="subTitle" idx="1"/>
          </p:nvPr>
        </p:nvSpPr>
        <p:spPr>
          <a:xfrm>
            <a:off x="0" y="0"/>
            <a:ext cx="9144000" cy="1143000"/>
          </a:xfrm>
        </p:spPr>
        <p:style>
          <a:lnRef idx="0">
            <a:schemeClr val="accent4"/>
          </a:lnRef>
          <a:fillRef idx="3">
            <a:schemeClr val="accent4"/>
          </a:fillRef>
          <a:effectRef idx="3">
            <a:schemeClr val="accent4"/>
          </a:effectRef>
          <a:fontRef idx="minor">
            <a:schemeClr val="lt1"/>
          </a:fontRef>
        </p:style>
        <p:txBody>
          <a:bodyPr>
            <a:noAutofit/>
          </a:bodyPr>
          <a:lstStyle/>
          <a:p>
            <a:pPr algn="r" eaLnBrk="1" fontAlgn="auto" hangingPunct="1">
              <a:spcAft>
                <a:spcPts val="0"/>
              </a:spcAft>
              <a:buFont typeface="Wingdings 2"/>
              <a:buNone/>
              <a:defRPr/>
            </a:pPr>
            <a:r>
              <a:rPr lang="ar-EG" sz="4800" b="1" dirty="0">
                <a:ln w="1905">
                  <a:solidFill>
                    <a:srgbClr val="002060"/>
                  </a:solidFill>
                </a:ln>
                <a:solidFill>
                  <a:schemeClr val="bg1"/>
                </a:solidFill>
                <a:latin typeface="Arabic Typesetting" panose="03020402040406030203" pitchFamily="66" charset="-78"/>
                <a:cs typeface="Arabic Typesetting" panose="03020402040406030203" pitchFamily="66" charset="-78"/>
              </a:rPr>
              <a:t>استراحة قصيرة لمدة 30دقيقة </a:t>
            </a:r>
            <a:endParaRPr lang="en-US" sz="4800" b="1" dirty="0">
              <a:ln w="1905">
                <a:solidFill>
                  <a:srgbClr val="002060"/>
                </a:solidFill>
              </a:ln>
              <a:solidFill>
                <a:schemeClr val="bg1"/>
              </a:solidFill>
              <a:latin typeface="Arabic Typesetting" panose="03020402040406030203" pitchFamily="66" charset="-78"/>
              <a:cs typeface="Arabic Typesetting" panose="03020402040406030203" pitchFamily="66" charset="-78"/>
            </a:endParaRPr>
          </a:p>
        </p:txBody>
      </p:sp>
      <p:sp>
        <p:nvSpPr>
          <p:cNvPr id="9" name="Rectangle 8"/>
          <p:cNvSpPr/>
          <p:nvPr/>
        </p:nvSpPr>
        <p:spPr>
          <a:xfrm>
            <a:off x="0" y="2967334"/>
            <a:ext cx="9143999" cy="4247317"/>
          </a:xfrm>
          <a:prstGeom prst="rect">
            <a:avLst/>
          </a:prstGeom>
          <a:noFill/>
        </p:spPr>
        <p:txBody>
          <a:bodyPr>
            <a:spAutoFit/>
          </a:bodyPr>
          <a:lstStyle/>
          <a:p>
            <a:pPr algn="ctr" fontAlgn="auto">
              <a:spcBef>
                <a:spcPts val="0"/>
              </a:spcBef>
              <a:spcAft>
                <a:spcPts val="0"/>
              </a:spcAft>
              <a:defRPr/>
            </a:pPr>
            <a:endParaRPr lang="ar-EG"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a:p>
            <a:pPr algn="ctr" fontAlgn="auto">
              <a:spcBef>
                <a:spcPts val="0"/>
              </a:spcBef>
              <a:spcAft>
                <a:spcPts val="0"/>
              </a:spcAft>
              <a:defRPr/>
            </a:pPr>
            <a:endParaRPr lang="ar-EG"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a:p>
            <a:pPr algn="ctr" fontAlgn="auto">
              <a:spcBef>
                <a:spcPts val="0"/>
              </a:spcBef>
              <a:spcAft>
                <a:spcPts val="0"/>
              </a:spcAft>
              <a:defRPr/>
            </a:pPr>
            <a:endParaRPr lang="ar-EG"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a:p>
            <a:pPr algn="ctr" fontAlgn="auto">
              <a:spcBef>
                <a:spcPts val="0"/>
              </a:spcBef>
              <a:spcAft>
                <a:spcPts val="0"/>
              </a:spcAft>
              <a:defRPr/>
            </a:pPr>
            <a:endParaRPr lang="ar-EG"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a:p>
            <a:pPr algn="ctr" fontAlgn="auto">
              <a:spcBef>
                <a:spcPts val="0"/>
              </a:spcBef>
              <a:spcAft>
                <a:spcPts val="0"/>
              </a:spcAft>
              <a:defRPr/>
            </a:pP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4" name="TextBox 13"/>
          <p:cNvSpPr txBox="1"/>
          <p:nvPr/>
        </p:nvSpPr>
        <p:spPr>
          <a:xfrm>
            <a:off x="0" y="1219200"/>
            <a:ext cx="9144000" cy="1938992"/>
          </a:xfrm>
          <a:prstGeom prst="rect">
            <a:avLst/>
          </a:prstGeom>
          <a:noFill/>
        </p:spPr>
        <p:txBody>
          <a:bodyPr>
            <a:spAutoFit/>
          </a:bodyPr>
          <a:lstStyle/>
          <a:p>
            <a:pPr algn="ctr" fontAlgn="auto">
              <a:spcBef>
                <a:spcPts val="0"/>
              </a:spcBef>
              <a:spcAft>
                <a:spcPts val="0"/>
              </a:spcAft>
              <a:defRPr/>
            </a:pPr>
            <a:endParaRPr lang="ar-EG" sz="6000" dirty="0">
              <a:ln w="1905">
                <a:solidFill>
                  <a:srgbClr val="002060"/>
                </a:solidFill>
              </a:ln>
              <a:solidFill>
                <a:srgbClr val="00206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a:p>
            <a:pPr algn="ctr" fontAlgn="auto">
              <a:spcBef>
                <a:spcPts val="0"/>
              </a:spcBef>
              <a:spcAft>
                <a:spcPts val="0"/>
              </a:spcAft>
              <a:defRPr/>
            </a:pPr>
            <a:endParaRPr lang="en-US" sz="6000" dirty="0">
              <a:ln w="1905">
                <a:solidFill>
                  <a:srgbClr val="002060"/>
                </a:solidFill>
              </a:ln>
              <a:solidFill>
                <a:srgbClr val="002060"/>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40</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357290" y="1928802"/>
            <a:ext cx="7429552" cy="2500330"/>
          </a:xfrm>
          <a:prstGeom prst="foldedCorner">
            <a:avLst/>
          </a:prstGeom>
          <a:effectLst>
            <a:glow rad="228600">
              <a:schemeClr val="accent2">
                <a:satMod val="175000"/>
                <a:alpha val="40000"/>
              </a:schemeClr>
            </a:glow>
            <a:outerShdw blurRad="40000" dist="20000" dir="5400000" rotWithShape="0">
              <a:srgbClr val="000000">
                <a:alpha val="38000"/>
              </a:srgbClr>
            </a:outerShdw>
            <a:softEdge rad="127000"/>
          </a:effectLst>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6000" b="1" dirty="0">
                <a:solidFill>
                  <a:srgbClr val="002060"/>
                </a:solidFill>
                <a:latin typeface="Arabic Typesetting" panose="03020402040406030203" pitchFamily="66" charset="-78"/>
                <a:cs typeface="Arabic Typesetting" panose="03020402040406030203" pitchFamily="66" charset="-78"/>
              </a:rPr>
              <a:t>ما رأيك في الأسلوب الذي فكرنا به ؟</a:t>
            </a: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ما رأيك في الأسلوب الذي فكرنا به ؟</a:t>
            </a:r>
          </a:p>
        </p:txBody>
      </p:sp>
      <p:pic>
        <p:nvPicPr>
          <p:cNvPr id="26625" name="Picture 1" descr="D:\a.s.a\برشورات\png\456.png"/>
          <p:cNvPicPr>
            <a:picLocks noChangeAspect="1" noChangeArrowheads="1"/>
          </p:cNvPicPr>
          <p:nvPr/>
        </p:nvPicPr>
        <p:blipFill>
          <a:blip r:embed="rId2"/>
          <a:srcRect/>
          <a:stretch>
            <a:fillRect/>
          </a:stretch>
        </p:blipFill>
        <p:spPr bwMode="auto">
          <a:xfrm>
            <a:off x="428596" y="3214686"/>
            <a:ext cx="3821438" cy="3284542"/>
          </a:xfrm>
          <a:prstGeom prst="rect">
            <a:avLst/>
          </a:prstGeom>
          <a:noFill/>
        </p:spPr>
      </p:pic>
      <p:sp>
        <p:nvSpPr>
          <p:cNvPr id="4" name="مستطيل 3"/>
          <p:cNvSpPr/>
          <p:nvPr/>
        </p:nvSpPr>
        <p:spPr>
          <a:xfrm>
            <a:off x="0" y="5453406"/>
            <a:ext cx="2032308" cy="461665"/>
          </a:xfrm>
          <a:prstGeom prst="rect">
            <a:avLst/>
          </a:prstGeom>
          <a:noFill/>
        </p:spPr>
        <p:txBody>
          <a:bodyPr wrap="squar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connect</a:t>
            </a:r>
            <a:endParaRPr lang="ar-SA"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41</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2" name="Oval 9"/>
          <p:cNvSpPr/>
          <p:nvPr/>
        </p:nvSpPr>
        <p:spPr>
          <a:xfrm>
            <a:off x="7682530" y="-27384"/>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نشاط25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642910" y="1643050"/>
            <a:ext cx="8286808" cy="2143140"/>
          </a:xfrm>
          <a:prstGeom prst="foldedCorner">
            <a:avLst/>
          </a:prstGeom>
          <a:effectLst>
            <a:glow rad="228600">
              <a:schemeClr val="accent2">
                <a:satMod val="175000"/>
                <a:alpha val="40000"/>
              </a:schemeClr>
            </a:glow>
            <a:outerShdw blurRad="40000" dist="20000" dir="5400000" rotWithShape="0">
              <a:srgbClr val="000000">
                <a:alpha val="38000"/>
              </a:srgbClr>
            </a:outerShdw>
            <a:softEdge rad="127000"/>
          </a:effectLst>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6000" b="1" dirty="0">
                <a:latin typeface="Arabic Typesetting" panose="03020402040406030203" pitchFamily="66" charset="-78"/>
                <a:cs typeface="Arabic Typesetting" panose="03020402040406030203" pitchFamily="66" charset="-78"/>
              </a:rPr>
              <a:t>هل تعرف اسمه ؟</a:t>
            </a: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هل تعرف اسمه ؟</a:t>
            </a:r>
          </a:p>
        </p:txBody>
      </p:sp>
      <p:pic>
        <p:nvPicPr>
          <p:cNvPr id="8" name="Picture 1" descr="D:\a.s.a\برشورات\png\456.png"/>
          <p:cNvPicPr>
            <a:picLocks noChangeAspect="1" noChangeArrowheads="1"/>
          </p:cNvPicPr>
          <p:nvPr/>
        </p:nvPicPr>
        <p:blipFill>
          <a:blip r:embed="rId2"/>
          <a:srcRect/>
          <a:stretch>
            <a:fillRect/>
          </a:stretch>
        </p:blipFill>
        <p:spPr bwMode="auto">
          <a:xfrm>
            <a:off x="285720" y="3214686"/>
            <a:ext cx="3821438" cy="3284542"/>
          </a:xfrm>
          <a:prstGeom prst="rect">
            <a:avLst/>
          </a:prstGeom>
          <a:noFill/>
        </p:spPr>
      </p:pic>
      <p:sp>
        <p:nvSpPr>
          <p:cNvPr id="4" name="مستطيل 3"/>
          <p:cNvSpPr/>
          <p:nvPr/>
        </p:nvSpPr>
        <p:spPr>
          <a:xfrm>
            <a:off x="-324544" y="5596266"/>
            <a:ext cx="2428860" cy="523220"/>
          </a:xfrm>
          <a:prstGeom prst="rect">
            <a:avLst/>
          </a:prstGeom>
          <a:noFill/>
        </p:spPr>
        <p:txBody>
          <a:bodyPr wrap="squar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connect</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42</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2" name="Oval 9"/>
          <p:cNvSpPr/>
          <p:nvPr/>
        </p:nvSpPr>
        <p:spPr>
          <a:xfrm>
            <a:off x="7682530" y="-27384"/>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نشاط26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زاوية مطوية 1"/>
          <p:cNvSpPr/>
          <p:nvPr/>
        </p:nvSpPr>
        <p:spPr>
          <a:xfrm>
            <a:off x="1571604" y="1500174"/>
            <a:ext cx="7215238" cy="2428892"/>
          </a:xfrm>
          <a:prstGeom prst="foldedCorner">
            <a:avLst/>
          </a:prstGeom>
          <a:effectLst>
            <a:glow rad="228600">
              <a:schemeClr val="accent2">
                <a:satMod val="175000"/>
                <a:alpha val="40000"/>
              </a:schemeClr>
            </a:glow>
            <a:outerShdw blurRad="40000" dist="20000" dir="5400000" rotWithShape="0">
              <a:srgbClr val="000000">
                <a:alpha val="38000"/>
              </a:srgbClr>
            </a:outerShdw>
            <a:softEdge rad="127000"/>
          </a:effectLst>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6000" b="1" dirty="0">
                <a:latin typeface="Arabic Typesetting" panose="03020402040406030203" pitchFamily="66" charset="-78"/>
                <a:cs typeface="Arabic Typesetting" panose="03020402040406030203" pitchFamily="66" charset="-78"/>
              </a:rPr>
              <a:t>أنه  القبعات الست </a:t>
            </a:r>
          </a:p>
        </p:txBody>
      </p:sp>
      <p:sp>
        <p:nvSpPr>
          <p:cNvPr id="4" name="مستطيل 3"/>
          <p:cNvSpPr/>
          <p:nvPr/>
        </p:nvSpPr>
        <p:spPr>
          <a:xfrm>
            <a:off x="-357190" y="5896293"/>
            <a:ext cx="2428860" cy="461665"/>
          </a:xfrm>
          <a:prstGeom prst="rect">
            <a:avLst/>
          </a:prstGeom>
          <a:noFill/>
        </p:spPr>
        <p:txBody>
          <a:bodyPr wrap="squar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connect</a:t>
            </a:r>
            <a:endParaRPr lang="ar-SA"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4000" b="1" dirty="0">
                <a:solidFill>
                  <a:schemeClr val="bg1"/>
                </a:solidFill>
                <a:latin typeface="Arabic Typesetting" panose="03020402040406030203" pitchFamily="66" charset="-78"/>
                <a:cs typeface="Arabic Typesetting" panose="03020402040406030203" pitchFamily="66" charset="-78"/>
              </a:rPr>
              <a:t>أنه  </a:t>
            </a:r>
            <a:r>
              <a:rPr lang="ar-SA" sz="4400" b="1" dirty="0">
                <a:solidFill>
                  <a:schemeClr val="bg1"/>
                </a:solidFill>
                <a:latin typeface="Arabic Typesetting" panose="03020402040406030203" pitchFamily="66" charset="-78"/>
                <a:cs typeface="Arabic Typesetting" panose="03020402040406030203" pitchFamily="66" charset="-78"/>
              </a:rPr>
              <a:t>القبعات الست </a:t>
            </a:r>
            <a:endParaRPr lang="ar-SA" sz="3200" b="1" dirty="0">
              <a:solidFill>
                <a:schemeClr val="bg1"/>
              </a:solidFill>
              <a:latin typeface="Arabic Typesetting" panose="03020402040406030203" pitchFamily="66" charset="-78"/>
              <a:cs typeface="Arabic Typesetting" panose="03020402040406030203" pitchFamily="66" charset="-78"/>
            </a:endParaRPr>
          </a:p>
        </p:txBody>
      </p:sp>
      <p:pic>
        <p:nvPicPr>
          <p:cNvPr id="24577" name="Picture 1" descr="C:\Users\CABITB\Desktop\ن.png"/>
          <p:cNvPicPr>
            <a:picLocks noChangeAspect="1" noChangeArrowheads="1"/>
          </p:cNvPicPr>
          <p:nvPr/>
        </p:nvPicPr>
        <p:blipFill>
          <a:blip r:embed="rId2"/>
          <a:srcRect/>
          <a:stretch>
            <a:fillRect/>
          </a:stretch>
        </p:blipFill>
        <p:spPr bwMode="auto">
          <a:xfrm>
            <a:off x="206349" y="2000240"/>
            <a:ext cx="4294213" cy="4275128"/>
          </a:xfrm>
          <a:prstGeom prst="rect">
            <a:avLst/>
          </a:prstGeom>
          <a:noFill/>
        </p:spPr>
      </p:pic>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43</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قلب 1"/>
          <p:cNvSpPr/>
          <p:nvPr/>
        </p:nvSpPr>
        <p:spPr>
          <a:xfrm>
            <a:off x="428596" y="1285860"/>
            <a:ext cx="8429684" cy="5000660"/>
          </a:xfrm>
          <a:prstGeom prst="hear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000" b="1" dirty="0">
                <a:latin typeface="Arabic Typesetting" panose="03020402040406030203" pitchFamily="66" charset="-78"/>
                <a:cs typeface="Arabic Typesetting" panose="03020402040406030203" pitchFamily="66" charset="-78"/>
              </a:rPr>
              <a:t>عبر عن مشاعرك تجاه الخبرة</a:t>
            </a:r>
          </a:p>
        </p:txBody>
      </p:sp>
      <p:sp>
        <p:nvSpPr>
          <p:cNvPr id="3" name="مستطيل 2"/>
          <p:cNvSpPr/>
          <p:nvPr/>
        </p:nvSpPr>
        <p:spPr>
          <a:xfrm>
            <a:off x="-214314" y="5824855"/>
            <a:ext cx="2428860" cy="461665"/>
          </a:xfrm>
          <a:prstGeom prst="rect">
            <a:avLst/>
          </a:prstGeom>
          <a:noFill/>
        </p:spPr>
        <p:txBody>
          <a:bodyPr wrap="squar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connect</a:t>
            </a:r>
            <a:endParaRPr lang="ar-SA"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5"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عبر عن مشاعرك تجاه الخبرة</a:t>
            </a:r>
          </a:p>
        </p:txBody>
      </p:sp>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44</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2" name="Oval 9"/>
          <p:cNvSpPr/>
          <p:nvPr/>
        </p:nvSpPr>
        <p:spPr>
          <a:xfrm>
            <a:off x="7682530" y="-27384"/>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نشاط27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ستند 2"/>
          <p:cNvSpPr/>
          <p:nvPr/>
        </p:nvSpPr>
        <p:spPr>
          <a:xfrm>
            <a:off x="1857356" y="1428736"/>
            <a:ext cx="6929486" cy="2571768"/>
          </a:xfrm>
          <a:prstGeom prst="flowChartDocument">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6000" b="1" dirty="0">
                <a:latin typeface="Arabic Typesetting" panose="03020402040406030203" pitchFamily="66" charset="-78"/>
                <a:cs typeface="Arabic Typesetting" panose="03020402040406030203" pitchFamily="66" charset="-78"/>
              </a:rPr>
              <a:t>عرف الخبرة التي قدمت لك</a:t>
            </a:r>
          </a:p>
        </p:txBody>
      </p:sp>
      <p:sp>
        <p:nvSpPr>
          <p:cNvPr id="5" name="مستطيل 4"/>
          <p:cNvSpPr/>
          <p:nvPr/>
        </p:nvSpPr>
        <p:spPr>
          <a:xfrm>
            <a:off x="-142876" y="5834738"/>
            <a:ext cx="2428860" cy="461665"/>
          </a:xfrm>
          <a:prstGeom prst="rect">
            <a:avLst/>
          </a:prstGeom>
          <a:noFill/>
        </p:spPr>
        <p:txBody>
          <a:bodyPr wrap="squar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connect</a:t>
            </a:r>
            <a:endParaRPr lang="ar-SA"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عرف الخبرة التي قدمت </a:t>
            </a:r>
            <a:r>
              <a:rPr lang="ar-SA" sz="3200" b="1" dirty="0" err="1">
                <a:solidFill>
                  <a:schemeClr val="bg1"/>
                </a:solidFill>
                <a:latin typeface="Arabic Typesetting" panose="03020402040406030203" pitchFamily="66" charset="-78"/>
                <a:cs typeface="Arabic Typesetting" panose="03020402040406030203" pitchFamily="66" charset="-78"/>
              </a:rPr>
              <a:t>لك</a:t>
            </a:r>
            <a:endParaRPr lang="ar-SA" sz="3200" b="1" dirty="0">
              <a:solidFill>
                <a:schemeClr val="bg1"/>
              </a:solidFill>
              <a:latin typeface="Arabic Typesetting" panose="03020402040406030203" pitchFamily="66" charset="-78"/>
              <a:cs typeface="Arabic Typesetting" panose="03020402040406030203" pitchFamily="66" charset="-78"/>
            </a:endParaRPr>
          </a:p>
        </p:txBody>
      </p:sp>
      <p:pic>
        <p:nvPicPr>
          <p:cNvPr id="20481" name="Picture 1" descr="D:\a.s.a\برشورات\png\صورة5 (4).png"/>
          <p:cNvPicPr>
            <a:picLocks noChangeAspect="1" noChangeArrowheads="1"/>
          </p:cNvPicPr>
          <p:nvPr/>
        </p:nvPicPr>
        <p:blipFill>
          <a:blip r:embed="rId2"/>
          <a:srcRect/>
          <a:stretch>
            <a:fillRect/>
          </a:stretch>
        </p:blipFill>
        <p:spPr bwMode="auto">
          <a:xfrm>
            <a:off x="1500166" y="2942686"/>
            <a:ext cx="4192595" cy="3915314"/>
          </a:xfrm>
          <a:prstGeom prst="rect">
            <a:avLst/>
          </a:prstGeom>
          <a:noFill/>
        </p:spPr>
      </p:pic>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45</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2" name="Oval 9"/>
          <p:cNvSpPr/>
          <p:nvPr/>
        </p:nvSpPr>
        <p:spPr>
          <a:xfrm>
            <a:off x="7682530" y="-27384"/>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نشاط28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2621583529"/>
              </p:ext>
            </p:extLst>
          </p:nvPr>
        </p:nvGraphicFramePr>
        <p:xfrm>
          <a:off x="357158" y="1182710"/>
          <a:ext cx="8786842" cy="45323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مستطيل 3"/>
          <p:cNvSpPr/>
          <p:nvPr/>
        </p:nvSpPr>
        <p:spPr>
          <a:xfrm>
            <a:off x="347110" y="5715016"/>
            <a:ext cx="1449436" cy="646331"/>
          </a:xfrm>
          <a:prstGeom prst="rect">
            <a:avLst/>
          </a:prstGeom>
          <a:noFill/>
        </p:spPr>
        <p:txBody>
          <a:bodyPr wrap="none" lIns="91440" tIns="45720" rIns="91440" bIns="45720">
            <a:spAutoFit/>
          </a:bodyPr>
          <a:lstStyle/>
          <a:p>
            <a:pPr algn="ctr"/>
            <a:r>
              <a:rPr lang="en-US"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attend</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3200" b="1" dirty="0">
                <a:solidFill>
                  <a:schemeClr val="bg1"/>
                </a:solidFill>
                <a:latin typeface="Arabic Typesetting" panose="03020402040406030203" pitchFamily="66" charset="-78"/>
                <a:cs typeface="Arabic Typesetting" panose="03020402040406030203" pitchFamily="66" charset="-78"/>
              </a:rPr>
              <a:t>قارن</a:t>
            </a:r>
            <a:endParaRPr lang="ar-SA" sz="3200" b="1" dirty="0">
              <a:solidFill>
                <a:schemeClr val="bg1"/>
              </a:solidFill>
              <a:latin typeface="Arabic Typesetting" panose="03020402040406030203" pitchFamily="66" charset="-78"/>
              <a:cs typeface="Arabic Typesetting" panose="03020402040406030203" pitchFamily="66" charset="-78"/>
            </a:endParaRPr>
          </a:p>
        </p:txBody>
      </p:sp>
      <p:sp>
        <p:nvSpPr>
          <p:cNvPr id="8" name="Oval 9"/>
          <p:cNvSpPr/>
          <p:nvPr/>
        </p:nvSpPr>
        <p:spPr>
          <a:xfrm>
            <a:off x="7682530" y="-27384"/>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نشاط29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1" name="مربع نص 10"/>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2"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46</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خطط انسيابي: محطة طرفية 1"/>
          <p:cNvSpPr/>
          <p:nvPr/>
        </p:nvSpPr>
        <p:spPr>
          <a:xfrm>
            <a:off x="824276" y="2272982"/>
            <a:ext cx="8286808" cy="2428892"/>
          </a:xfrm>
          <a:prstGeom prst="flowChartTerminator">
            <a:avLst/>
          </a:prstGeom>
          <a:ln>
            <a:noFill/>
          </a:ln>
          <a:effectLst>
            <a:glow rad="63500">
              <a:schemeClr val="accent6">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6000" b="1" dirty="0">
                <a:solidFill>
                  <a:schemeClr val="tx1"/>
                </a:solidFill>
                <a:latin typeface="Arabic Typesetting" panose="03020402040406030203" pitchFamily="66" charset="-78"/>
                <a:cs typeface="Arabic Typesetting" panose="03020402040406030203" pitchFamily="66" charset="-78"/>
              </a:rPr>
              <a:t>أذكر الفائدة التي تعود عليك من تعلم هذه الخبرة</a:t>
            </a:r>
          </a:p>
        </p:txBody>
      </p:sp>
      <p:sp>
        <p:nvSpPr>
          <p:cNvPr id="4" name="مستطيل 3"/>
          <p:cNvSpPr/>
          <p:nvPr/>
        </p:nvSpPr>
        <p:spPr>
          <a:xfrm>
            <a:off x="347110" y="5715016"/>
            <a:ext cx="1449436" cy="646331"/>
          </a:xfrm>
          <a:prstGeom prst="rect">
            <a:avLst/>
          </a:prstGeom>
          <a:noFill/>
        </p:spPr>
        <p:txBody>
          <a:bodyPr wrap="none" lIns="91440" tIns="45720" rIns="91440" bIns="45720">
            <a:spAutoFit/>
          </a:bodyPr>
          <a:lstStyle/>
          <a:p>
            <a:pPr algn="ctr"/>
            <a:r>
              <a:rPr lang="en-US"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attend</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أذكر الفائدة التي تعود عليك من تعلم هذه الخبرة</a:t>
            </a:r>
          </a:p>
        </p:txBody>
      </p:sp>
      <p:pic>
        <p:nvPicPr>
          <p:cNvPr id="16385" name="Picture 1" descr="D:\a.s.a\برشورات\png\صورة4 (3).png"/>
          <p:cNvPicPr>
            <a:picLocks noChangeAspect="1" noChangeArrowheads="1"/>
          </p:cNvPicPr>
          <p:nvPr/>
        </p:nvPicPr>
        <p:blipFill>
          <a:blip r:embed="rId3"/>
          <a:srcRect/>
          <a:stretch>
            <a:fillRect/>
          </a:stretch>
        </p:blipFill>
        <p:spPr bwMode="auto">
          <a:xfrm>
            <a:off x="-571536" y="2500306"/>
            <a:ext cx="3602037" cy="3833813"/>
          </a:xfrm>
          <a:prstGeom prst="rect">
            <a:avLst/>
          </a:prstGeom>
          <a:noFill/>
          <a:effectLst>
            <a:outerShdw blurRad="50800" dist="50800" algn="ctr" rotWithShape="0">
              <a:schemeClr val="bg2"/>
            </a:outerShdw>
          </a:effectLst>
        </p:spPr>
      </p:pic>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47</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2" name="Oval 9"/>
          <p:cNvSpPr/>
          <p:nvPr/>
        </p:nvSpPr>
        <p:spPr>
          <a:xfrm>
            <a:off x="7407162" y="1142984"/>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نشاط30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خطط انسيابي: محطة طرفية 1"/>
          <p:cNvSpPr/>
          <p:nvPr/>
        </p:nvSpPr>
        <p:spPr>
          <a:xfrm>
            <a:off x="937418" y="1377928"/>
            <a:ext cx="8072494" cy="2214578"/>
          </a:xfrm>
          <a:prstGeom prst="flowChartTerminator">
            <a:avLst/>
          </a:prstGeom>
          <a:ln>
            <a:noFill/>
          </a:ln>
          <a:effectLst>
            <a:glow rad="635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6000" b="1" dirty="0">
                <a:solidFill>
                  <a:schemeClr val="tx1"/>
                </a:solidFill>
                <a:latin typeface="Arabic Typesetting" panose="03020402040406030203" pitchFamily="66" charset="-78"/>
                <a:cs typeface="Arabic Typesetting" panose="03020402040406030203" pitchFamily="66" charset="-78"/>
              </a:rPr>
              <a:t> ما الفائدة التي تعود على المجتمع من تعلم هذه الخبرة </a:t>
            </a:r>
          </a:p>
        </p:txBody>
      </p:sp>
      <p:sp>
        <p:nvSpPr>
          <p:cNvPr id="4" name="مستطيل 3"/>
          <p:cNvSpPr/>
          <p:nvPr/>
        </p:nvSpPr>
        <p:spPr>
          <a:xfrm>
            <a:off x="340606" y="5786454"/>
            <a:ext cx="1167307" cy="523220"/>
          </a:xfrm>
          <a:prstGeom prst="rect">
            <a:avLst/>
          </a:prstGeom>
          <a:noFill/>
        </p:spPr>
        <p:txBody>
          <a:bodyPr wrap="none" lIns="91440" tIns="45720" rIns="91440" bIns="45720">
            <a:spAutoFit/>
          </a:bodyPr>
          <a:lstStyle/>
          <a:p>
            <a:pPr algn="ctr"/>
            <a:r>
              <a:rPr lang="en-US"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attend</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6"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3200" b="1" dirty="0">
                <a:solidFill>
                  <a:schemeClr val="bg1"/>
                </a:solidFill>
                <a:latin typeface="Arabic Typesetting" panose="03020402040406030203" pitchFamily="66" charset="-78"/>
                <a:cs typeface="Arabic Typesetting" panose="03020402040406030203" pitchFamily="66" charset="-78"/>
              </a:rPr>
              <a:t> ما الفائدة التي تعود على المجتمع من تعلم هذه الخبرة </a:t>
            </a:r>
          </a:p>
        </p:txBody>
      </p:sp>
      <p:pic>
        <p:nvPicPr>
          <p:cNvPr id="14337" name="Picture 1" descr="D:\a.s.a\برشورات\png\ططط.png"/>
          <p:cNvPicPr>
            <a:picLocks noChangeAspect="1" noChangeArrowheads="1"/>
          </p:cNvPicPr>
          <p:nvPr/>
        </p:nvPicPr>
        <p:blipFill>
          <a:blip r:embed="rId2"/>
          <a:srcRect/>
          <a:stretch>
            <a:fillRect/>
          </a:stretch>
        </p:blipFill>
        <p:spPr bwMode="auto">
          <a:xfrm>
            <a:off x="1142976" y="3286674"/>
            <a:ext cx="3357016" cy="3357016"/>
          </a:xfrm>
          <a:prstGeom prst="rect">
            <a:avLst/>
          </a:prstGeom>
          <a:noFill/>
          <a:effectLst>
            <a:innerShdw blurRad="114300">
              <a:prstClr val="black"/>
            </a:innerShdw>
          </a:effectLst>
        </p:spPr>
      </p:pic>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48</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2" name="Oval 9"/>
          <p:cNvSpPr/>
          <p:nvPr/>
        </p:nvSpPr>
        <p:spPr>
          <a:xfrm>
            <a:off x="7072330" y="4429132"/>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نشاط31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جسم مشطوف الحواف 1"/>
          <p:cNvSpPr/>
          <p:nvPr/>
        </p:nvSpPr>
        <p:spPr>
          <a:xfrm>
            <a:off x="1857356" y="1357298"/>
            <a:ext cx="5643602" cy="2928958"/>
          </a:xfrm>
          <a:prstGeom prst="bevel">
            <a:avLst/>
          </a:prstGeom>
          <a:solidFill>
            <a:schemeClr val="bg2"/>
          </a:solidFill>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ar-SA" sz="8000" b="1" dirty="0">
                <a:solidFill>
                  <a:srgbClr val="002060"/>
                </a:solidFill>
                <a:latin typeface="Arabic Typesetting" panose="03020402040406030203" pitchFamily="66" charset="-78"/>
                <a:cs typeface="Arabic Typesetting" panose="03020402040406030203" pitchFamily="66" charset="-78"/>
              </a:rPr>
              <a:t>ما هي خطوات هذه الخبرة</a:t>
            </a:r>
            <a:r>
              <a:rPr lang="ar-EG" sz="8000" b="1" dirty="0">
                <a:solidFill>
                  <a:srgbClr val="002060"/>
                </a:solidFill>
                <a:latin typeface="Arabic Typesetting" panose="03020402040406030203" pitchFamily="66" charset="-78"/>
                <a:cs typeface="Arabic Typesetting" panose="03020402040406030203" pitchFamily="66" charset="-78"/>
              </a:rPr>
              <a:t>؟</a:t>
            </a:r>
            <a:r>
              <a:rPr lang="ar-SA" sz="8000" b="1" dirty="0">
                <a:solidFill>
                  <a:srgbClr val="002060"/>
                </a:solidFill>
                <a:latin typeface="Arabic Typesetting" panose="03020402040406030203" pitchFamily="66" charset="-78"/>
                <a:cs typeface="Arabic Typesetting" panose="03020402040406030203" pitchFamily="66" charset="-78"/>
              </a:rPr>
              <a:t> </a:t>
            </a:r>
          </a:p>
        </p:txBody>
      </p:sp>
      <p:sp>
        <p:nvSpPr>
          <p:cNvPr id="5" name="مستطيل 4"/>
          <p:cNvSpPr/>
          <p:nvPr/>
        </p:nvSpPr>
        <p:spPr>
          <a:xfrm>
            <a:off x="418548" y="5715016"/>
            <a:ext cx="1449436" cy="646331"/>
          </a:xfrm>
          <a:prstGeom prst="rect">
            <a:avLst/>
          </a:prstGeom>
          <a:noFill/>
        </p:spPr>
        <p:txBody>
          <a:bodyPr wrap="none" lIns="91440" tIns="45720" rIns="91440" bIns="45720">
            <a:spAutoFit/>
          </a:bodyPr>
          <a:lstStyle/>
          <a:p>
            <a:pPr algn="ctr"/>
            <a:r>
              <a:rPr lang="en-US"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attend</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ما هي خطوات هذه الخبرة </a:t>
            </a:r>
          </a:p>
        </p:txBody>
      </p:sp>
      <p:pic>
        <p:nvPicPr>
          <p:cNvPr id="13313" name="Picture 1" descr="D:\a.s.a\برشورات\png\ت (2).png"/>
          <p:cNvPicPr>
            <a:picLocks noChangeAspect="1" noChangeArrowheads="1"/>
          </p:cNvPicPr>
          <p:nvPr/>
        </p:nvPicPr>
        <p:blipFill>
          <a:blip r:embed="rId3"/>
          <a:srcRect/>
          <a:stretch>
            <a:fillRect/>
          </a:stretch>
        </p:blipFill>
        <p:spPr bwMode="auto">
          <a:xfrm>
            <a:off x="1098288" y="2357431"/>
            <a:ext cx="4007096" cy="4097346"/>
          </a:xfrm>
          <a:prstGeom prst="rect">
            <a:avLst/>
          </a:prstGeom>
          <a:noFill/>
          <a:effectLst>
            <a:innerShdw blurRad="114300">
              <a:prstClr val="black"/>
            </a:innerShdw>
          </a:effectLst>
        </p:spPr>
      </p:pic>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49</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2" name="Oval 9"/>
          <p:cNvSpPr/>
          <p:nvPr/>
        </p:nvSpPr>
        <p:spPr>
          <a:xfrm>
            <a:off x="7682530" y="-27384"/>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نشاط32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1232591_630402010326824_1431304931_n.jpg"/>
          <p:cNvPicPr>
            <a:picLocks noChangeAspect="1"/>
          </p:cNvPicPr>
          <p:nvPr/>
        </p:nvPicPr>
        <p:blipFill>
          <a:blip r:embed="rId2"/>
          <a:stretch>
            <a:fillRect/>
          </a:stretch>
        </p:blipFill>
        <p:spPr>
          <a:xfrm>
            <a:off x="6341" y="0"/>
            <a:ext cx="9131318" cy="6858000"/>
          </a:xfrm>
          <a:prstGeom prst="rect">
            <a:avLst/>
          </a:prstGeom>
        </p:spPr>
      </p:pic>
      <p:sp>
        <p:nvSpPr>
          <p:cNvPr id="6" name="مربع نص 5"/>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7"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1"/>
          <p:cNvSpPr/>
          <p:nvPr/>
        </p:nvSpPr>
        <p:spPr>
          <a:xfrm>
            <a:off x="500034" y="1714488"/>
            <a:ext cx="8286808" cy="2000264"/>
          </a:xfrm>
          <a:prstGeom prst="ellips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r>
              <a:rPr lang="ar-SA" sz="5400" b="1" dirty="0">
                <a:solidFill>
                  <a:srgbClr val="002060"/>
                </a:solidFill>
                <a:latin typeface="Arabic Typesetting" panose="03020402040406030203" pitchFamily="66" charset="-78"/>
                <a:cs typeface="Arabic Typesetting" panose="03020402040406030203" pitchFamily="66" charset="-78"/>
              </a:rPr>
              <a:t>ارسم نموذج تخطيطي للخبرة </a:t>
            </a:r>
          </a:p>
        </p:txBody>
      </p:sp>
      <p:sp>
        <p:nvSpPr>
          <p:cNvPr id="4" name="مستطيل 3"/>
          <p:cNvSpPr/>
          <p:nvPr/>
        </p:nvSpPr>
        <p:spPr>
          <a:xfrm>
            <a:off x="453938" y="5844621"/>
            <a:ext cx="1401346"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IMAGINE</a:t>
            </a:r>
            <a:endParaRPr lang="ar-SA"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ارسم نموذج تخطيطي للخبرة </a:t>
            </a:r>
          </a:p>
        </p:txBody>
      </p:sp>
      <p:pic>
        <p:nvPicPr>
          <p:cNvPr id="11265" name="Picture 1" descr="D:\a.s.a\برشورات\png\13418865221887.png"/>
          <p:cNvPicPr>
            <a:picLocks noChangeAspect="1" noChangeArrowheads="1"/>
          </p:cNvPicPr>
          <p:nvPr/>
        </p:nvPicPr>
        <p:blipFill>
          <a:blip r:embed="rId3"/>
          <a:srcRect b="11111"/>
          <a:stretch>
            <a:fillRect/>
          </a:stretch>
        </p:blipFill>
        <p:spPr bwMode="auto">
          <a:xfrm>
            <a:off x="2741195" y="3850992"/>
            <a:ext cx="3875891" cy="2286016"/>
          </a:xfrm>
          <a:prstGeom prst="rect">
            <a:avLst/>
          </a:prstGeom>
          <a:noFill/>
        </p:spPr>
      </p:pic>
      <p:sp>
        <p:nvSpPr>
          <p:cNvPr id="9" name="Oval 9"/>
          <p:cNvSpPr/>
          <p:nvPr/>
        </p:nvSpPr>
        <p:spPr>
          <a:xfrm>
            <a:off x="7524328" y="0"/>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نشاط33   جماعي10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1" name="مربع نص 10"/>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2"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50</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530814" y="1340768"/>
            <a:ext cx="7929618" cy="157163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5400" b="1" dirty="0">
                <a:latin typeface="Arabic Typesetting" panose="03020402040406030203" pitchFamily="66" charset="-78"/>
                <a:cs typeface="Arabic Typesetting" panose="03020402040406030203" pitchFamily="66" charset="-78"/>
              </a:rPr>
              <a:t>استخدم جسمك للتعبير عن الخبرة دون كلام </a:t>
            </a:r>
          </a:p>
        </p:txBody>
      </p:sp>
      <p:sp>
        <p:nvSpPr>
          <p:cNvPr id="4" name="مستطيل 3"/>
          <p:cNvSpPr/>
          <p:nvPr/>
        </p:nvSpPr>
        <p:spPr>
          <a:xfrm>
            <a:off x="359229" y="5786454"/>
            <a:ext cx="1401346"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IMAGINE</a:t>
            </a:r>
            <a:endParaRPr lang="ar-SA"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9"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3200" b="1" dirty="0">
                <a:solidFill>
                  <a:schemeClr val="bg1"/>
                </a:solidFill>
                <a:latin typeface="Arabic Typesetting" panose="03020402040406030203" pitchFamily="66" charset="-78"/>
                <a:cs typeface="Arabic Typesetting" panose="03020402040406030203" pitchFamily="66" charset="-78"/>
              </a:rPr>
              <a:t>استخدم جسمك للتعبير عن الخبرة دون كلام </a:t>
            </a:r>
          </a:p>
        </p:txBody>
      </p:sp>
      <p:pic>
        <p:nvPicPr>
          <p:cNvPr id="11" name="Picture 2" descr="C:\Users\CABITB\Desktop\صورة6.png"/>
          <p:cNvPicPr>
            <a:picLocks noChangeAspect="1" noChangeArrowheads="1"/>
          </p:cNvPicPr>
          <p:nvPr/>
        </p:nvPicPr>
        <p:blipFill>
          <a:blip r:embed="rId3"/>
          <a:srcRect/>
          <a:stretch>
            <a:fillRect/>
          </a:stretch>
        </p:blipFill>
        <p:spPr bwMode="auto">
          <a:xfrm>
            <a:off x="714348" y="2643182"/>
            <a:ext cx="7643866" cy="7174597"/>
          </a:xfrm>
          <a:prstGeom prst="rect">
            <a:avLst/>
          </a:prstGeom>
          <a:noFill/>
        </p:spPr>
      </p:pic>
      <p:sp>
        <p:nvSpPr>
          <p:cNvPr id="12" name="Oval 9"/>
          <p:cNvSpPr/>
          <p:nvPr/>
        </p:nvSpPr>
        <p:spPr>
          <a:xfrm>
            <a:off x="7524328" y="0"/>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نشاط34   جماعي10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3"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51</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59229" y="5857892"/>
            <a:ext cx="1401346"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IMAGINE</a:t>
            </a:r>
            <a:endParaRPr lang="ar-SA"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8"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3200" b="1" dirty="0">
                <a:solidFill>
                  <a:schemeClr val="bg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r>
              <a:rPr lang="ar-SA" sz="3200" b="1" dirty="0">
                <a:solidFill>
                  <a:schemeClr val="bg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اكتب أغنية تعدد عناصر الخبرة</a:t>
            </a:r>
            <a:endParaRPr lang="ar-SA" sz="3200" b="1" dirty="0">
              <a:solidFill>
                <a:schemeClr val="bg1"/>
              </a:solidFill>
              <a:latin typeface="Arabic Typesetting" panose="03020402040406030203" pitchFamily="66" charset="-78"/>
              <a:cs typeface="Arabic Typesetting" panose="03020402040406030203" pitchFamily="66" charset="-78"/>
            </a:endParaRPr>
          </a:p>
        </p:txBody>
      </p:sp>
      <p:pic>
        <p:nvPicPr>
          <p:cNvPr id="10" name="Picture 2" descr="http://st-takla.org/Pix/Symbols/www-St-Takla-org___Music-Sheet-01.jpg"/>
          <p:cNvPicPr>
            <a:picLocks noChangeAspect="1" noChangeArrowheads="1"/>
          </p:cNvPicPr>
          <p:nvPr/>
        </p:nvPicPr>
        <p:blipFill>
          <a:blip r:embed="rId2"/>
          <a:srcRect r="15291" b="1015"/>
          <a:stretch>
            <a:fillRect/>
          </a:stretch>
        </p:blipFill>
        <p:spPr bwMode="auto">
          <a:xfrm>
            <a:off x="928662" y="1357298"/>
            <a:ext cx="7643866" cy="354138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2" name="Oval 9"/>
          <p:cNvSpPr/>
          <p:nvPr/>
        </p:nvSpPr>
        <p:spPr>
          <a:xfrm>
            <a:off x="7524328" y="0"/>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نشاط35   جماعي10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1" name="مربع نص 10"/>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52</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10713" y="5786454"/>
            <a:ext cx="1098378" cy="461665"/>
          </a:xfrm>
          <a:prstGeom prst="rect">
            <a:avLst/>
          </a:prstGeom>
          <a:noFill/>
        </p:spPr>
        <p:txBody>
          <a:bodyPr wrap="non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IMAGINE</a:t>
            </a:r>
            <a:endParaRPr lang="ar-SA"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8"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2400" b="1" dirty="0">
                <a:solidFill>
                  <a:schemeClr val="bg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لحن</a:t>
            </a:r>
            <a:r>
              <a:rPr lang="ar-EG" sz="2400" b="1" dirty="0">
                <a:solidFill>
                  <a:schemeClr val="bg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وغني</a:t>
            </a:r>
            <a:r>
              <a:rPr lang="ar-SA" sz="2400" b="1" dirty="0">
                <a:solidFill>
                  <a:schemeClr val="bg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هذه الأغنية</a:t>
            </a:r>
          </a:p>
        </p:txBody>
      </p:sp>
      <p:pic>
        <p:nvPicPr>
          <p:cNvPr id="10" name="Picture 2" descr="http://getthisripped.com/wp-content/uploads/2010/11/Interval-Training-Music.jpg"/>
          <p:cNvPicPr>
            <a:picLocks noChangeAspect="1" noChangeArrowheads="1"/>
          </p:cNvPicPr>
          <p:nvPr/>
        </p:nvPicPr>
        <p:blipFill>
          <a:blip r:embed="rId2" cstate="print"/>
          <a:srcRect/>
          <a:stretch>
            <a:fillRect/>
          </a:stretch>
        </p:blipFill>
        <p:spPr bwMode="auto">
          <a:xfrm>
            <a:off x="1285852" y="1428736"/>
            <a:ext cx="6858048" cy="35897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Oval 9"/>
          <p:cNvSpPr/>
          <p:nvPr/>
        </p:nvSpPr>
        <p:spPr>
          <a:xfrm>
            <a:off x="7524328" y="0"/>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نشاط36   جماعي10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2" name="مربع نص 11"/>
          <p:cNvSpPr txBox="1"/>
          <p:nvPr/>
        </p:nvSpPr>
        <p:spPr>
          <a:xfrm>
            <a:off x="928662" y="6429396"/>
            <a:ext cx="7500958" cy="461665"/>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sz="2400"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53</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en-US" sz="7200" b="1" dirty="0">
                <a:solidFill>
                  <a:schemeClr val="tx1"/>
                </a:solidFill>
                <a:latin typeface="Arabic Typesetting" panose="03020402040406030203" pitchFamily="66" charset="-78"/>
                <a:cs typeface="Arabic Typesetting" panose="03020402040406030203" pitchFamily="66" charset="-78"/>
              </a:rPr>
              <a:t> </a:t>
            </a:r>
            <a:r>
              <a:rPr lang="ar-EG" sz="7200" b="1" dirty="0">
                <a:solidFill>
                  <a:schemeClr val="tx1"/>
                </a:solidFill>
                <a:latin typeface="Arabic Typesetting" panose="03020402040406030203" pitchFamily="66" charset="-78"/>
                <a:cs typeface="Arabic Typesetting" panose="03020402040406030203" pitchFamily="66" charset="-78"/>
              </a:rPr>
              <a:t>لغز</a:t>
            </a:r>
          </a:p>
        </p:txBody>
      </p:sp>
      <p:pic>
        <p:nvPicPr>
          <p:cNvPr id="101378" name="Picture 2" descr="C:\Users\CABITB\Desktop\dd.png"/>
          <p:cNvPicPr>
            <a:picLocks noChangeAspect="1" noChangeArrowheads="1"/>
          </p:cNvPicPr>
          <p:nvPr/>
        </p:nvPicPr>
        <p:blipFill>
          <a:blip r:embed="rId3"/>
          <a:srcRect/>
          <a:stretch>
            <a:fillRect/>
          </a:stretch>
        </p:blipFill>
        <p:spPr bwMode="auto">
          <a:xfrm>
            <a:off x="571472" y="1071546"/>
            <a:ext cx="8161338" cy="5153025"/>
          </a:xfrm>
          <a:prstGeom prst="rect">
            <a:avLst/>
          </a:prstGeom>
          <a:noFill/>
        </p:spPr>
      </p:pic>
      <p:sp>
        <p:nvSpPr>
          <p:cNvPr id="6" name="Oval 9"/>
          <p:cNvSpPr/>
          <p:nvPr/>
        </p:nvSpPr>
        <p:spPr>
          <a:xfrm>
            <a:off x="7524328" y="0"/>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نشاط37   حواري 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9" name="مربع نص 8"/>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0"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54</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ذو زوايا قطرية مستديرة 1"/>
          <p:cNvSpPr/>
          <p:nvPr/>
        </p:nvSpPr>
        <p:spPr>
          <a:xfrm>
            <a:off x="0" y="0"/>
            <a:ext cx="9144000" cy="1500174"/>
          </a:xfrm>
          <a:prstGeom prst="round2Diag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4"/>
          </a:lnRef>
          <a:fillRef idx="3">
            <a:schemeClr val="accent4"/>
          </a:fillRef>
          <a:effectRef idx="3">
            <a:schemeClr val="accent4"/>
          </a:effectRef>
          <a:fontRef idx="minor">
            <a:schemeClr val="lt1"/>
          </a:fontRef>
        </p:style>
        <p:txBody>
          <a:bodyPr rtlCol="1" anchor="ctr"/>
          <a:lstStyle/>
          <a:p>
            <a:r>
              <a:rPr lang="ar-EG" sz="3600" b="1" dirty="0">
                <a:latin typeface="Arabic Typesetting" panose="03020402040406030203" pitchFamily="66" charset="-78"/>
                <a:cs typeface="Arabic Typesetting" panose="03020402040406030203" pitchFamily="66" charset="-78"/>
              </a:rPr>
              <a:t>  </a:t>
            </a:r>
            <a:r>
              <a:rPr lang="ar-SA" sz="3600" b="1" dirty="0">
                <a:latin typeface="Arabic Typesetting" panose="03020402040406030203" pitchFamily="66" charset="-78"/>
                <a:cs typeface="Arabic Typesetting" panose="03020402040406030203" pitchFamily="66" charset="-78"/>
              </a:rPr>
              <a:t>حدد المعلومات التي تنقصك عن </a:t>
            </a:r>
            <a:r>
              <a:rPr lang="ar-EG" sz="3600" b="1" dirty="0">
                <a:latin typeface="Arabic Typesetting" panose="03020402040406030203" pitchFamily="66" charset="-78"/>
                <a:cs typeface="Arabic Typesetting" panose="03020402040406030203" pitchFamily="66" charset="-78"/>
              </a:rPr>
              <a:t>القبعات الست</a:t>
            </a:r>
            <a:r>
              <a:rPr lang="ar-SA" sz="3600" b="1" dirty="0">
                <a:latin typeface="Arabic Typesetting" panose="03020402040406030203" pitchFamily="66" charset="-78"/>
                <a:cs typeface="Arabic Typesetting" panose="03020402040406030203" pitchFamily="66" charset="-78"/>
              </a:rPr>
              <a:t> </a:t>
            </a:r>
          </a:p>
        </p:txBody>
      </p:sp>
      <p:sp>
        <p:nvSpPr>
          <p:cNvPr id="4" name="مستطيل 3"/>
          <p:cNvSpPr/>
          <p:nvPr/>
        </p:nvSpPr>
        <p:spPr>
          <a:xfrm>
            <a:off x="395108" y="5997379"/>
            <a:ext cx="1293944"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pic>
        <p:nvPicPr>
          <p:cNvPr id="91137" name="Picture 1" descr="D:\a.s.a\برشورات\png\12 (2).png"/>
          <p:cNvPicPr>
            <a:picLocks noChangeAspect="1" noChangeArrowheads="1"/>
          </p:cNvPicPr>
          <p:nvPr/>
        </p:nvPicPr>
        <p:blipFill>
          <a:blip r:embed="rId2"/>
          <a:srcRect/>
          <a:stretch>
            <a:fillRect/>
          </a:stretch>
        </p:blipFill>
        <p:spPr bwMode="auto">
          <a:xfrm>
            <a:off x="1142976" y="1785959"/>
            <a:ext cx="7148512" cy="4786313"/>
          </a:xfrm>
          <a:prstGeom prst="rect">
            <a:avLst/>
          </a:prstGeom>
          <a:noFill/>
        </p:spPr>
      </p:pic>
      <p:sp>
        <p:nvSpPr>
          <p:cNvPr id="9" name="مربع نص 8"/>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0"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55</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1" name="Oval 9"/>
          <p:cNvSpPr/>
          <p:nvPr/>
        </p:nvSpPr>
        <p:spPr>
          <a:xfrm>
            <a:off x="7500958" y="2714620"/>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نشاط38   حواري5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14282" y="2643182"/>
            <a:ext cx="8839200" cy="1377950"/>
            <a:chOff x="0" y="4857760"/>
            <a:chExt cx="8839200" cy="1377950"/>
          </a:xfrm>
        </p:grpSpPr>
        <p:graphicFrame>
          <p:nvGraphicFramePr>
            <p:cNvPr id="10246" name="Object 6">
              <a:hlinkClick r:id="" action="ppaction://ole?verb=0"/>
            </p:cNvPr>
            <p:cNvGraphicFramePr>
              <a:graphicFrameLocks/>
            </p:cNvGraphicFramePr>
            <p:nvPr/>
          </p:nvGraphicFramePr>
          <p:xfrm>
            <a:off x="0" y="5619760"/>
            <a:ext cx="2209800" cy="615950"/>
          </p:xfrm>
          <a:graphic>
            <a:graphicData uri="http://schemas.openxmlformats.org/presentationml/2006/ole">
              <mc:AlternateContent xmlns:mc="http://schemas.openxmlformats.org/markup-compatibility/2006">
                <mc:Choice xmlns:v="urn:schemas-microsoft-com:vml" Requires="v">
                  <p:oleObj name="Clip" r:id="rId3" imgW="188781120" imgH="84492720" progId="">
                    <p:embed/>
                  </p:oleObj>
                </mc:Choice>
                <mc:Fallback>
                  <p:oleObj name="Clip" r:id="rId3" imgW="188781120" imgH="84492720" progId="">
                    <p:embed/>
                    <p:pic>
                      <p:nvPicPr>
                        <p:cNvPr id="0" name="Picture 137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619760"/>
                          <a:ext cx="2209800"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1" name="Object 1">
              <a:hlinkClick r:id="" action="ppaction://ole?verb=0"/>
            </p:cNvPr>
            <p:cNvGraphicFramePr>
              <a:graphicFrameLocks/>
            </p:cNvGraphicFramePr>
            <p:nvPr/>
          </p:nvGraphicFramePr>
          <p:xfrm>
            <a:off x="7470775" y="4857760"/>
            <a:ext cx="1368425" cy="990600"/>
          </p:xfrm>
          <a:graphic>
            <a:graphicData uri="http://schemas.openxmlformats.org/presentationml/2006/ole">
              <mc:AlternateContent xmlns:mc="http://schemas.openxmlformats.org/markup-compatibility/2006">
                <mc:Choice xmlns:v="urn:schemas-microsoft-com:vml" Requires="v">
                  <p:oleObj name="Clip" r:id="rId5" imgW="12569040" imgH="5617080" progId="">
                    <p:embed/>
                  </p:oleObj>
                </mc:Choice>
                <mc:Fallback>
                  <p:oleObj name="Clip" r:id="rId5" imgW="12569040" imgH="5617080" progId="">
                    <p:embed/>
                    <p:pic>
                      <p:nvPicPr>
                        <p:cNvPr id="0" name="Picture 137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70775" y="4857760"/>
                          <a:ext cx="13684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2" name="Object 2">
              <a:hlinkClick r:id="" action="ppaction://ole?verb=0"/>
            </p:cNvPr>
            <p:cNvGraphicFramePr>
              <a:graphicFrameLocks/>
            </p:cNvGraphicFramePr>
            <p:nvPr/>
          </p:nvGraphicFramePr>
          <p:xfrm>
            <a:off x="6172200" y="5238760"/>
            <a:ext cx="1600200" cy="685800"/>
          </p:xfrm>
          <a:graphic>
            <a:graphicData uri="http://schemas.openxmlformats.org/presentationml/2006/ole">
              <mc:AlternateContent xmlns:mc="http://schemas.openxmlformats.org/markup-compatibility/2006">
                <mc:Choice xmlns:v="urn:schemas-microsoft-com:vml" Requires="v">
                  <p:oleObj name="Clip" r:id="rId7" imgW="12569040" imgH="5617080" progId="">
                    <p:embed/>
                  </p:oleObj>
                </mc:Choice>
                <mc:Fallback>
                  <p:oleObj name="Clip" r:id="rId7" imgW="12569040" imgH="5617080" progId="">
                    <p:embed/>
                    <p:pic>
                      <p:nvPicPr>
                        <p:cNvPr id="0" name="Picture 137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72200" y="5238760"/>
                          <a:ext cx="16002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3" name="Object 3">
              <a:hlinkClick r:id="" action="ppaction://ole?verb=0"/>
            </p:cNvPr>
            <p:cNvGraphicFramePr>
              <a:graphicFrameLocks/>
            </p:cNvGraphicFramePr>
            <p:nvPr/>
          </p:nvGraphicFramePr>
          <p:xfrm>
            <a:off x="4800600" y="5391160"/>
            <a:ext cx="1828800" cy="685800"/>
          </p:xfrm>
          <a:graphic>
            <a:graphicData uri="http://schemas.openxmlformats.org/presentationml/2006/ole">
              <mc:AlternateContent xmlns:mc="http://schemas.openxmlformats.org/markup-compatibility/2006">
                <mc:Choice xmlns:v="urn:schemas-microsoft-com:vml" Requires="v">
                  <p:oleObj name="Clip" r:id="rId9" imgW="12569040" imgH="5617080" progId="">
                    <p:embed/>
                  </p:oleObj>
                </mc:Choice>
                <mc:Fallback>
                  <p:oleObj name="Clip" r:id="rId9" imgW="12569040" imgH="5617080" progId="">
                    <p:embed/>
                    <p:pic>
                      <p:nvPicPr>
                        <p:cNvPr id="0" name="Picture 1373"/>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00600" y="5391160"/>
                          <a:ext cx="1828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4" name="Object 4">
              <a:hlinkClick r:id="" action="ppaction://ole?verb=0"/>
            </p:cNvPr>
            <p:cNvGraphicFramePr>
              <a:graphicFrameLocks/>
            </p:cNvGraphicFramePr>
            <p:nvPr/>
          </p:nvGraphicFramePr>
          <p:xfrm>
            <a:off x="3276600" y="5467360"/>
            <a:ext cx="1905000" cy="609600"/>
          </p:xfrm>
          <a:graphic>
            <a:graphicData uri="http://schemas.openxmlformats.org/presentationml/2006/ole">
              <mc:AlternateContent xmlns:mc="http://schemas.openxmlformats.org/markup-compatibility/2006">
                <mc:Choice xmlns:v="urn:schemas-microsoft-com:vml" Requires="v">
                  <p:oleObj name="Clip" r:id="rId11" imgW="12569040" imgH="5617080" progId="">
                    <p:embed/>
                  </p:oleObj>
                </mc:Choice>
                <mc:Fallback>
                  <p:oleObj name="Clip" r:id="rId11" imgW="12569040" imgH="5617080" progId="">
                    <p:embed/>
                    <p:pic>
                      <p:nvPicPr>
                        <p:cNvPr id="0" name="Picture 1374"/>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76600" y="5467360"/>
                          <a:ext cx="1905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5" name="Object 5">
              <a:hlinkClick r:id="" action="ppaction://ole?verb=0"/>
            </p:cNvPr>
            <p:cNvGraphicFramePr>
              <a:graphicFrameLocks/>
            </p:cNvGraphicFramePr>
            <p:nvPr/>
          </p:nvGraphicFramePr>
          <p:xfrm>
            <a:off x="1909746" y="5324500"/>
            <a:ext cx="1828800" cy="685800"/>
          </p:xfrm>
          <a:graphic>
            <a:graphicData uri="http://schemas.openxmlformats.org/presentationml/2006/ole">
              <mc:AlternateContent xmlns:mc="http://schemas.openxmlformats.org/markup-compatibility/2006">
                <mc:Choice xmlns:v="urn:schemas-microsoft-com:vml" Requires="v">
                  <p:oleObj name="Clip" r:id="rId13" imgW="12569040" imgH="5617080" progId="">
                    <p:embed/>
                  </p:oleObj>
                </mc:Choice>
                <mc:Fallback>
                  <p:oleObj name="Clip" r:id="rId13" imgW="12569040" imgH="5617080" progId="">
                    <p:embed/>
                    <p:pic>
                      <p:nvPicPr>
                        <p:cNvPr id="0" name="Picture 1375"/>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09746" y="5324500"/>
                          <a:ext cx="1828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0" name="مستطيل 9"/>
          <p:cNvSpPr/>
          <p:nvPr/>
        </p:nvSpPr>
        <p:spPr>
          <a:xfrm>
            <a:off x="444801" y="5786454"/>
            <a:ext cx="1433405" cy="646331"/>
          </a:xfrm>
          <a:prstGeom prst="rect">
            <a:avLst/>
          </a:prstGeom>
          <a:noFill/>
        </p:spPr>
        <p:txBody>
          <a:bodyPr wrap="none" lIns="91440" tIns="45720" rIns="91440" bIns="45720">
            <a:spAutoFit/>
          </a:bodyPr>
          <a:lstStyle/>
          <a:p>
            <a:pPr algn="ctr"/>
            <a:r>
              <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4"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4800" b="1" dirty="0">
                <a:solidFill>
                  <a:schemeClr val="bg1"/>
                </a:solidFill>
                <a:latin typeface="Arabic Typesetting" panose="03020402040406030203" pitchFamily="66" charset="-78"/>
                <a:cs typeface="Arabic Typesetting" panose="03020402040406030203" pitchFamily="66" charset="-78"/>
              </a:rPr>
              <a:t>ما هى القبعات الست للتفكير ؟</a:t>
            </a:r>
          </a:p>
        </p:txBody>
      </p:sp>
      <p:sp>
        <p:nvSpPr>
          <p:cNvPr id="15" name="Oval 9"/>
          <p:cNvSpPr/>
          <p:nvPr/>
        </p:nvSpPr>
        <p:spPr>
          <a:xfrm>
            <a:off x="7673050" y="17442"/>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نشاط39   حواري 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19" name="مربع نص 18"/>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20"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56</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
          <p:cNvGrpSpPr/>
          <p:nvPr/>
        </p:nvGrpSpPr>
        <p:grpSpPr>
          <a:xfrm>
            <a:off x="0" y="3857628"/>
            <a:ext cx="8839200" cy="1377950"/>
            <a:chOff x="0" y="4857760"/>
            <a:chExt cx="8839200" cy="1377950"/>
          </a:xfrm>
        </p:grpSpPr>
        <p:graphicFrame>
          <p:nvGraphicFramePr>
            <p:cNvPr id="10246" name="Object 6">
              <a:hlinkClick r:id="" action="ppaction://ole?verb=0"/>
            </p:cNvPr>
            <p:cNvGraphicFramePr>
              <a:graphicFrameLocks/>
            </p:cNvGraphicFramePr>
            <p:nvPr/>
          </p:nvGraphicFramePr>
          <p:xfrm>
            <a:off x="0" y="5619760"/>
            <a:ext cx="2209800" cy="615950"/>
          </p:xfrm>
          <a:graphic>
            <a:graphicData uri="http://schemas.openxmlformats.org/presentationml/2006/ole">
              <mc:AlternateContent xmlns:mc="http://schemas.openxmlformats.org/markup-compatibility/2006">
                <mc:Choice xmlns:v="urn:schemas-microsoft-com:vml" Requires="v">
                  <p:oleObj name="Clip" r:id="rId3" imgW="188781120" imgH="84492720" progId="">
                    <p:embed/>
                  </p:oleObj>
                </mc:Choice>
                <mc:Fallback>
                  <p:oleObj name="Clip" r:id="rId3" imgW="188781120" imgH="84492720" progId="">
                    <p:embed/>
                    <p:pic>
                      <p:nvPicPr>
                        <p:cNvPr id="0" name="Picture 29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619760"/>
                          <a:ext cx="2209800"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1" name="Object 1">
              <a:hlinkClick r:id="" action="ppaction://ole?verb=0"/>
            </p:cNvPr>
            <p:cNvGraphicFramePr>
              <a:graphicFrameLocks/>
            </p:cNvGraphicFramePr>
            <p:nvPr/>
          </p:nvGraphicFramePr>
          <p:xfrm>
            <a:off x="7470775" y="4857760"/>
            <a:ext cx="1368425" cy="990600"/>
          </p:xfrm>
          <a:graphic>
            <a:graphicData uri="http://schemas.openxmlformats.org/presentationml/2006/ole">
              <mc:AlternateContent xmlns:mc="http://schemas.openxmlformats.org/markup-compatibility/2006">
                <mc:Choice xmlns:v="urn:schemas-microsoft-com:vml" Requires="v">
                  <p:oleObj name="Clip" r:id="rId5" imgW="12569040" imgH="5617080" progId="">
                    <p:embed/>
                  </p:oleObj>
                </mc:Choice>
                <mc:Fallback>
                  <p:oleObj name="Clip" r:id="rId5" imgW="12569040" imgH="5617080" progId="">
                    <p:embed/>
                    <p:pic>
                      <p:nvPicPr>
                        <p:cNvPr id="0" name="Picture 29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70775" y="4857760"/>
                          <a:ext cx="1368425"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2" name="Object 2">
              <a:hlinkClick r:id="" action="ppaction://ole?verb=0"/>
            </p:cNvPr>
            <p:cNvGraphicFramePr>
              <a:graphicFrameLocks/>
            </p:cNvGraphicFramePr>
            <p:nvPr/>
          </p:nvGraphicFramePr>
          <p:xfrm>
            <a:off x="6172200" y="5238760"/>
            <a:ext cx="1600200" cy="685800"/>
          </p:xfrm>
          <a:graphic>
            <a:graphicData uri="http://schemas.openxmlformats.org/presentationml/2006/ole">
              <mc:AlternateContent xmlns:mc="http://schemas.openxmlformats.org/markup-compatibility/2006">
                <mc:Choice xmlns:v="urn:schemas-microsoft-com:vml" Requires="v">
                  <p:oleObj name="Clip" r:id="rId7" imgW="12569040" imgH="5617080" progId="">
                    <p:embed/>
                  </p:oleObj>
                </mc:Choice>
                <mc:Fallback>
                  <p:oleObj name="Clip" r:id="rId7" imgW="12569040" imgH="5617080" progId="">
                    <p:embed/>
                    <p:pic>
                      <p:nvPicPr>
                        <p:cNvPr id="0" name="Picture 298"/>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72200" y="5238760"/>
                          <a:ext cx="16002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3" name="Object 3">
              <a:hlinkClick r:id="" action="ppaction://ole?verb=0"/>
            </p:cNvPr>
            <p:cNvGraphicFramePr>
              <a:graphicFrameLocks/>
            </p:cNvGraphicFramePr>
            <p:nvPr/>
          </p:nvGraphicFramePr>
          <p:xfrm>
            <a:off x="4800600" y="5391160"/>
            <a:ext cx="1828800" cy="685800"/>
          </p:xfrm>
          <a:graphic>
            <a:graphicData uri="http://schemas.openxmlformats.org/presentationml/2006/ole">
              <mc:AlternateContent xmlns:mc="http://schemas.openxmlformats.org/markup-compatibility/2006">
                <mc:Choice xmlns:v="urn:schemas-microsoft-com:vml" Requires="v">
                  <p:oleObj name="Clip" r:id="rId9" imgW="12569040" imgH="5617080" progId="">
                    <p:embed/>
                  </p:oleObj>
                </mc:Choice>
                <mc:Fallback>
                  <p:oleObj name="Clip" r:id="rId9" imgW="12569040" imgH="5617080" progId="">
                    <p:embed/>
                    <p:pic>
                      <p:nvPicPr>
                        <p:cNvPr id="0" name="Picture 299"/>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00600" y="5391160"/>
                          <a:ext cx="1828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4" name="Object 4">
              <a:hlinkClick r:id="" action="ppaction://ole?verb=0"/>
            </p:cNvPr>
            <p:cNvGraphicFramePr>
              <a:graphicFrameLocks/>
            </p:cNvGraphicFramePr>
            <p:nvPr/>
          </p:nvGraphicFramePr>
          <p:xfrm>
            <a:off x="3276600" y="5467360"/>
            <a:ext cx="1905000" cy="609600"/>
          </p:xfrm>
          <a:graphic>
            <a:graphicData uri="http://schemas.openxmlformats.org/presentationml/2006/ole">
              <mc:AlternateContent xmlns:mc="http://schemas.openxmlformats.org/markup-compatibility/2006">
                <mc:Choice xmlns:v="urn:schemas-microsoft-com:vml" Requires="v">
                  <p:oleObj name="Clip" r:id="rId11" imgW="12569040" imgH="5617080" progId="">
                    <p:embed/>
                  </p:oleObj>
                </mc:Choice>
                <mc:Fallback>
                  <p:oleObj name="Clip" r:id="rId11" imgW="12569040" imgH="5617080" progId="">
                    <p:embed/>
                    <p:pic>
                      <p:nvPicPr>
                        <p:cNvPr id="0" name="Picture 300"/>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76600" y="5467360"/>
                          <a:ext cx="1905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5" name="Object 5">
              <a:hlinkClick r:id="" action="ppaction://ole?verb=0"/>
            </p:cNvPr>
            <p:cNvGraphicFramePr>
              <a:graphicFrameLocks/>
            </p:cNvGraphicFramePr>
            <p:nvPr/>
          </p:nvGraphicFramePr>
          <p:xfrm>
            <a:off x="1909746" y="5324500"/>
            <a:ext cx="1828800" cy="685800"/>
          </p:xfrm>
          <a:graphic>
            <a:graphicData uri="http://schemas.openxmlformats.org/presentationml/2006/ole">
              <mc:AlternateContent xmlns:mc="http://schemas.openxmlformats.org/markup-compatibility/2006">
                <mc:Choice xmlns:v="urn:schemas-microsoft-com:vml" Requires="v">
                  <p:oleObj name="Clip" r:id="rId13" imgW="12569040" imgH="5617080" progId="">
                    <p:embed/>
                  </p:oleObj>
                </mc:Choice>
                <mc:Fallback>
                  <p:oleObj name="Clip" r:id="rId13" imgW="12569040" imgH="5617080" progId="">
                    <p:embed/>
                    <p:pic>
                      <p:nvPicPr>
                        <p:cNvPr id="0" name="Picture 301"/>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09746" y="5324500"/>
                          <a:ext cx="1828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0" name="مستطيل 9"/>
          <p:cNvSpPr/>
          <p:nvPr/>
        </p:nvSpPr>
        <p:spPr>
          <a:xfrm>
            <a:off x="550621" y="5715016"/>
            <a:ext cx="1433405" cy="646331"/>
          </a:xfrm>
          <a:prstGeom prst="rect">
            <a:avLst/>
          </a:prstGeom>
          <a:noFill/>
        </p:spPr>
        <p:txBody>
          <a:bodyPr wrap="none" lIns="91440" tIns="45720" rIns="91440" bIns="45720">
            <a:spAutoFit/>
          </a:bodyPr>
          <a:lstStyle/>
          <a:p>
            <a:pPr algn="ctr"/>
            <a:r>
              <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4"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4800" b="1" dirty="0">
                <a:solidFill>
                  <a:schemeClr val="tx1"/>
                </a:solidFill>
                <a:latin typeface="Arabic Typesetting" panose="03020402040406030203" pitchFamily="66" charset="-78"/>
                <a:cs typeface="Arabic Typesetting" panose="03020402040406030203" pitchFamily="66" charset="-78"/>
              </a:rPr>
              <a:t> القبعات الست للتفكير  </a:t>
            </a:r>
          </a:p>
        </p:txBody>
      </p:sp>
      <p:sp>
        <p:nvSpPr>
          <p:cNvPr id="18" name="مستطيل مستدير الزوايا 17"/>
          <p:cNvSpPr/>
          <p:nvPr/>
        </p:nvSpPr>
        <p:spPr>
          <a:xfrm>
            <a:off x="285720" y="1714488"/>
            <a:ext cx="8429652" cy="17859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EG" sz="3200" b="1" dirty="0">
                <a:latin typeface="Arabic Typesetting" panose="03020402040406030203" pitchFamily="66" charset="-78"/>
                <a:cs typeface="Arabic Typesetting" panose="03020402040406030203" pitchFamily="66" charset="-78"/>
              </a:rPr>
              <a:t>القبعات الست للتفكير </a:t>
            </a:r>
            <a:r>
              <a:rPr lang="en-US" sz="3200" b="1" dirty="0">
                <a:latin typeface="Arabic Typesetting" panose="03020402040406030203" pitchFamily="66" charset="-78"/>
                <a:cs typeface="Arabic Typesetting" panose="03020402040406030203" pitchFamily="66" charset="-78"/>
              </a:rPr>
              <a:t>six thinking hats  </a:t>
            </a:r>
            <a:r>
              <a:rPr lang="ar-EG" sz="3200" b="1" dirty="0">
                <a:latin typeface="Arabic Typesetting" panose="03020402040406030203" pitchFamily="66" charset="-78"/>
                <a:cs typeface="Arabic Typesetting" panose="03020402040406030203" pitchFamily="66" charset="-78"/>
              </a:rPr>
              <a:t> </a:t>
            </a:r>
            <a:r>
              <a:rPr lang="ar-EG" sz="3200" b="1" dirty="0" err="1">
                <a:latin typeface="Arabic Typesetting" panose="03020402040406030203" pitchFamily="66" charset="-78"/>
                <a:cs typeface="Arabic Typesetting" panose="03020402040406030203" pitchFamily="66" charset="-78"/>
              </a:rPr>
              <a:t>هى</a:t>
            </a:r>
            <a:r>
              <a:rPr lang="ar-EG" sz="3200" b="1" dirty="0">
                <a:latin typeface="Arabic Typesetting" panose="03020402040406030203" pitchFamily="66" charset="-78"/>
                <a:cs typeface="Arabic Typesetting" panose="03020402040406030203" pitchFamily="66" charset="-78"/>
              </a:rPr>
              <a:t> طريقة حديثة مبتكرة للتفكير تجعلنا نفكر بشكل أفضل </a:t>
            </a:r>
            <a:r>
              <a:rPr lang="ar-EG" sz="3200" b="1" dirty="0" err="1">
                <a:latin typeface="Arabic Typesetting" panose="03020402040406030203" pitchFamily="66" charset="-78"/>
                <a:cs typeface="Arabic Typesetting" panose="03020402040406030203" pitchFamily="66" charset="-78"/>
              </a:rPr>
              <a:t>و</a:t>
            </a:r>
            <a:r>
              <a:rPr lang="ar-EG" sz="3200" b="1" dirty="0">
                <a:latin typeface="Arabic Typesetting" panose="03020402040406030203" pitchFamily="66" charset="-78"/>
                <a:cs typeface="Arabic Typesetting" panose="03020402040406030203" pitchFamily="66" charset="-78"/>
              </a:rPr>
              <a:t> نكتسب أدولت التفكير المتوازي </a:t>
            </a:r>
            <a:r>
              <a:rPr lang="en-US" sz="3200" b="1" dirty="0">
                <a:latin typeface="Arabic Typesetting" panose="03020402040406030203" pitchFamily="66" charset="-78"/>
                <a:cs typeface="Arabic Typesetting" panose="03020402040406030203" pitchFamily="66" charset="-78"/>
              </a:rPr>
              <a:t>Tools for parallel thinking</a:t>
            </a:r>
          </a:p>
        </p:txBody>
      </p:sp>
      <p:sp>
        <p:nvSpPr>
          <p:cNvPr id="19" name="مربع نص 18"/>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20"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57</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444833" y="5854503"/>
            <a:ext cx="1433405" cy="646331"/>
          </a:xfrm>
          <a:prstGeom prst="rect">
            <a:avLst/>
          </a:prstGeom>
          <a:noFill/>
        </p:spPr>
        <p:txBody>
          <a:bodyPr wrap="none" lIns="91440" tIns="45720" rIns="91440" bIns="45720">
            <a:spAutoFit/>
          </a:bodyPr>
          <a:lstStyle/>
          <a:p>
            <a:pPr algn="ctr"/>
            <a:r>
              <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9"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5400" b="1" dirty="0">
                <a:solidFill>
                  <a:schemeClr val="bg1"/>
                </a:solidFill>
                <a:latin typeface="Arabic Typesetting" panose="03020402040406030203" pitchFamily="66" charset="-78"/>
                <a:cs typeface="Arabic Typesetting" panose="03020402040406030203" pitchFamily="66" charset="-78"/>
              </a:rPr>
              <a:t>ما هي فكرة القبعات الست للتفكير ؟</a:t>
            </a:r>
          </a:p>
        </p:txBody>
      </p:sp>
      <p:pic>
        <p:nvPicPr>
          <p:cNvPr id="89089" name="Picture 1" descr="D:\a.s.a\برشورات\png\ص.png"/>
          <p:cNvPicPr>
            <a:picLocks noChangeAspect="1" noChangeArrowheads="1"/>
          </p:cNvPicPr>
          <p:nvPr/>
        </p:nvPicPr>
        <p:blipFill>
          <a:blip r:embed="rId3"/>
          <a:srcRect/>
          <a:stretch>
            <a:fillRect/>
          </a:stretch>
        </p:blipFill>
        <p:spPr bwMode="auto">
          <a:xfrm>
            <a:off x="1928794" y="1363099"/>
            <a:ext cx="6136278" cy="4722058"/>
          </a:xfrm>
          <a:prstGeom prst="rect">
            <a:avLst/>
          </a:prstGeom>
          <a:noFill/>
          <a:effectLst>
            <a:innerShdw blurRad="114300">
              <a:prstClr val="black"/>
            </a:innerShdw>
          </a:effectLst>
        </p:spPr>
      </p:pic>
      <p:pic>
        <p:nvPicPr>
          <p:cNvPr id="89090" name="Picture 2" descr="D:\a.s.a\برشورات\png\صورة1.png"/>
          <p:cNvPicPr>
            <a:picLocks noChangeAspect="1" noChangeArrowheads="1"/>
          </p:cNvPicPr>
          <p:nvPr/>
        </p:nvPicPr>
        <p:blipFill>
          <a:blip r:embed="rId4"/>
          <a:srcRect/>
          <a:stretch>
            <a:fillRect/>
          </a:stretch>
        </p:blipFill>
        <p:spPr bwMode="auto">
          <a:xfrm>
            <a:off x="500034" y="3714752"/>
            <a:ext cx="2162175" cy="2162175"/>
          </a:xfrm>
          <a:prstGeom prst="rect">
            <a:avLst/>
          </a:prstGeom>
          <a:noFill/>
        </p:spPr>
      </p:pic>
      <p:pic>
        <p:nvPicPr>
          <p:cNvPr id="89091" name="Picture 3" descr="D:\a.s.a\برشورات\png\صورة3.png"/>
          <p:cNvPicPr>
            <a:picLocks noChangeAspect="1" noChangeArrowheads="1"/>
          </p:cNvPicPr>
          <p:nvPr/>
        </p:nvPicPr>
        <p:blipFill>
          <a:blip r:embed="rId5"/>
          <a:srcRect/>
          <a:stretch>
            <a:fillRect/>
          </a:stretch>
        </p:blipFill>
        <p:spPr bwMode="auto">
          <a:xfrm>
            <a:off x="6929454" y="4857760"/>
            <a:ext cx="1965325" cy="1460500"/>
          </a:xfrm>
          <a:prstGeom prst="rect">
            <a:avLst/>
          </a:prstGeom>
          <a:noFill/>
        </p:spPr>
      </p:pic>
      <p:pic>
        <p:nvPicPr>
          <p:cNvPr id="89092" name="Picture 4" descr="D:\a.s.a\برشورات\png\صورة4.png"/>
          <p:cNvPicPr>
            <a:picLocks noChangeAspect="1" noChangeArrowheads="1"/>
          </p:cNvPicPr>
          <p:nvPr/>
        </p:nvPicPr>
        <p:blipFill>
          <a:blip r:embed="rId6"/>
          <a:srcRect/>
          <a:stretch>
            <a:fillRect/>
          </a:stretch>
        </p:blipFill>
        <p:spPr bwMode="auto">
          <a:xfrm>
            <a:off x="1928794" y="1357298"/>
            <a:ext cx="1500198" cy="1500198"/>
          </a:xfrm>
          <a:prstGeom prst="rect">
            <a:avLst/>
          </a:prstGeom>
          <a:noFill/>
        </p:spPr>
      </p:pic>
      <p:pic>
        <p:nvPicPr>
          <p:cNvPr id="89093" name="Picture 5" descr="D:\a.s.a\برشورات\png\صورة5.png"/>
          <p:cNvPicPr>
            <a:picLocks noChangeAspect="1" noChangeArrowheads="1"/>
          </p:cNvPicPr>
          <p:nvPr/>
        </p:nvPicPr>
        <p:blipFill>
          <a:blip r:embed="rId7"/>
          <a:srcRect/>
          <a:stretch>
            <a:fillRect/>
          </a:stretch>
        </p:blipFill>
        <p:spPr bwMode="auto">
          <a:xfrm>
            <a:off x="6572264" y="2786058"/>
            <a:ext cx="1652587" cy="1660525"/>
          </a:xfrm>
          <a:prstGeom prst="rect">
            <a:avLst/>
          </a:prstGeom>
          <a:noFill/>
        </p:spPr>
      </p:pic>
      <p:pic>
        <p:nvPicPr>
          <p:cNvPr id="89094" name="Picture 6" descr="D:\a.s.a\برشورات\png\صورة7.png"/>
          <p:cNvPicPr>
            <a:picLocks noChangeAspect="1" noChangeArrowheads="1"/>
          </p:cNvPicPr>
          <p:nvPr/>
        </p:nvPicPr>
        <p:blipFill>
          <a:blip r:embed="rId8"/>
          <a:srcRect/>
          <a:stretch>
            <a:fillRect/>
          </a:stretch>
        </p:blipFill>
        <p:spPr bwMode="auto">
          <a:xfrm>
            <a:off x="1142976" y="2928934"/>
            <a:ext cx="1730375" cy="1158875"/>
          </a:xfrm>
          <a:prstGeom prst="rect">
            <a:avLst/>
          </a:prstGeom>
          <a:noFill/>
        </p:spPr>
      </p:pic>
      <p:pic>
        <p:nvPicPr>
          <p:cNvPr id="89095" name="Picture 7" descr="C:\Users\CABITB\Desktop\inسسdex.png"/>
          <p:cNvPicPr>
            <a:picLocks noChangeAspect="1" noChangeArrowheads="1"/>
          </p:cNvPicPr>
          <p:nvPr/>
        </p:nvPicPr>
        <p:blipFill>
          <a:blip r:embed="rId9"/>
          <a:srcRect/>
          <a:stretch>
            <a:fillRect/>
          </a:stretch>
        </p:blipFill>
        <p:spPr bwMode="auto">
          <a:xfrm>
            <a:off x="6072198" y="1071546"/>
            <a:ext cx="1785950" cy="1785950"/>
          </a:xfrm>
          <a:prstGeom prst="rect">
            <a:avLst/>
          </a:prstGeom>
          <a:noFill/>
        </p:spPr>
      </p:pic>
      <p:sp>
        <p:nvSpPr>
          <p:cNvPr id="15" name="مربع نص 14"/>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6"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58</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7" name="Oval 9"/>
          <p:cNvSpPr/>
          <p:nvPr/>
        </p:nvSpPr>
        <p:spPr>
          <a:xfrm>
            <a:off x="7682530" y="1857364"/>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نشاط40   حواري 5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95296" y="5864386"/>
            <a:ext cx="1569660" cy="707886"/>
          </a:xfrm>
          <a:prstGeom prst="rect">
            <a:avLst/>
          </a:prstGeom>
          <a:noFill/>
        </p:spPr>
        <p:txBody>
          <a:bodyPr wrap="none" lIns="91440" tIns="45720" rIns="91440" bIns="45720">
            <a:spAutoFit/>
          </a:bodyPr>
          <a:lstStyle/>
          <a:p>
            <a:pPr algn="ctr"/>
            <a:r>
              <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pic>
        <p:nvPicPr>
          <p:cNvPr id="4" name="Picture 4" descr="Snap13"/>
          <p:cNvPicPr>
            <a:picLocks noChangeAspect="1" noChangeArrowheads="1"/>
          </p:cNvPicPr>
          <p:nvPr/>
        </p:nvPicPr>
        <p:blipFill>
          <a:blip r:embed="rId3" cstate="print"/>
          <a:srcRect l="25782" t="14844" r="10937" b="20833"/>
          <a:stretch>
            <a:fillRect/>
          </a:stretch>
        </p:blipFill>
        <p:spPr bwMode="auto">
          <a:xfrm>
            <a:off x="2428860" y="1285860"/>
            <a:ext cx="6215106" cy="5214974"/>
          </a:xfrm>
          <a:prstGeom prst="rect">
            <a:avLst/>
          </a:prstGeom>
          <a:noFill/>
          <a:effectLst>
            <a:softEdge rad="317500"/>
          </a:effectLst>
        </p:spPr>
      </p:pic>
      <p:sp>
        <p:nvSpPr>
          <p:cNvPr id="5"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4400" b="1" dirty="0">
                <a:latin typeface="Arabic Typesetting" panose="03020402040406030203" pitchFamily="66" charset="-78"/>
                <a:cs typeface="Arabic Typesetting" panose="03020402040406030203" pitchFamily="66" charset="-78"/>
              </a:rPr>
              <a:t>من أين جاءت فكرة القبعات الست للتفكير ؟</a:t>
            </a:r>
          </a:p>
        </p:txBody>
      </p:sp>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59</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0"/>
            <a:ext cx="6858000" cy="1143000"/>
          </a:xfrm>
        </p:spPr>
        <p:style>
          <a:lnRef idx="1">
            <a:schemeClr val="accent1"/>
          </a:lnRef>
          <a:fillRef idx="3">
            <a:schemeClr val="accent1"/>
          </a:fillRef>
          <a:effectRef idx="2">
            <a:schemeClr val="accent1"/>
          </a:effectRef>
          <a:fontRef idx="minor">
            <a:schemeClr val="lt1"/>
          </a:fontRef>
        </p:style>
        <p:txBody>
          <a:bodyPr>
            <a:noAutofit/>
          </a:bodyPr>
          <a:lstStyle/>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a:p>
            <a:pPr algn="r">
              <a:defRPr/>
            </a:pPr>
            <a:endParaRPr lang="ar-EG" sz="4000" i="1" dirty="0">
              <a:solidFill>
                <a:schemeClr val="bg1"/>
              </a:solidFill>
              <a:latin typeface="Arabic Typesetting" panose="03020402040406030203" pitchFamily="66" charset="-78"/>
              <a:cs typeface="Arabic Typesetting" panose="03020402040406030203" pitchFamily="66" charset="-78"/>
            </a:endParaRPr>
          </a:p>
        </p:txBody>
      </p:sp>
      <p:sp>
        <p:nvSpPr>
          <p:cNvPr id="10" name="Subtitle 2"/>
          <p:cNvSpPr txBox="1">
            <a:spLocks/>
          </p:cNvSpPr>
          <p:nvPr/>
        </p:nvSpPr>
        <p:spPr>
          <a:xfrm>
            <a:off x="1217295" y="251460"/>
            <a:ext cx="6783705" cy="70866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a:spcBef>
                <a:spcPct val="20000"/>
              </a:spcBef>
              <a:buClr>
                <a:schemeClr val="accent1"/>
              </a:buClr>
              <a:buSzPct val="70000"/>
              <a:defRPr/>
            </a:pPr>
            <a:r>
              <a:rPr lang="ar-EG" sz="3600" b="1" dirty="0">
                <a:latin typeface="Arabic Typesetting" panose="03020402040406030203" pitchFamily="66" charset="-78"/>
                <a:cs typeface="Arabic Typesetting" panose="03020402040406030203" pitchFamily="66" charset="-78"/>
              </a:rPr>
              <a:t>ماذا تتوقع أن تكتسب من معارف و مهارات</a:t>
            </a:r>
            <a:endParaRPr lang="en-US" sz="3600" b="1" dirty="0">
              <a:latin typeface="Arabic Typesetting" panose="03020402040406030203" pitchFamily="66" charset="-78"/>
              <a:cs typeface="Arabic Typesetting" panose="03020402040406030203" pitchFamily="66" charset="-78"/>
            </a:endParaRPr>
          </a:p>
        </p:txBody>
      </p:sp>
      <p:sp>
        <p:nvSpPr>
          <p:cNvPr id="15" name="مستطيل مستدير الزوايا 14"/>
          <p:cNvSpPr/>
          <p:nvPr/>
        </p:nvSpPr>
        <p:spPr>
          <a:xfrm>
            <a:off x="5168295" y="3333657"/>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هل ستلتزم بحياتك المهنية والشخصية بما تتعلم؟</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6" name="مستطيل مستدير الزوايا 15"/>
          <p:cNvSpPr/>
          <p:nvPr/>
        </p:nvSpPr>
        <p:spPr>
          <a:xfrm>
            <a:off x="1316255" y="4935224"/>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ماذا ستفعل بما تتعلمه وكيف ستطبق ما تعلمت ؟</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7" name="مستطيل مستدير الزوايا 16"/>
          <p:cNvSpPr/>
          <p:nvPr/>
        </p:nvSpPr>
        <p:spPr>
          <a:xfrm>
            <a:off x="1330452" y="3319150"/>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كيف تعتقد بأننا نصبح متميزين في عملنا </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8" name="مستطيل مستدير الزوايا 17"/>
          <p:cNvSpPr/>
          <p:nvPr/>
        </p:nvSpPr>
        <p:spPr>
          <a:xfrm>
            <a:off x="5167501" y="4936274"/>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ماذا تتوقع الحصول عليه من البرنامج؟</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9" name="مستطيل مستدير الزوايا 18"/>
          <p:cNvSpPr/>
          <p:nvPr/>
        </p:nvSpPr>
        <p:spPr>
          <a:xfrm>
            <a:off x="1367028" y="1805872"/>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لماذا نحن بحاجة إلى هذا البرنامج</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20" name="مستطيل مستدير الزوايا 19"/>
          <p:cNvSpPr/>
          <p:nvPr/>
        </p:nvSpPr>
        <p:spPr>
          <a:xfrm>
            <a:off x="5194978" y="1791058"/>
            <a:ext cx="2761488" cy="975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EG"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لماذا التحقت بالبرنامج بصدق؟</a:t>
            </a:r>
            <a:endParaRPr lang="ar-SA" sz="2400" b="1"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3" name="Oval 9"/>
          <p:cNvSpPr/>
          <p:nvPr/>
        </p:nvSpPr>
        <p:spPr>
          <a:xfrm>
            <a:off x="7796052" y="988528"/>
            <a:ext cx="1347948" cy="1197697"/>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chemeClr val="bg1"/>
                </a:solidFill>
                <a:latin typeface="Arabic Typesetting" panose="03020402040406030203" pitchFamily="66" charset="-78"/>
                <a:cs typeface="Arabic Typesetting" panose="03020402040406030203" pitchFamily="66" charset="-78"/>
              </a:rPr>
              <a:t>نشاط2 جماعي 10 د</a:t>
            </a:r>
            <a:endParaRPr lang="en-US" sz="2400" b="1" dirty="0">
              <a:solidFill>
                <a:schemeClr val="bg1"/>
              </a:solidFill>
              <a:latin typeface="Arabic Typesetting" panose="03020402040406030203" pitchFamily="66" charset="-78"/>
              <a:cs typeface="Arabic Typesetting" panose="03020402040406030203" pitchFamily="66" charset="-78"/>
            </a:endParaRPr>
          </a:p>
        </p:txBody>
      </p:sp>
      <p:sp>
        <p:nvSpPr>
          <p:cNvPr id="22" name="مربع نص 2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b="1"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2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1"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a:t>
            </a:fld>
            <a:endParaRPr kumimoji="0" lang="ar-SA" sz="2400" b="1"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7895807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26366" y="6007262"/>
            <a:ext cx="1707520" cy="769441"/>
          </a:xfrm>
          <a:prstGeom prst="rect">
            <a:avLst/>
          </a:prstGeom>
          <a:noFill/>
        </p:spPr>
        <p:txBody>
          <a:bodyPr wrap="none" lIns="91440" tIns="45720" rIns="91440" bIns="45720">
            <a:spAutoFit/>
          </a:bodyPr>
          <a:lstStyle/>
          <a:p>
            <a:pPr algn="ctr"/>
            <a:r>
              <a:rPr lang="en-U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5" name="مستطيل 4"/>
          <p:cNvSpPr/>
          <p:nvPr/>
        </p:nvSpPr>
        <p:spPr>
          <a:xfrm>
            <a:off x="3357586" y="1357298"/>
            <a:ext cx="5429256" cy="3477875"/>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a:spAutoFit/>
          </a:bodyPr>
          <a:lstStyle/>
          <a:p>
            <a:pPr>
              <a:buFont typeface="Arial" pitchFamily="34" charset="0"/>
              <a:buChar char="•"/>
            </a:pPr>
            <a:r>
              <a:rPr lang="ar-EG" sz="4400" b="1" dirty="0">
                <a:solidFill>
                  <a:schemeClr val="bg1"/>
                </a:solidFill>
                <a:latin typeface="Arabic Typesetting" panose="03020402040406030203" pitchFamily="66" charset="-78"/>
                <a:cs typeface="Arabic Typesetting" panose="03020402040406030203" pitchFamily="66" charset="-78"/>
              </a:rPr>
              <a:t>ولد في مالطا و درس الطب والفلسفة و علم النفس و حصل على أكثر من دكتوراه</a:t>
            </a:r>
          </a:p>
          <a:p>
            <a:pPr>
              <a:buFont typeface="Arial" pitchFamily="34" charset="0"/>
              <a:buChar char="•"/>
            </a:pPr>
            <a:r>
              <a:rPr lang="ar-EG" sz="4400" b="1" dirty="0">
                <a:solidFill>
                  <a:schemeClr val="bg1"/>
                </a:solidFill>
                <a:latin typeface="Arabic Typesetting" panose="03020402040406030203" pitchFamily="66" charset="-78"/>
                <a:cs typeface="Arabic Typesetting" panose="03020402040406030203" pitchFamily="66" charset="-78"/>
              </a:rPr>
              <a:t>عمل مع كبرى الشركات العالمية مثل </a:t>
            </a:r>
            <a:r>
              <a:rPr lang="en-US" sz="4400" b="1" dirty="0">
                <a:solidFill>
                  <a:schemeClr val="bg1"/>
                </a:solidFill>
                <a:latin typeface="Arabic Typesetting" panose="03020402040406030203" pitchFamily="66" charset="-78"/>
                <a:cs typeface="Arabic Typesetting" panose="03020402040406030203" pitchFamily="66" charset="-78"/>
              </a:rPr>
              <a:t> IBM ,</a:t>
            </a:r>
            <a:r>
              <a:rPr lang="ar-EG" sz="4400" b="1" dirty="0">
                <a:solidFill>
                  <a:schemeClr val="bg1"/>
                </a:solidFill>
                <a:latin typeface="Arabic Typesetting" panose="03020402040406030203" pitchFamily="66" charset="-78"/>
                <a:cs typeface="Arabic Typesetting" panose="03020402040406030203" pitchFamily="66" charset="-78"/>
              </a:rPr>
              <a:t>و </a:t>
            </a:r>
            <a:r>
              <a:rPr lang="en-US" sz="4400" b="1" dirty="0">
                <a:solidFill>
                  <a:schemeClr val="bg1"/>
                </a:solidFill>
                <a:latin typeface="Arabic Typesetting" panose="03020402040406030203" pitchFamily="66" charset="-78"/>
                <a:cs typeface="Arabic Typesetting" panose="03020402040406030203" pitchFamily="66" charset="-78"/>
              </a:rPr>
              <a:t>shell</a:t>
            </a:r>
            <a:r>
              <a:rPr lang="ar-EG" sz="4400" b="1" dirty="0">
                <a:solidFill>
                  <a:schemeClr val="bg1"/>
                </a:solidFill>
                <a:latin typeface="Arabic Typesetting" panose="03020402040406030203" pitchFamily="66" charset="-78"/>
                <a:cs typeface="Arabic Typesetting" panose="03020402040406030203" pitchFamily="66" charset="-78"/>
              </a:rPr>
              <a:t>و</a:t>
            </a:r>
            <a:r>
              <a:rPr lang="en-US" sz="4400" b="1" dirty="0">
                <a:solidFill>
                  <a:schemeClr val="bg1"/>
                </a:solidFill>
                <a:latin typeface="Arabic Typesetting" panose="03020402040406030203" pitchFamily="66" charset="-78"/>
                <a:cs typeface="Arabic Typesetting" panose="03020402040406030203" pitchFamily="66" charset="-78"/>
              </a:rPr>
              <a:t>   Siemens </a:t>
            </a:r>
            <a:r>
              <a:rPr lang="ar-EG" sz="4400" b="1" dirty="0">
                <a:solidFill>
                  <a:schemeClr val="bg1"/>
                </a:solidFill>
                <a:latin typeface="Arabic Typesetting" panose="03020402040406030203" pitchFamily="66" charset="-78"/>
                <a:cs typeface="Arabic Typesetting" panose="03020402040406030203" pitchFamily="66" charset="-78"/>
              </a:rPr>
              <a:t>و </a:t>
            </a:r>
            <a:r>
              <a:rPr lang="en-US" sz="4400" b="1" dirty="0">
                <a:solidFill>
                  <a:schemeClr val="bg1"/>
                </a:solidFill>
                <a:latin typeface="Arabic Typesetting" panose="03020402040406030203" pitchFamily="66" charset="-78"/>
                <a:cs typeface="Arabic Typesetting" panose="03020402040406030203" pitchFamily="66" charset="-78"/>
              </a:rPr>
              <a:t>Motorola </a:t>
            </a:r>
            <a:r>
              <a:rPr lang="ar-EG" sz="4400" b="1" dirty="0">
                <a:solidFill>
                  <a:schemeClr val="bg1"/>
                </a:solidFill>
                <a:latin typeface="Arabic Typesetting" panose="03020402040406030203" pitchFamily="66" charset="-78"/>
                <a:cs typeface="Arabic Typesetting" panose="03020402040406030203" pitchFamily="66" charset="-78"/>
              </a:rPr>
              <a:t> و </a:t>
            </a:r>
            <a:r>
              <a:rPr lang="en-US" sz="4400" b="1" dirty="0">
                <a:solidFill>
                  <a:schemeClr val="bg1"/>
                </a:solidFill>
                <a:latin typeface="Arabic Typesetting" panose="03020402040406030203" pitchFamily="66" charset="-78"/>
                <a:cs typeface="Arabic Typesetting" panose="03020402040406030203" pitchFamily="66" charset="-78"/>
              </a:rPr>
              <a:t>Ericson </a:t>
            </a:r>
            <a:r>
              <a:rPr lang="ar-EG" sz="4400" b="1" dirty="0">
                <a:solidFill>
                  <a:schemeClr val="bg1"/>
                </a:solidFill>
                <a:latin typeface="Arabic Typesetting" panose="03020402040406030203" pitchFamily="66" charset="-78"/>
                <a:cs typeface="Arabic Typesetting" panose="03020402040406030203" pitchFamily="66" charset="-78"/>
              </a:rPr>
              <a:t> و </a:t>
            </a:r>
            <a:r>
              <a:rPr lang="en-US" sz="4400" b="1" dirty="0" err="1">
                <a:solidFill>
                  <a:schemeClr val="bg1"/>
                </a:solidFill>
                <a:latin typeface="Arabic Typesetting" panose="03020402040406030203" pitchFamily="66" charset="-78"/>
                <a:cs typeface="Arabic Typesetting" panose="03020402040406030203" pitchFamily="66" charset="-78"/>
              </a:rPr>
              <a:t>dec</a:t>
            </a:r>
            <a:r>
              <a:rPr lang="en-US" sz="4400" b="1" dirty="0">
                <a:solidFill>
                  <a:schemeClr val="bg1"/>
                </a:solidFill>
                <a:latin typeface="Arabic Typesetting" panose="03020402040406030203" pitchFamily="66" charset="-78"/>
                <a:cs typeface="Arabic Typesetting" panose="03020402040406030203" pitchFamily="66" charset="-78"/>
              </a:rPr>
              <a:t> </a:t>
            </a:r>
            <a:r>
              <a:rPr lang="ar-EG" sz="4400" b="1" dirty="0">
                <a:solidFill>
                  <a:schemeClr val="bg1"/>
                </a:solidFill>
                <a:latin typeface="Arabic Typesetting" panose="03020402040406030203" pitchFamily="66" charset="-78"/>
                <a:cs typeface="Arabic Typesetting" panose="03020402040406030203" pitchFamily="66" charset="-78"/>
              </a:rPr>
              <a:t> وغيرها </a:t>
            </a:r>
          </a:p>
        </p:txBody>
      </p:sp>
      <p:pic>
        <p:nvPicPr>
          <p:cNvPr id="6" name="Picture 4" descr="Snap14"/>
          <p:cNvPicPr>
            <a:picLocks noChangeAspect="1" noChangeArrowheads="1"/>
          </p:cNvPicPr>
          <p:nvPr/>
        </p:nvPicPr>
        <p:blipFill>
          <a:blip r:embed="rId3" cstate="print"/>
          <a:srcRect l="14062" t="14583" r="48437" b="14583"/>
          <a:stretch>
            <a:fillRect/>
          </a:stretch>
        </p:blipFill>
        <p:spPr bwMode="auto">
          <a:xfrm>
            <a:off x="285720" y="1500174"/>
            <a:ext cx="2643206" cy="3786214"/>
          </a:xfrm>
          <a:prstGeom prst="rect">
            <a:avLst/>
          </a:prstGeom>
          <a:noFill/>
        </p:spPr>
      </p:pic>
      <p:sp>
        <p:nvSpPr>
          <p:cNvPr id="8"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4400" b="1" dirty="0">
                <a:latin typeface="Arabic Typesetting" panose="03020402040406030203" pitchFamily="66" charset="-78"/>
                <a:cs typeface="Arabic Typesetting" panose="03020402040406030203" pitchFamily="66" charset="-78"/>
              </a:rPr>
              <a:t> دي بونو</a:t>
            </a:r>
          </a:p>
        </p:txBody>
      </p:sp>
      <p:sp>
        <p:nvSpPr>
          <p:cNvPr id="11" name="مربع نص 10"/>
          <p:cNvSpPr txBox="1"/>
          <p:nvPr/>
        </p:nvSpPr>
        <p:spPr>
          <a:xfrm>
            <a:off x="899592" y="6396335"/>
            <a:ext cx="7500958" cy="461665"/>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sz="2400"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2"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4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60</a:t>
            </a:fld>
            <a:endParaRPr kumimoji="0" lang="ar-SA" sz="4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928926" y="1826019"/>
            <a:ext cx="5500726" cy="3785652"/>
          </a:xfrm>
          <a:prstGeom prst="rect">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style>
          <a:lnRef idx="1">
            <a:schemeClr val="accent5"/>
          </a:lnRef>
          <a:fillRef idx="2">
            <a:schemeClr val="accent5"/>
          </a:fillRef>
          <a:effectRef idx="1">
            <a:schemeClr val="accent5"/>
          </a:effectRef>
          <a:fontRef idx="minor">
            <a:schemeClr val="dk1"/>
          </a:fontRef>
        </p:style>
        <p:txBody>
          <a:bodyPr wrap="square">
            <a:spAutoFit/>
          </a:bodyPr>
          <a:lstStyle/>
          <a:p>
            <a:pPr>
              <a:buFont typeface="Arial" pitchFamily="34" charset="0"/>
              <a:buChar char="•"/>
            </a:pPr>
            <a:r>
              <a:rPr lang="ar-EG" sz="4000" b="1" dirty="0">
                <a:latin typeface="Arabic Typesetting" panose="03020402040406030203" pitchFamily="66" charset="-78"/>
                <a:cs typeface="Arabic Typesetting" panose="03020402040406030203" pitchFamily="66" charset="-78"/>
              </a:rPr>
              <a:t>له أكثر من 62 مؤلفا و إصدارا ترجمت إلى 40 لغة </a:t>
            </a:r>
          </a:p>
          <a:p>
            <a:pPr>
              <a:buFont typeface="Arial" pitchFamily="34" charset="0"/>
              <a:buChar char="•"/>
            </a:pPr>
            <a:r>
              <a:rPr lang="ar-EG" sz="4000" b="1" dirty="0">
                <a:latin typeface="Arabic Typesetting" panose="03020402040406030203" pitchFamily="66" charset="-78"/>
                <a:cs typeface="Arabic Typesetting" panose="03020402040406030203" pitchFamily="66" charset="-78"/>
              </a:rPr>
              <a:t>رائد التفكير الإبداعي و مهارات التفكير </a:t>
            </a:r>
          </a:p>
          <a:p>
            <a:pPr>
              <a:buFont typeface="Arial" pitchFamily="34" charset="0"/>
              <a:buChar char="•"/>
            </a:pPr>
            <a:r>
              <a:rPr lang="ar-EG" sz="4000" b="1" dirty="0">
                <a:latin typeface="Arabic Typesetting" panose="03020402040406030203" pitchFamily="66" charset="-78"/>
                <a:cs typeface="Arabic Typesetting" panose="03020402040406030203" pitchFamily="66" charset="-78"/>
              </a:rPr>
              <a:t>مخترع طريقة القبعات الست للتفكير </a:t>
            </a:r>
            <a:r>
              <a:rPr lang="ar-EG" sz="4000" b="1" dirty="0" err="1">
                <a:latin typeface="Arabic Typesetting" panose="03020402040406030203" pitchFamily="66" charset="-78"/>
                <a:cs typeface="Arabic Typesetting" panose="03020402040406030203" pitchFamily="66" charset="-78"/>
              </a:rPr>
              <a:t>و</a:t>
            </a:r>
            <a:r>
              <a:rPr lang="ar-EG" sz="4000" b="1" dirty="0">
                <a:latin typeface="Arabic Typesetting" panose="03020402040406030203" pitchFamily="66" charset="-78"/>
                <a:cs typeface="Arabic Typesetting" panose="03020402040406030203" pitchFamily="66" charset="-78"/>
              </a:rPr>
              <a:t> نظام الكورت </a:t>
            </a:r>
            <a:r>
              <a:rPr lang="en-US" sz="4000" b="1" dirty="0">
                <a:latin typeface="Arabic Typesetting" panose="03020402040406030203" pitchFamily="66" charset="-78"/>
                <a:cs typeface="Arabic Typesetting" panose="03020402040406030203" pitchFamily="66" charset="-78"/>
              </a:rPr>
              <a:t> cort </a:t>
            </a:r>
            <a:r>
              <a:rPr lang="ar-EG" sz="4000" b="1" dirty="0">
                <a:latin typeface="Arabic Typesetting" panose="03020402040406030203" pitchFamily="66" charset="-78"/>
                <a:cs typeface="Arabic Typesetting" panose="03020402040406030203" pitchFamily="66" charset="-78"/>
              </a:rPr>
              <a:t> الحديث في التدريس </a:t>
            </a:r>
          </a:p>
          <a:p>
            <a:pPr>
              <a:buFont typeface="Arial" pitchFamily="34" charset="0"/>
              <a:buChar char="•"/>
            </a:pPr>
            <a:r>
              <a:rPr lang="ar-EG" sz="4000" b="1" dirty="0">
                <a:latin typeface="Arabic Typesetting" panose="03020402040406030203" pitchFamily="66" charset="-78"/>
                <a:cs typeface="Arabic Typesetting" panose="03020402040406030203" pitchFamily="66" charset="-78"/>
              </a:rPr>
              <a:t>يحاضر و يدرب في مجال مهارات التفكير </a:t>
            </a:r>
          </a:p>
        </p:txBody>
      </p:sp>
      <p:pic>
        <p:nvPicPr>
          <p:cNvPr id="5" name="Picture 4" descr="Snap15"/>
          <p:cNvPicPr>
            <a:picLocks noChangeAspect="1" noChangeArrowheads="1"/>
          </p:cNvPicPr>
          <p:nvPr/>
        </p:nvPicPr>
        <p:blipFill>
          <a:blip r:embed="rId2" cstate="print"/>
          <a:srcRect l="16406" t="21875" r="62500" b="36458"/>
          <a:stretch>
            <a:fillRect/>
          </a:stretch>
        </p:blipFill>
        <p:spPr bwMode="auto">
          <a:xfrm>
            <a:off x="714348" y="1500173"/>
            <a:ext cx="2714644" cy="4021695"/>
          </a:xfrm>
          <a:prstGeom prst="rect">
            <a:avLst/>
          </a:prstGeom>
          <a:noFill/>
        </p:spPr>
      </p:pic>
      <p:sp>
        <p:nvSpPr>
          <p:cNvPr id="6" name="مستطيل 5"/>
          <p:cNvSpPr/>
          <p:nvPr/>
        </p:nvSpPr>
        <p:spPr>
          <a:xfrm>
            <a:off x="566298" y="5857892"/>
            <a:ext cx="1569660" cy="707886"/>
          </a:xfrm>
          <a:prstGeom prst="rect">
            <a:avLst/>
          </a:prstGeom>
          <a:noFill/>
        </p:spPr>
        <p:txBody>
          <a:bodyPr wrap="none" lIns="91440" tIns="45720" rIns="91440" bIns="45720">
            <a:spAutoFit/>
          </a:bodyPr>
          <a:lstStyle/>
          <a:p>
            <a:pPr algn="ctr"/>
            <a:r>
              <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8"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4000" b="1" dirty="0">
                <a:latin typeface="Arabic Typesetting" panose="03020402040406030203" pitchFamily="66" charset="-78"/>
                <a:cs typeface="Arabic Typesetting" panose="03020402040406030203" pitchFamily="66" charset="-78"/>
              </a:rPr>
              <a:t> دي بونو</a:t>
            </a:r>
          </a:p>
        </p:txBody>
      </p:sp>
      <p:sp>
        <p:nvSpPr>
          <p:cNvPr id="11" name="مربع نص 10"/>
          <p:cNvSpPr txBox="1"/>
          <p:nvPr/>
        </p:nvSpPr>
        <p:spPr>
          <a:xfrm>
            <a:off x="928662" y="6429396"/>
            <a:ext cx="7500958" cy="461665"/>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sz="2400"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2"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40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61</a:t>
            </a:fld>
            <a:endParaRPr kumimoji="0" lang="ar-SA" sz="40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Snap18"/>
          <p:cNvPicPr>
            <a:picLocks noChangeAspect="1" noChangeArrowheads="1"/>
          </p:cNvPicPr>
          <p:nvPr/>
        </p:nvPicPr>
        <p:blipFill>
          <a:blip r:embed="rId3" cstate="print"/>
          <a:srcRect l="25781" t="14941" r="11718" b="15625"/>
          <a:stretch>
            <a:fillRect/>
          </a:stretch>
        </p:blipFill>
        <p:spPr bwMode="auto">
          <a:xfrm>
            <a:off x="1907704" y="1772816"/>
            <a:ext cx="4942332" cy="38061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مستطيل 4"/>
          <p:cNvSpPr/>
          <p:nvPr/>
        </p:nvSpPr>
        <p:spPr>
          <a:xfrm>
            <a:off x="587677" y="5786454"/>
            <a:ext cx="1433405" cy="646331"/>
          </a:xfrm>
          <a:prstGeom prst="rect">
            <a:avLst/>
          </a:prstGeom>
          <a:noFill/>
        </p:spPr>
        <p:txBody>
          <a:bodyPr wrap="none" lIns="91440" tIns="45720" rIns="91440" bIns="45720">
            <a:spAutoFit/>
          </a:bodyPr>
          <a:lstStyle/>
          <a:p>
            <a:pPr algn="ctr"/>
            <a:r>
              <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8"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6600" b="1" dirty="0">
                <a:latin typeface="Arabic Typesetting" panose="03020402040406030203" pitchFamily="66" charset="-78"/>
                <a:cs typeface="Arabic Typesetting" panose="03020402040406030203" pitchFamily="66" charset="-78"/>
              </a:rPr>
              <a:t>القبعة البيضاء </a:t>
            </a:r>
            <a:r>
              <a:rPr lang="en-US" sz="6600" b="1" dirty="0">
                <a:latin typeface="Arabic Typesetting" panose="03020402040406030203" pitchFamily="66" charset="-78"/>
                <a:cs typeface="Arabic Typesetting" panose="03020402040406030203" pitchFamily="66" charset="-78"/>
              </a:rPr>
              <a:t>White</a:t>
            </a:r>
            <a:endParaRPr lang="ar-EG" sz="6600" b="1" dirty="0">
              <a:latin typeface="Arabic Typesetting" panose="03020402040406030203" pitchFamily="66" charset="-78"/>
              <a:cs typeface="Arabic Typesetting" panose="03020402040406030203" pitchFamily="66" charset="-78"/>
            </a:endParaRPr>
          </a:p>
        </p:txBody>
      </p:sp>
      <p:sp>
        <p:nvSpPr>
          <p:cNvPr id="9" name="مربع نص 8"/>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62</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txBox="1">
            <a:spLocks noChangeArrowheads="1"/>
          </p:cNvSpPr>
          <p:nvPr/>
        </p:nvSpPr>
        <p:spPr>
          <a:xfrm>
            <a:off x="0" y="2357430"/>
            <a:ext cx="8958266" cy="4114800"/>
          </a:xfrm>
          <a:prstGeom prst="rect">
            <a:avLst/>
          </a:prstGeom>
          <a:noFill/>
          <a:ln/>
        </p:spPr>
        <p:txBody>
          <a:bodyPr lIns="90488" tIns="44450" rIns="90488" bIns="44450"/>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endParaRPr>
          </a:p>
        </p:txBody>
      </p:sp>
      <p:sp>
        <p:nvSpPr>
          <p:cNvPr id="5" name="مستطيل 4"/>
          <p:cNvSpPr/>
          <p:nvPr/>
        </p:nvSpPr>
        <p:spPr>
          <a:xfrm>
            <a:off x="516239" y="5854503"/>
            <a:ext cx="1433405" cy="646331"/>
          </a:xfrm>
          <a:prstGeom prst="rect">
            <a:avLst/>
          </a:prstGeom>
          <a:noFill/>
        </p:spPr>
        <p:txBody>
          <a:bodyPr wrap="none" lIns="91440" tIns="45720" rIns="91440" bIns="45720">
            <a:spAutoFit/>
          </a:bodyPr>
          <a:lstStyle/>
          <a:p>
            <a:pPr algn="ctr"/>
            <a:r>
              <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defRPr/>
            </a:pPr>
            <a:r>
              <a:rPr lang="ar-SA" sz="3600" b="1" dirty="0">
                <a:solidFill>
                  <a:schemeClr val="bg1"/>
                </a:solidFill>
                <a:latin typeface="Arabic Typesetting" panose="03020402040406030203" pitchFamily="66" charset="-78"/>
                <a:cs typeface="Arabic Typesetting" panose="03020402040406030203" pitchFamily="66" charset="-78"/>
              </a:rPr>
              <a:t>القبعة البيضاء : المعلومات ، البيانات ، المتطلبات</a:t>
            </a:r>
            <a:r>
              <a:rPr lang="en-US" sz="3600" dirty="0">
                <a:solidFill>
                  <a:schemeClr val="bg1"/>
                </a:solidFill>
                <a:latin typeface="Arabic Typesetting" panose="03020402040406030203" pitchFamily="66" charset="-78"/>
                <a:cs typeface="Arabic Typesetting" panose="03020402040406030203" pitchFamily="66" charset="-78"/>
              </a:rPr>
              <a:t> </a:t>
            </a:r>
            <a:endParaRPr lang="en-US" sz="4000" dirty="0">
              <a:solidFill>
                <a:schemeClr val="bg1"/>
              </a:solidFill>
              <a:latin typeface="Arabic Typesetting" panose="03020402040406030203" pitchFamily="66" charset="-78"/>
              <a:cs typeface="Arabic Typesetting" panose="03020402040406030203" pitchFamily="66" charset="-78"/>
            </a:endParaRPr>
          </a:p>
        </p:txBody>
      </p:sp>
      <p:sp>
        <p:nvSpPr>
          <p:cNvPr id="9" name="مستطيل 8"/>
          <p:cNvSpPr/>
          <p:nvPr/>
        </p:nvSpPr>
        <p:spPr>
          <a:xfrm>
            <a:off x="5357818" y="1285860"/>
            <a:ext cx="2653708" cy="646331"/>
          </a:xfrm>
          <a:prstGeom prst="rect">
            <a:avLst/>
          </a:prstGeom>
          <a:solidFill>
            <a:schemeClr val="bg1"/>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a:spAutoFit/>
          </a:bodyPr>
          <a:lstStyle/>
          <a:p>
            <a:pPr marL="342900" lvl="0" indent="-342900">
              <a:spcBef>
                <a:spcPct val="20000"/>
              </a:spcBef>
              <a:defRPr/>
            </a:pPr>
            <a:r>
              <a:rPr lang="ar-SA" sz="3600" b="1" u="sng" dirty="0">
                <a:latin typeface="Arabic Typesetting" panose="03020402040406030203" pitchFamily="66" charset="-78"/>
                <a:cs typeface="Arabic Typesetting" panose="03020402040406030203" pitchFamily="66" charset="-78"/>
              </a:rPr>
              <a:t>و تركز على</a:t>
            </a:r>
            <a:r>
              <a:rPr lang="en-US" sz="3600" b="1" u="sng" dirty="0">
                <a:latin typeface="Arabic Typesetting" panose="03020402040406030203" pitchFamily="66" charset="-78"/>
                <a:cs typeface="Arabic Typesetting" panose="03020402040406030203" pitchFamily="66" charset="-78"/>
              </a:rPr>
              <a:t> :</a:t>
            </a:r>
            <a:r>
              <a:rPr lang="en-US" sz="3600" b="1" dirty="0">
                <a:latin typeface="Arabic Typesetting" panose="03020402040406030203" pitchFamily="66" charset="-78"/>
                <a:cs typeface="Arabic Typesetting" panose="03020402040406030203" pitchFamily="66" charset="-78"/>
              </a:rPr>
              <a:t> </a:t>
            </a:r>
          </a:p>
        </p:txBody>
      </p:sp>
      <p:graphicFrame>
        <p:nvGraphicFramePr>
          <p:cNvPr id="11" name="رسم تخطيطي 9"/>
          <p:cNvGraphicFramePr/>
          <p:nvPr>
            <p:extLst>
              <p:ext uri="{D42A27DB-BD31-4B8C-83A1-F6EECF244321}">
                <p14:modId xmlns:p14="http://schemas.microsoft.com/office/powerpoint/2010/main" val="1736403684"/>
              </p:ext>
            </p:extLst>
          </p:nvPr>
        </p:nvGraphicFramePr>
        <p:xfrm>
          <a:off x="-396552" y="2402724"/>
          <a:ext cx="9144000"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2" name="Picture 4" descr="C:\Users\CABITB\Desktop\inسسdex.png"/>
          <p:cNvPicPr>
            <a:picLocks noChangeAspect="1" noChangeArrowheads="1"/>
          </p:cNvPicPr>
          <p:nvPr/>
        </p:nvPicPr>
        <p:blipFill>
          <a:blip r:embed="rId8"/>
          <a:srcRect/>
          <a:stretch>
            <a:fillRect/>
          </a:stretch>
        </p:blipFill>
        <p:spPr bwMode="auto">
          <a:xfrm>
            <a:off x="323528" y="577625"/>
            <a:ext cx="2285996" cy="2285996"/>
          </a:xfrm>
          <a:prstGeom prst="rect">
            <a:avLst/>
          </a:prstGeom>
          <a:noFill/>
        </p:spPr>
      </p:pic>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63</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nodePh="1">
                                  <p:stCondLst>
                                    <p:cond delay="0"/>
                                  </p:stCondLst>
                                  <p:endCondLst>
                                    <p:cond evt="begin" delay="0">
                                      <p:tn val="10"/>
                                    </p:cond>
                                  </p:end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txBox="1">
            <a:spLocks noChangeArrowheads="1"/>
          </p:cNvSpPr>
          <p:nvPr/>
        </p:nvSpPr>
        <p:spPr>
          <a:xfrm>
            <a:off x="714348" y="1714464"/>
            <a:ext cx="8001056" cy="5143536"/>
          </a:xfrm>
          <a:prstGeom prst="rect">
            <a:avLst/>
          </a:prstGeom>
          <a:noFill/>
          <a:ln/>
        </p:spPr>
        <p:txBody>
          <a:bodyPr vert="horz" lIns="90488" tIns="44450" rIns="90488" bIns="44450" rtlCol="1">
            <a:no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en-US" sz="24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endParaRPr>
          </a:p>
        </p:txBody>
      </p:sp>
      <p:sp>
        <p:nvSpPr>
          <p:cNvPr id="6"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defRPr/>
            </a:pPr>
            <a:r>
              <a:rPr lang="ar-SA" sz="3600" b="1" dirty="0">
                <a:solidFill>
                  <a:schemeClr val="bg1"/>
                </a:solidFill>
                <a:latin typeface="Arabic Typesetting" panose="03020402040406030203" pitchFamily="66" charset="-78"/>
                <a:cs typeface="Arabic Typesetting" panose="03020402040406030203" pitchFamily="66" charset="-78"/>
              </a:rPr>
              <a:t>القبعة البيضاء : المعلومات ، البيانات ، المتطلبات</a:t>
            </a:r>
            <a:r>
              <a:rPr lang="en-US" sz="3600" dirty="0">
                <a:solidFill>
                  <a:schemeClr val="bg1"/>
                </a:solidFill>
                <a:latin typeface="Arabic Typesetting" panose="03020402040406030203" pitchFamily="66" charset="-78"/>
                <a:cs typeface="Arabic Typesetting" panose="03020402040406030203" pitchFamily="66" charset="-78"/>
              </a:rPr>
              <a:t> </a:t>
            </a:r>
            <a:endParaRPr lang="en-US" sz="4000" dirty="0">
              <a:solidFill>
                <a:schemeClr val="bg1"/>
              </a:solidFill>
              <a:latin typeface="Arabic Typesetting" panose="03020402040406030203" pitchFamily="66" charset="-78"/>
              <a:cs typeface="Arabic Typesetting" panose="03020402040406030203" pitchFamily="66" charset="-78"/>
            </a:endParaRPr>
          </a:p>
        </p:txBody>
      </p:sp>
      <p:graphicFrame>
        <p:nvGraphicFramePr>
          <p:cNvPr id="8" name="رسم تخطيطي 9"/>
          <p:cNvGraphicFramePr/>
          <p:nvPr>
            <p:extLst>
              <p:ext uri="{D42A27DB-BD31-4B8C-83A1-F6EECF244321}">
                <p14:modId xmlns:p14="http://schemas.microsoft.com/office/powerpoint/2010/main" val="1336023265"/>
              </p:ext>
            </p:extLst>
          </p:nvPr>
        </p:nvGraphicFramePr>
        <p:xfrm>
          <a:off x="0" y="1214422"/>
          <a:ext cx="9144000"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64</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3" name="مستطيل 2"/>
          <p:cNvSpPr/>
          <p:nvPr/>
        </p:nvSpPr>
        <p:spPr>
          <a:xfrm>
            <a:off x="-714412" y="5857892"/>
            <a:ext cx="3357586" cy="584775"/>
          </a:xfrm>
          <a:prstGeom prst="rect">
            <a:avLst/>
          </a:prstGeom>
          <a:noFill/>
        </p:spPr>
        <p:txBody>
          <a:bodyPr wrap="squar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down)">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nodePh="1">
                                  <p:stCondLst>
                                    <p:cond delay="0"/>
                                  </p:stCondLst>
                                  <p:endCondLst>
                                    <p:cond evt="begin" delay="0">
                                      <p:tn val="10"/>
                                    </p:cond>
                                  </p:end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3"/>
          <p:cNvSpPr>
            <a:spLocks noGrp="1" noChangeArrowheads="1"/>
          </p:cNvSpPr>
          <p:nvPr>
            <p:ph sz="quarter" idx="1"/>
          </p:nvPr>
        </p:nvSpPr>
        <p:spPr>
          <a:xfrm>
            <a:off x="1142976" y="571480"/>
            <a:ext cx="7772400" cy="4114800"/>
          </a:xfrm>
        </p:spPr>
        <p:txBody>
          <a:bodyPr>
            <a:normAutofit/>
          </a:bodyPr>
          <a:lstStyle/>
          <a:p>
            <a:pPr algn="r" rtl="1" eaLnBrk="1" hangingPunct="1">
              <a:buFont typeface="Wingdings" pitchFamily="2" charset="2"/>
              <a:buNone/>
            </a:pPr>
            <a:endParaRPr lang="ar-JO" sz="3900" b="1" u="sng" dirty="0">
              <a:solidFill>
                <a:schemeClr val="tx1"/>
              </a:solidFill>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JO" sz="6000" b="1" dirty="0">
                <a:solidFill>
                  <a:schemeClr val="bg1"/>
                </a:solidFill>
                <a:latin typeface="Arabic Typesetting" panose="03020402040406030203" pitchFamily="66" charset="-78"/>
                <a:cs typeface="Arabic Typesetting" panose="03020402040406030203" pitchFamily="66" charset="-78"/>
              </a:rPr>
              <a:t>ت</a:t>
            </a:r>
            <a:r>
              <a:rPr lang="ar-SA" sz="6000" b="1" dirty="0">
                <a:solidFill>
                  <a:schemeClr val="bg1"/>
                </a:solidFill>
                <a:latin typeface="Arabic Typesetting" panose="03020402040406030203" pitchFamily="66" charset="-78"/>
                <a:cs typeface="Arabic Typesetting" panose="03020402040406030203" pitchFamily="66" charset="-78"/>
              </a:rPr>
              <a:t>ستخدم </a:t>
            </a:r>
            <a:r>
              <a:rPr lang="ar-JO" sz="6000" b="1" dirty="0">
                <a:solidFill>
                  <a:schemeClr val="bg1"/>
                </a:solidFill>
                <a:latin typeface="Arabic Typesetting" panose="03020402040406030203" pitchFamily="66" charset="-78"/>
                <a:cs typeface="Arabic Typesetting" panose="03020402040406030203" pitchFamily="66" charset="-78"/>
              </a:rPr>
              <a:t>ا</a:t>
            </a:r>
            <a:r>
              <a:rPr lang="ar-SA" sz="6000" b="1" dirty="0">
                <a:solidFill>
                  <a:schemeClr val="bg1"/>
                </a:solidFill>
                <a:latin typeface="Arabic Typesetting" panose="03020402040406030203" pitchFamily="66" charset="-78"/>
                <a:cs typeface="Arabic Typesetting" panose="03020402040406030203" pitchFamily="66" charset="-78"/>
              </a:rPr>
              <a:t>لقبعة البيضاء وحدها</a:t>
            </a:r>
            <a:r>
              <a:rPr lang="en-US" sz="6000" b="1" dirty="0">
                <a:solidFill>
                  <a:schemeClr val="bg1"/>
                </a:solidFill>
                <a:latin typeface="Arabic Typesetting" panose="03020402040406030203" pitchFamily="66" charset="-78"/>
                <a:cs typeface="Arabic Typesetting" panose="03020402040406030203" pitchFamily="66" charset="-78"/>
              </a:rPr>
              <a:t> </a:t>
            </a:r>
            <a:endParaRPr lang="ar-JO" sz="6000" b="1" dirty="0">
              <a:solidFill>
                <a:schemeClr val="bg1"/>
              </a:solidFill>
              <a:latin typeface="Arabic Typesetting" panose="03020402040406030203" pitchFamily="66" charset="-78"/>
              <a:cs typeface="Arabic Typesetting" panose="03020402040406030203" pitchFamily="66" charset="-78"/>
            </a:endParaRPr>
          </a:p>
        </p:txBody>
      </p:sp>
      <p:graphicFrame>
        <p:nvGraphicFramePr>
          <p:cNvPr id="9" name="رسم تخطيطي 9"/>
          <p:cNvGraphicFramePr/>
          <p:nvPr>
            <p:extLst>
              <p:ext uri="{D42A27DB-BD31-4B8C-83A1-F6EECF244321}">
                <p14:modId xmlns:p14="http://schemas.microsoft.com/office/powerpoint/2010/main" val="4043428889"/>
              </p:ext>
            </p:extLst>
          </p:nvPr>
        </p:nvGraphicFramePr>
        <p:xfrm>
          <a:off x="289622" y="1840348"/>
          <a:ext cx="8182586" cy="43931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مستطيل 8"/>
          <p:cNvSpPr/>
          <p:nvPr/>
        </p:nvSpPr>
        <p:spPr>
          <a:xfrm>
            <a:off x="5528988" y="998394"/>
            <a:ext cx="3714776" cy="646331"/>
          </a:xfrm>
          <a:prstGeom prst="rect">
            <a:avLst/>
          </a:prstGeom>
          <a:solidFill>
            <a:schemeClr val="bg1"/>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a:spAutoFit/>
          </a:bodyPr>
          <a:lstStyle/>
          <a:p>
            <a:r>
              <a:rPr lang="ar-SA" sz="3600" b="1" u="sng" dirty="0">
                <a:latin typeface="Arabic Typesetting" panose="03020402040406030203" pitchFamily="66" charset="-78"/>
                <a:cs typeface="Arabic Typesetting" panose="03020402040406030203" pitchFamily="66" charset="-78"/>
              </a:rPr>
              <a:t>في المواقف التالية</a:t>
            </a:r>
            <a:r>
              <a:rPr lang="en-US" sz="3600" b="1" dirty="0">
                <a:latin typeface="Arabic Typesetting" panose="03020402040406030203" pitchFamily="66" charset="-78"/>
                <a:cs typeface="Arabic Typesetting" panose="03020402040406030203" pitchFamily="66" charset="-78"/>
              </a:rPr>
              <a:t>:</a:t>
            </a:r>
          </a:p>
        </p:txBody>
      </p:sp>
      <p:pic>
        <p:nvPicPr>
          <p:cNvPr id="21" name="Picture 4" descr="C:\Users\CABITB\Desktop\inسسdex.png"/>
          <p:cNvPicPr>
            <a:picLocks noChangeAspect="1" noChangeArrowheads="1"/>
          </p:cNvPicPr>
          <p:nvPr/>
        </p:nvPicPr>
        <p:blipFill>
          <a:blip r:embed="rId8"/>
          <a:srcRect/>
          <a:stretch>
            <a:fillRect/>
          </a:stretch>
        </p:blipFill>
        <p:spPr bwMode="auto">
          <a:xfrm>
            <a:off x="643002" y="549843"/>
            <a:ext cx="2000264" cy="2000264"/>
          </a:xfrm>
          <a:prstGeom prst="rect">
            <a:avLst/>
          </a:prstGeom>
          <a:noFill/>
        </p:spPr>
      </p:pic>
      <p:sp>
        <p:nvSpPr>
          <p:cNvPr id="5" name="مستطيل 4"/>
          <p:cNvSpPr/>
          <p:nvPr/>
        </p:nvSpPr>
        <p:spPr>
          <a:xfrm>
            <a:off x="370434" y="5906176"/>
            <a:ext cx="1154483" cy="523220"/>
          </a:xfrm>
          <a:prstGeom prst="rect">
            <a:avLst/>
          </a:prstGeom>
          <a:noFill/>
        </p:spPr>
        <p:txBody>
          <a:bodyPr wrap="non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22" name="مربع نص 2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2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65</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pPr algn="l" rtl="0"/>
            <a:endParaRPr lang="ar-JO">
              <a:latin typeface="Arabic Typesetting" panose="03020402040406030203" pitchFamily="66" charset="-78"/>
              <a:cs typeface="Arabic Typesetting" panose="03020402040406030203" pitchFamily="66" charset="-78"/>
            </a:endParaRPr>
          </a:p>
        </p:txBody>
      </p:sp>
      <p:sp>
        <p:nvSpPr>
          <p:cNvPr id="4101" name="Rectangle 5"/>
          <p:cNvSpPr>
            <a:spLocks noGrp="1" noChangeArrowheads="1"/>
          </p:cNvSpPr>
          <p:nvPr>
            <p:ph type="body" idx="4294967295"/>
          </p:nvPr>
        </p:nvSpPr>
        <p:spPr>
          <a:xfrm>
            <a:off x="0" y="2332038"/>
            <a:ext cx="8229600" cy="4525962"/>
          </a:xfrm>
          <a:noFill/>
        </p:spPr>
        <p:txBody>
          <a:bodyPr lIns="90488" tIns="44450" rIns="90488" bIns="44450"/>
          <a:lstStyle/>
          <a:p>
            <a:pPr marL="469900" indent="-469900">
              <a:buFontTx/>
              <a:buNone/>
            </a:pPr>
            <a:endParaRPr lang="ar-EG" sz="3400" b="1" u="sng" dirty="0">
              <a:solidFill>
                <a:schemeClr val="tx1"/>
              </a:solidFill>
              <a:latin typeface="Arabic Typesetting" panose="03020402040406030203" pitchFamily="66" charset="-78"/>
              <a:cs typeface="Arabic Typesetting" panose="03020402040406030203" pitchFamily="66" charset="-78"/>
            </a:endParaRPr>
          </a:p>
          <a:p>
            <a:pPr marL="469900" indent="-469900"/>
            <a:endParaRPr lang="en-US" sz="3400" b="1" dirty="0">
              <a:solidFill>
                <a:schemeClr val="tx1"/>
              </a:solidFill>
              <a:latin typeface="Arabic Typesetting" panose="03020402040406030203" pitchFamily="66" charset="-78"/>
              <a:cs typeface="Arabic Typesetting" panose="03020402040406030203" pitchFamily="66" charset="-78"/>
            </a:endParaRPr>
          </a:p>
          <a:p>
            <a:pPr marL="469900" indent="-469900"/>
            <a:endParaRPr lang="ar-JO" sz="3400" dirty="0">
              <a:solidFill>
                <a:schemeClr val="tx1"/>
              </a:solidFill>
              <a:latin typeface="Arabic Typesetting" panose="03020402040406030203" pitchFamily="66" charset="-78"/>
              <a:cs typeface="Arabic Typesetting" panose="03020402040406030203" pitchFamily="66" charset="-78"/>
            </a:endParaRPr>
          </a:p>
          <a:p>
            <a:pPr marL="469900" indent="-469900">
              <a:buFontTx/>
              <a:buNone/>
            </a:pPr>
            <a:endParaRPr lang="en-US" sz="3400" dirty="0">
              <a:solidFill>
                <a:schemeClr val="tx1"/>
              </a:solidFill>
              <a:latin typeface="Arabic Typesetting" panose="03020402040406030203" pitchFamily="66" charset="-78"/>
              <a:cs typeface="Arabic Typesetting" panose="03020402040406030203" pitchFamily="66" charset="-78"/>
            </a:endParaRPr>
          </a:p>
        </p:txBody>
      </p:sp>
      <p:sp>
        <p:nvSpPr>
          <p:cNvPr id="10" name="Subtitle 2"/>
          <p:cNvSpPr txBox="1">
            <a:spLocks/>
          </p:cNvSpPr>
          <p:nvPr/>
        </p:nvSpPr>
        <p:spPr>
          <a:xfrm>
            <a:off x="-32" y="-24"/>
            <a:ext cx="9144000" cy="1143000"/>
          </a:xfrm>
          <a:prstGeom prst="rect">
            <a:avLst/>
          </a:prstGeom>
          <a:scene3d>
            <a:camera prst="orthographicFront">
              <a:rot lat="0" lon="0" rev="0"/>
            </a:camera>
            <a:lightRig rig="balanced" dir="t">
              <a:rot lat="0" lon="0" rev="0"/>
            </a:lightRig>
          </a:scene3d>
        </p:spPr>
        <p:style>
          <a:lnRef idx="0">
            <a:schemeClr val="accent4"/>
          </a:lnRef>
          <a:fillRef idx="3">
            <a:schemeClr val="accent4"/>
          </a:fillRef>
          <a:effectRef idx="3">
            <a:schemeClr val="accent4"/>
          </a:effectRef>
          <a:fontRef idx="minor">
            <a:schemeClr val="lt1"/>
          </a:fontRef>
        </p:style>
        <p:txBody>
          <a:bodyPr anchor="b"/>
          <a:lstStyle/>
          <a:p>
            <a:pPr lvl="0" algn="ctr">
              <a:defRPr/>
            </a:pPr>
            <a:r>
              <a:rPr lang="ar-SA" sz="6000" b="1" dirty="0">
                <a:solidFill>
                  <a:schemeClr val="tx1"/>
                </a:solidFill>
                <a:latin typeface="Arabic Typesetting" panose="03020402040406030203" pitchFamily="66" charset="-78"/>
                <a:cs typeface="Arabic Typesetting" panose="03020402040406030203" pitchFamily="66" charset="-78"/>
              </a:rPr>
              <a:t>القبعة السوداء</a:t>
            </a:r>
            <a:endParaRPr lang="en-US" sz="6000" b="1" dirty="0">
              <a:solidFill>
                <a:schemeClr val="tx1"/>
              </a:solidFill>
              <a:latin typeface="Arabic Typesetting" panose="03020402040406030203" pitchFamily="66" charset="-78"/>
              <a:cs typeface="Arabic Typesetting" panose="03020402040406030203" pitchFamily="66" charset="-78"/>
            </a:endParaRPr>
          </a:p>
        </p:txBody>
      </p:sp>
      <p:sp>
        <p:nvSpPr>
          <p:cNvPr id="13" name="مستطيل 8"/>
          <p:cNvSpPr/>
          <p:nvPr/>
        </p:nvSpPr>
        <p:spPr>
          <a:xfrm>
            <a:off x="5357818" y="1285860"/>
            <a:ext cx="2653708" cy="646331"/>
          </a:xfrm>
          <a:prstGeom prst="rect">
            <a:avLst/>
          </a:prstGeom>
          <a:solidFill>
            <a:schemeClr val="bg1"/>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a:spAutoFit/>
          </a:bodyPr>
          <a:lstStyle/>
          <a:p>
            <a:pPr marL="342900" lvl="0" indent="-342900">
              <a:spcBef>
                <a:spcPct val="20000"/>
              </a:spcBef>
              <a:defRPr/>
            </a:pPr>
            <a:r>
              <a:rPr lang="ar-SA" sz="3600" b="1" u="sng" dirty="0">
                <a:latin typeface="Arabic Typesetting" panose="03020402040406030203" pitchFamily="66" charset="-78"/>
                <a:cs typeface="Arabic Typesetting" panose="03020402040406030203" pitchFamily="66" charset="-78"/>
              </a:rPr>
              <a:t>و تركز على</a:t>
            </a:r>
            <a:r>
              <a:rPr lang="en-US" sz="3600" b="1" u="sng" dirty="0">
                <a:latin typeface="Arabic Typesetting" panose="03020402040406030203" pitchFamily="66" charset="-78"/>
                <a:cs typeface="Arabic Typesetting" panose="03020402040406030203" pitchFamily="66" charset="-78"/>
              </a:rPr>
              <a:t> :</a:t>
            </a:r>
            <a:r>
              <a:rPr lang="en-US" sz="3600" b="1" dirty="0">
                <a:latin typeface="Arabic Typesetting" panose="03020402040406030203" pitchFamily="66" charset="-78"/>
                <a:cs typeface="Arabic Typesetting" panose="03020402040406030203" pitchFamily="66" charset="-78"/>
              </a:rPr>
              <a:t> </a:t>
            </a:r>
          </a:p>
        </p:txBody>
      </p:sp>
      <p:graphicFrame>
        <p:nvGraphicFramePr>
          <p:cNvPr id="14" name="رسم تخطيطي 9"/>
          <p:cNvGraphicFramePr/>
          <p:nvPr>
            <p:extLst>
              <p:ext uri="{D42A27DB-BD31-4B8C-83A1-F6EECF244321}">
                <p14:modId xmlns:p14="http://schemas.microsoft.com/office/powerpoint/2010/main" val="76018636"/>
              </p:ext>
            </p:extLst>
          </p:nvPr>
        </p:nvGraphicFramePr>
        <p:xfrm>
          <a:off x="1571604" y="2143116"/>
          <a:ext cx="7215174"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8305" name="Picture 1" descr="D:\a.s.a\برشورات\png\صورة5.png"/>
          <p:cNvPicPr>
            <a:picLocks noChangeAspect="1" noChangeArrowheads="1"/>
          </p:cNvPicPr>
          <p:nvPr/>
        </p:nvPicPr>
        <p:blipFill>
          <a:blip r:embed="rId8"/>
          <a:srcRect/>
          <a:stretch>
            <a:fillRect/>
          </a:stretch>
        </p:blipFill>
        <p:spPr bwMode="auto">
          <a:xfrm>
            <a:off x="428596" y="928670"/>
            <a:ext cx="1652588" cy="1660525"/>
          </a:xfrm>
          <a:prstGeom prst="rect">
            <a:avLst/>
          </a:prstGeom>
          <a:noFill/>
        </p:spPr>
      </p:pic>
      <p:sp>
        <p:nvSpPr>
          <p:cNvPr id="7" name="مستطيل 6"/>
          <p:cNvSpPr/>
          <p:nvPr/>
        </p:nvSpPr>
        <p:spPr>
          <a:xfrm>
            <a:off x="-571536" y="5500703"/>
            <a:ext cx="2786082" cy="523220"/>
          </a:xfrm>
          <a:prstGeom prst="rect">
            <a:avLst/>
          </a:prstGeom>
          <a:noFill/>
        </p:spPr>
        <p:txBody>
          <a:bodyPr wrap="squar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5" name="مربع نص 14"/>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6"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66</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pPr algn="l" rtl="0"/>
            <a:endParaRPr lang="ar-JO">
              <a:latin typeface="Arabic Typesetting" panose="03020402040406030203" pitchFamily="66" charset="-78"/>
              <a:cs typeface="Arabic Typesetting" panose="03020402040406030203" pitchFamily="66" charset="-78"/>
            </a:endParaRPr>
          </a:p>
        </p:txBody>
      </p:sp>
      <p:sp>
        <p:nvSpPr>
          <p:cNvPr id="7171"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pPr algn="l" rtl="0"/>
            <a:endParaRPr lang="ar-JO">
              <a:latin typeface="Arabic Typesetting" panose="03020402040406030203" pitchFamily="66" charset="-78"/>
              <a:cs typeface="Arabic Typesetting" panose="03020402040406030203" pitchFamily="66" charset="-78"/>
            </a:endParaRPr>
          </a:p>
        </p:txBody>
      </p:sp>
      <p:sp>
        <p:nvSpPr>
          <p:cNvPr id="11"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defRPr/>
            </a:pPr>
            <a:r>
              <a:rPr lang="ar-SA" sz="6600" b="1" cap="all" dirty="0">
                <a:solidFill>
                  <a:schemeClr val="tx1"/>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القبعة السوداء</a:t>
            </a:r>
            <a:endParaRPr lang="en-US" sz="6600" cap="all" dirty="0">
              <a:solidFill>
                <a:schemeClr val="tx1"/>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10" name="مستطيل 8"/>
          <p:cNvSpPr/>
          <p:nvPr/>
        </p:nvSpPr>
        <p:spPr>
          <a:xfrm>
            <a:off x="6286480" y="857232"/>
            <a:ext cx="2857520" cy="646331"/>
          </a:xfrm>
          <a:prstGeom prst="rect">
            <a:avLst/>
          </a:prstGeom>
          <a:solidFill>
            <a:schemeClr val="bg1"/>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a:spAutoFit/>
          </a:bodyPr>
          <a:lstStyle/>
          <a:p>
            <a:pPr marL="469900" indent="-469900">
              <a:buFontTx/>
              <a:buNone/>
            </a:pPr>
            <a:r>
              <a:rPr lang="ar-SA" sz="3600" b="1" u="sng" dirty="0">
                <a:latin typeface="Arabic Typesetting" panose="03020402040406030203" pitchFamily="66" charset="-78"/>
                <a:cs typeface="Arabic Typesetting" panose="03020402040406030203" pitchFamily="66" charset="-78"/>
              </a:rPr>
              <a:t>النقاط الأساسية</a:t>
            </a:r>
            <a:r>
              <a:rPr lang="en-US" sz="3600" dirty="0">
                <a:latin typeface="Arabic Typesetting" panose="03020402040406030203" pitchFamily="66" charset="-78"/>
                <a:cs typeface="Arabic Typesetting" panose="03020402040406030203" pitchFamily="66" charset="-78"/>
              </a:rPr>
              <a:t> </a:t>
            </a:r>
            <a:r>
              <a:rPr lang="ar-JO" sz="3600" dirty="0">
                <a:latin typeface="Arabic Typesetting" panose="03020402040406030203" pitchFamily="66" charset="-78"/>
                <a:cs typeface="Arabic Typesetting" panose="03020402040406030203" pitchFamily="66" charset="-78"/>
              </a:rPr>
              <a:t>:</a:t>
            </a:r>
          </a:p>
        </p:txBody>
      </p:sp>
      <p:grpSp>
        <p:nvGrpSpPr>
          <p:cNvPr id="13" name="Group 12"/>
          <p:cNvGrpSpPr/>
          <p:nvPr/>
        </p:nvGrpSpPr>
        <p:grpSpPr>
          <a:xfrm>
            <a:off x="331011" y="1684559"/>
            <a:ext cx="8249032" cy="4411681"/>
            <a:chOff x="571472" y="1785926"/>
            <a:chExt cx="8572560" cy="4714908"/>
          </a:xfrm>
          <a:solidFill>
            <a:schemeClr val="accent1"/>
          </a:solidFill>
        </p:grpSpPr>
        <p:graphicFrame>
          <p:nvGraphicFramePr>
            <p:cNvPr id="14" name="رسم تخطيطي 9"/>
            <p:cNvGraphicFramePr/>
            <p:nvPr>
              <p:extLst>
                <p:ext uri="{D42A27DB-BD31-4B8C-83A1-F6EECF244321}">
                  <p14:modId xmlns:p14="http://schemas.microsoft.com/office/powerpoint/2010/main" val="3727005498"/>
                </p:ext>
              </p:extLst>
            </p:nvPr>
          </p:nvGraphicFramePr>
          <p:xfrm>
            <a:off x="571472" y="1785926"/>
            <a:ext cx="8572528"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ectangle 14"/>
            <p:cNvSpPr/>
            <p:nvPr/>
          </p:nvSpPr>
          <p:spPr>
            <a:xfrm>
              <a:off x="571504" y="5946434"/>
              <a:ext cx="8572528" cy="554400"/>
            </a:xfrm>
            <a:prstGeom prst="rect">
              <a:avLst/>
            </a:prstGeom>
            <a:solidFill>
              <a:srgbClr val="FFFF00"/>
            </a:solidFill>
            <a:ln/>
          </p:spPr>
          <p:style>
            <a:lnRef idx="3">
              <a:schemeClr val="lt1"/>
            </a:lnRef>
            <a:fillRef idx="1">
              <a:schemeClr val="dk1"/>
            </a:fillRef>
            <a:effectRef idx="1">
              <a:schemeClr val="dk1"/>
            </a:effectRef>
            <a:fontRef idx="minor">
              <a:schemeClr val="lt1"/>
            </a:fontRef>
          </p:style>
        </p:sp>
        <p:grpSp>
          <p:nvGrpSpPr>
            <p:cNvPr id="16" name="Group 14"/>
            <p:cNvGrpSpPr/>
            <p:nvPr/>
          </p:nvGrpSpPr>
          <p:grpSpPr>
            <a:xfrm>
              <a:off x="973343" y="5698627"/>
              <a:ext cx="8162310" cy="649440"/>
              <a:chOff x="401839" y="3077151"/>
              <a:chExt cx="8162310" cy="649440"/>
            </a:xfrm>
            <a:grpFill/>
            <a:scene3d>
              <a:camera prst="orthographicFront">
                <a:rot lat="0" lon="0" rev="0"/>
              </a:camera>
              <a:lightRig rig="balanced" dir="t">
                <a:rot lat="0" lon="0" rev="8700000"/>
              </a:lightRig>
            </a:scene3d>
          </p:grpSpPr>
          <p:sp>
            <p:nvSpPr>
              <p:cNvPr id="17" name="Rounded Rectangle 16"/>
              <p:cNvSpPr/>
              <p:nvPr/>
            </p:nvSpPr>
            <p:spPr>
              <a:xfrm>
                <a:off x="401839" y="3077151"/>
                <a:ext cx="8162310" cy="649440"/>
              </a:xfrm>
              <a:prstGeom prst="roundRect">
                <a:avLst/>
              </a:prstGeom>
              <a:grpFill/>
              <a:ln>
                <a:noFill/>
              </a:ln>
              <a:effectLst>
                <a:outerShdw blurRad="44450" dist="27940" dir="5400000" algn="ctr">
                  <a:srgbClr val="000000">
                    <a:alpha val="32000"/>
                  </a:srgbClr>
                </a:outerShdw>
              </a:effectLst>
              <a:sp3d>
                <a:bevelT w="190500" h="38100"/>
              </a:sp3d>
            </p:spPr>
            <p:style>
              <a:lnRef idx="1">
                <a:schemeClr val="accent5"/>
              </a:lnRef>
              <a:fillRef idx="2">
                <a:schemeClr val="accent5"/>
              </a:fillRef>
              <a:effectRef idx="1">
                <a:schemeClr val="accent5"/>
              </a:effectRef>
              <a:fontRef idx="minor">
                <a:schemeClr val="dk1"/>
              </a:fontRef>
            </p:style>
            <p:txBody>
              <a:bodyPr/>
              <a:lstStyle/>
              <a:p>
                <a:pPr marL="469900" indent="-469900"/>
                <a:r>
                  <a:rPr lang="ar-SA" sz="4400" b="1" dirty="0">
                    <a:solidFill>
                      <a:schemeClr val="bg1"/>
                    </a:solidFill>
                    <a:latin typeface="Arabic Typesetting" panose="03020402040406030203" pitchFamily="66" charset="-78"/>
                    <a:cs typeface="Arabic Typesetting" panose="03020402040406030203" pitchFamily="66" charset="-78"/>
                  </a:rPr>
                  <a:t>تسبب مشاكل جمة اذا زاد استخدامها</a:t>
                </a:r>
                <a:r>
                  <a:rPr lang="en-US" sz="4400" b="1" dirty="0">
                    <a:solidFill>
                      <a:schemeClr val="bg1"/>
                    </a:solidFill>
                    <a:latin typeface="Arabic Typesetting" panose="03020402040406030203" pitchFamily="66" charset="-78"/>
                    <a:cs typeface="Arabic Typesetting" panose="03020402040406030203" pitchFamily="66" charset="-78"/>
                  </a:rPr>
                  <a:t> </a:t>
                </a:r>
                <a:endParaRPr lang="ar-JO" sz="4400" b="1" dirty="0">
                  <a:solidFill>
                    <a:schemeClr val="bg1"/>
                  </a:solidFill>
                  <a:latin typeface="Arabic Typesetting" panose="03020402040406030203" pitchFamily="66" charset="-78"/>
                  <a:cs typeface="Arabic Typesetting" panose="03020402040406030203" pitchFamily="66" charset="-78"/>
                </a:endParaRPr>
              </a:p>
            </p:txBody>
          </p:sp>
          <p:sp>
            <p:nvSpPr>
              <p:cNvPr id="18" name="Rounded Rectangle 5"/>
              <p:cNvSpPr/>
              <p:nvPr/>
            </p:nvSpPr>
            <p:spPr>
              <a:xfrm>
                <a:off x="433542" y="3108854"/>
                <a:ext cx="8098904" cy="586034"/>
              </a:xfrm>
              <a:prstGeom prst="rect">
                <a:avLst/>
              </a:prstGeom>
              <a:solidFill>
                <a:schemeClr val="tx1"/>
              </a:solidFill>
              <a:sp3d/>
            </p:spPr>
            <p:style>
              <a:lnRef idx="0">
                <a:scrgbClr r="0" g="0" b="0"/>
              </a:lnRef>
              <a:fillRef idx="0">
                <a:scrgbClr r="0" g="0" b="0"/>
              </a:fillRef>
              <a:effectRef idx="0">
                <a:scrgbClr r="0" g="0" b="0"/>
              </a:effectRef>
              <a:fontRef idx="minor">
                <a:schemeClr val="dk1"/>
              </a:fontRef>
            </p:style>
            <p:txBody>
              <a:bodyPr spcFirstLastPara="0" vert="horz" wrap="square" lIns="226815" tIns="0" rIns="226815" bIns="0" numCol="1" spcCol="1270" anchor="ctr" anchorCtr="0">
                <a:noAutofit/>
              </a:bodyPr>
              <a:lstStyle/>
              <a:p>
                <a:pPr>
                  <a:defRPr/>
                </a:pPr>
                <a:r>
                  <a:rPr lang="ar-EG" sz="4800" b="1" dirty="0">
                    <a:solidFill>
                      <a:schemeClr val="bg1"/>
                    </a:solidFill>
                    <a:latin typeface="Arabic Typesetting" panose="03020402040406030203" pitchFamily="66" charset="-78"/>
                    <a:cs typeface="Arabic Typesetting" panose="03020402040406030203" pitchFamily="66" charset="-78"/>
                  </a:rPr>
                  <a:t> </a:t>
                </a:r>
                <a:endParaRPr lang="en-US" sz="4800" b="1" dirty="0">
                  <a:solidFill>
                    <a:schemeClr val="bg1"/>
                  </a:solidFill>
                  <a:latin typeface="Arabic Typesetting" panose="03020402040406030203" pitchFamily="66" charset="-78"/>
                  <a:cs typeface="Arabic Typesetting" panose="03020402040406030203" pitchFamily="66" charset="-78"/>
                </a:endParaRPr>
              </a:p>
            </p:txBody>
          </p:sp>
        </p:grpSp>
      </p:grpSp>
      <p:pic>
        <p:nvPicPr>
          <p:cNvPr id="21" name="Picture 1" descr="D:\a.s.a\برشورات\png\صورة5.png"/>
          <p:cNvPicPr>
            <a:picLocks noChangeAspect="1" noChangeArrowheads="1"/>
          </p:cNvPicPr>
          <p:nvPr/>
        </p:nvPicPr>
        <p:blipFill>
          <a:blip r:embed="rId8"/>
          <a:srcRect/>
          <a:stretch>
            <a:fillRect/>
          </a:stretch>
        </p:blipFill>
        <p:spPr bwMode="auto">
          <a:xfrm>
            <a:off x="1102401" y="214314"/>
            <a:ext cx="1652588" cy="1660525"/>
          </a:xfrm>
          <a:prstGeom prst="rect">
            <a:avLst/>
          </a:prstGeom>
          <a:noFill/>
        </p:spPr>
      </p:pic>
      <p:sp>
        <p:nvSpPr>
          <p:cNvPr id="8" name="مستطيل 7"/>
          <p:cNvSpPr/>
          <p:nvPr/>
        </p:nvSpPr>
        <p:spPr>
          <a:xfrm>
            <a:off x="-571536" y="5997379"/>
            <a:ext cx="3071834" cy="646331"/>
          </a:xfrm>
          <a:prstGeom prst="rect">
            <a:avLst/>
          </a:prstGeom>
          <a:noFill/>
        </p:spPr>
        <p:txBody>
          <a:bodyPr wrap="square" lIns="91440" tIns="45720" rIns="91440" bIns="45720">
            <a:spAutoFit/>
          </a:bodyPr>
          <a:lstStyle/>
          <a:p>
            <a:pPr algn="ctr"/>
            <a:r>
              <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20" name="مربع نص 1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22"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67</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051720" y="2049966"/>
            <a:ext cx="7929618" cy="2862322"/>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a:contourClr>
              <a:srgbClr val="FFFFFF"/>
            </a:contourClr>
          </a:sp3d>
        </p:spPr>
        <p:style>
          <a:lnRef idx="1">
            <a:schemeClr val="accent6"/>
          </a:lnRef>
          <a:fillRef idx="2">
            <a:schemeClr val="accent6"/>
          </a:fillRef>
          <a:effectRef idx="1">
            <a:schemeClr val="accent6"/>
          </a:effectRef>
          <a:fontRef idx="minor">
            <a:schemeClr val="dk1"/>
          </a:fontRef>
        </p:style>
        <p:txBody>
          <a:bodyPr wrap="square">
            <a:spAutoFit/>
          </a:bodyPr>
          <a:lstStyle/>
          <a:p>
            <a:pPr>
              <a:buFont typeface="Arial" pitchFamily="34" charset="0"/>
              <a:buChar char="•"/>
            </a:pPr>
            <a:r>
              <a:rPr lang="ar-EG" sz="3600" b="1" dirty="0">
                <a:solidFill>
                  <a:srgbClr val="C00000"/>
                </a:solidFill>
                <a:latin typeface="Arabic Typesetting" panose="03020402040406030203" pitchFamily="66" charset="-78"/>
                <a:cs typeface="Arabic Typesetting" panose="03020402040406030203" pitchFamily="66" charset="-78"/>
              </a:rPr>
              <a:t>التفكير الحدسي </a:t>
            </a:r>
            <a:r>
              <a:rPr lang="en-US" sz="3600" b="1" dirty="0">
                <a:solidFill>
                  <a:srgbClr val="C00000"/>
                </a:solidFill>
                <a:latin typeface="Arabic Typesetting" panose="03020402040406030203" pitchFamily="66" charset="-78"/>
                <a:cs typeface="Arabic Typesetting" panose="03020402040406030203" pitchFamily="66" charset="-78"/>
              </a:rPr>
              <a:t>intuitive</a:t>
            </a:r>
          </a:p>
          <a:p>
            <a:pPr>
              <a:buFont typeface="Arial" pitchFamily="34" charset="0"/>
              <a:buChar char="•"/>
            </a:pPr>
            <a:r>
              <a:rPr lang="ar-EG" sz="3600" b="1" dirty="0">
                <a:solidFill>
                  <a:srgbClr val="C00000"/>
                </a:solidFill>
                <a:latin typeface="Arabic Typesetting" panose="03020402040406030203" pitchFamily="66" charset="-78"/>
                <a:cs typeface="Arabic Typesetting" panose="03020402040406030203" pitchFamily="66" charset="-78"/>
              </a:rPr>
              <a:t>لون يعبر عن المشاعر و الأحاسيس الداخلية .</a:t>
            </a:r>
          </a:p>
          <a:p>
            <a:pPr>
              <a:buFont typeface="Arial" pitchFamily="34" charset="0"/>
              <a:buChar char="•"/>
            </a:pPr>
            <a:r>
              <a:rPr lang="ar-EG" sz="3600" b="1" dirty="0">
                <a:solidFill>
                  <a:srgbClr val="C00000"/>
                </a:solidFill>
                <a:latin typeface="Arabic Typesetting" panose="03020402040406030203" pitchFamily="66" charset="-78"/>
                <a:cs typeface="Arabic Typesetting" panose="03020402040406030203" pitchFamily="66" charset="-78"/>
              </a:rPr>
              <a:t>مرتبط بالحدس</a:t>
            </a:r>
          </a:p>
          <a:p>
            <a:pPr>
              <a:buFont typeface="Arial" pitchFamily="34" charset="0"/>
              <a:buChar char="•"/>
            </a:pPr>
            <a:r>
              <a:rPr lang="ar-EG" sz="3600" b="1" dirty="0">
                <a:solidFill>
                  <a:srgbClr val="C00000"/>
                </a:solidFill>
                <a:latin typeface="Arabic Typesetting" panose="03020402040406030203" pitchFamily="66" charset="-78"/>
                <a:cs typeface="Arabic Typesetting" panose="03020402040406030203" pitchFamily="66" charset="-78"/>
              </a:rPr>
              <a:t>ليس له علاقة بالحقائق ولا بالمعلومات ولا بما هو منطقي , ولكن بكيف نشعر  الآن</a:t>
            </a:r>
            <a:endParaRPr lang="en-US" sz="3600" b="1" dirty="0">
              <a:solidFill>
                <a:srgbClr val="C00000"/>
              </a:solidFill>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4400" b="1" dirty="0">
                <a:solidFill>
                  <a:srgbClr val="C00000"/>
                </a:solidFill>
                <a:latin typeface="Arabic Typesetting" panose="03020402040406030203" pitchFamily="66" charset="-78"/>
                <a:cs typeface="Arabic Typesetting" panose="03020402040406030203" pitchFamily="66" charset="-78"/>
              </a:rPr>
              <a:t>القبعة الحمراء - المشاعر ، الحدس، العواطف</a:t>
            </a:r>
            <a:r>
              <a:rPr lang="en-US" sz="4400" b="1" dirty="0">
                <a:solidFill>
                  <a:srgbClr val="C00000"/>
                </a:solidFill>
                <a:latin typeface="Arabic Typesetting" panose="03020402040406030203" pitchFamily="66" charset="-78"/>
                <a:cs typeface="Arabic Typesetting" panose="03020402040406030203" pitchFamily="66" charset="-78"/>
              </a:rPr>
              <a:t> </a:t>
            </a:r>
            <a:r>
              <a:rPr lang="ar-EG" sz="4400" b="1" dirty="0">
                <a:solidFill>
                  <a:srgbClr val="C00000"/>
                </a:solidFill>
                <a:latin typeface="Arabic Typesetting" panose="03020402040406030203" pitchFamily="66" charset="-78"/>
                <a:cs typeface="Arabic Typesetting" panose="03020402040406030203" pitchFamily="66" charset="-78"/>
              </a:rPr>
              <a:t> </a:t>
            </a:r>
          </a:p>
        </p:txBody>
      </p:sp>
      <p:pic>
        <p:nvPicPr>
          <p:cNvPr id="68611" name="Picture 3" descr="D:\a.s.a\برشورات\png\صورة6.png"/>
          <p:cNvPicPr>
            <a:picLocks noChangeAspect="1" noChangeArrowheads="1"/>
          </p:cNvPicPr>
          <p:nvPr/>
        </p:nvPicPr>
        <p:blipFill>
          <a:blip r:embed="rId2"/>
          <a:srcRect/>
          <a:stretch>
            <a:fillRect/>
          </a:stretch>
        </p:blipFill>
        <p:spPr bwMode="auto">
          <a:xfrm>
            <a:off x="414503" y="1072569"/>
            <a:ext cx="1730375" cy="1730375"/>
          </a:xfrm>
          <a:prstGeom prst="rect">
            <a:avLst/>
          </a:prstGeom>
          <a:noFill/>
        </p:spPr>
      </p:pic>
      <p:sp>
        <p:nvSpPr>
          <p:cNvPr id="4" name="مستطيل 3"/>
          <p:cNvSpPr/>
          <p:nvPr/>
        </p:nvSpPr>
        <p:spPr>
          <a:xfrm>
            <a:off x="858354" y="5659955"/>
            <a:ext cx="877163" cy="400110"/>
          </a:xfrm>
          <a:prstGeom prst="rect">
            <a:avLst/>
          </a:prstGeom>
          <a:noFill/>
        </p:spPr>
        <p:txBody>
          <a:bodyPr wrap="none" lIns="91440" tIns="45720" rIns="91440" bIns="45720">
            <a:spAutoFit/>
          </a:bodyPr>
          <a:lstStyle/>
          <a:p>
            <a:pPr algn="ct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0" name="مربع نص 9"/>
          <p:cNvSpPr txBox="1"/>
          <p:nvPr/>
        </p:nvSpPr>
        <p:spPr>
          <a:xfrm>
            <a:off x="928662" y="6429396"/>
            <a:ext cx="7500958" cy="400110"/>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sz="2000"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2"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0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68</a:t>
            </a:fld>
            <a:endParaRPr kumimoji="0" lang="ar-SA" sz="20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pPr algn="l" eaLnBrk="0" hangingPunct="0"/>
            <a:endParaRPr lang="ar-SA" sz="2400">
              <a:latin typeface="Arabic Typesetting" panose="03020402040406030203" pitchFamily="66" charset="-78"/>
              <a:cs typeface="Arabic Typesetting" panose="03020402040406030203" pitchFamily="66" charset="-78"/>
            </a:endParaRPr>
          </a:p>
        </p:txBody>
      </p:sp>
      <p:sp>
        <p:nvSpPr>
          <p:cNvPr id="25604"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pPr algn="l" eaLnBrk="0" hangingPunct="0"/>
            <a:endParaRPr lang="ar-SA" sz="2400">
              <a:latin typeface="Arabic Typesetting" panose="03020402040406030203" pitchFamily="66" charset="-78"/>
              <a:cs typeface="Arabic Typesetting" panose="03020402040406030203" pitchFamily="66" charset="-78"/>
            </a:endParaRPr>
          </a:p>
        </p:txBody>
      </p:sp>
      <p:sp>
        <p:nvSpPr>
          <p:cNvPr id="10" name="مستطيل 9"/>
          <p:cNvSpPr/>
          <p:nvPr/>
        </p:nvSpPr>
        <p:spPr>
          <a:xfrm>
            <a:off x="335124" y="5997379"/>
            <a:ext cx="1433405" cy="646331"/>
          </a:xfrm>
          <a:prstGeom prst="rect">
            <a:avLst/>
          </a:prstGeom>
          <a:noFill/>
        </p:spPr>
        <p:txBody>
          <a:bodyPr wrap="none" lIns="91440" tIns="45720" rIns="91440" bIns="45720">
            <a:spAutoFit/>
          </a:bodyPr>
          <a:lstStyle/>
          <a:p>
            <a:pPr algn="ctr"/>
            <a:r>
              <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2"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4000" b="1" dirty="0">
                <a:solidFill>
                  <a:srgbClr val="C00000"/>
                </a:solidFill>
                <a:latin typeface="Arabic Typesetting" panose="03020402040406030203" pitchFamily="66" charset="-78"/>
                <a:cs typeface="Arabic Typesetting" panose="03020402040406030203" pitchFamily="66" charset="-78"/>
              </a:rPr>
              <a:t>القبعة الحمراء - المشاعر ، الحدس، العواطف</a:t>
            </a:r>
            <a:r>
              <a:rPr lang="en-US" sz="4000" b="1" dirty="0">
                <a:solidFill>
                  <a:srgbClr val="C00000"/>
                </a:solidFill>
                <a:latin typeface="Arabic Typesetting" panose="03020402040406030203" pitchFamily="66" charset="-78"/>
                <a:cs typeface="Arabic Typesetting" panose="03020402040406030203" pitchFamily="66" charset="-78"/>
              </a:rPr>
              <a:t> </a:t>
            </a:r>
            <a:endParaRPr lang="ar-SA" sz="4000" dirty="0">
              <a:solidFill>
                <a:srgbClr val="C00000"/>
              </a:solidFill>
              <a:latin typeface="Arabic Typesetting" panose="03020402040406030203" pitchFamily="66" charset="-78"/>
              <a:cs typeface="Arabic Typesetting" panose="03020402040406030203" pitchFamily="66" charset="-78"/>
            </a:endParaRPr>
          </a:p>
        </p:txBody>
      </p:sp>
      <p:sp>
        <p:nvSpPr>
          <p:cNvPr id="14" name="Rectangle 5"/>
          <p:cNvSpPr txBox="1">
            <a:spLocks noChangeArrowheads="1"/>
          </p:cNvSpPr>
          <p:nvPr/>
        </p:nvSpPr>
        <p:spPr>
          <a:xfrm>
            <a:off x="0" y="2357430"/>
            <a:ext cx="8958266" cy="4114800"/>
          </a:xfrm>
          <a:prstGeom prst="rect">
            <a:avLst/>
          </a:prstGeom>
          <a:noFill/>
          <a:ln/>
        </p:spPr>
        <p:txBody>
          <a:bodyPr lIns="90488" tIns="44450" rIns="90488" bIns="44450"/>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1"/>
              </a:solidFill>
              <a:effectLst/>
              <a:uLnTx/>
              <a:uFillTx/>
              <a:latin typeface="Arabic Typesetting" panose="03020402040406030203" pitchFamily="66" charset="-78"/>
              <a:cs typeface="Arabic Typesetting" panose="03020402040406030203" pitchFamily="66" charset="-78"/>
            </a:endParaRPr>
          </a:p>
        </p:txBody>
      </p:sp>
      <p:sp>
        <p:nvSpPr>
          <p:cNvPr id="15" name="مستطيل 8"/>
          <p:cNvSpPr/>
          <p:nvPr/>
        </p:nvSpPr>
        <p:spPr>
          <a:xfrm>
            <a:off x="5357818" y="1285860"/>
            <a:ext cx="2653708" cy="646331"/>
          </a:xfrm>
          <a:prstGeom prst="rect">
            <a:avLst/>
          </a:prstGeom>
          <a:solidFill>
            <a:schemeClr val="bg1"/>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a:spAutoFit/>
          </a:bodyPr>
          <a:lstStyle/>
          <a:p>
            <a:pPr marL="342900" lvl="0" indent="-342900">
              <a:spcBef>
                <a:spcPct val="20000"/>
              </a:spcBef>
              <a:defRPr/>
            </a:pPr>
            <a:r>
              <a:rPr lang="ar-SA" sz="3600" b="1" u="sng" dirty="0">
                <a:latin typeface="Arabic Typesetting" panose="03020402040406030203" pitchFamily="66" charset="-78"/>
                <a:cs typeface="Arabic Typesetting" panose="03020402040406030203" pitchFamily="66" charset="-78"/>
              </a:rPr>
              <a:t>و تركز على</a:t>
            </a:r>
            <a:r>
              <a:rPr lang="en-US" sz="3600" b="1" u="sng" dirty="0">
                <a:latin typeface="Arabic Typesetting" panose="03020402040406030203" pitchFamily="66" charset="-78"/>
                <a:cs typeface="Arabic Typesetting" panose="03020402040406030203" pitchFamily="66" charset="-78"/>
              </a:rPr>
              <a:t> :</a:t>
            </a:r>
            <a:r>
              <a:rPr lang="en-US" sz="3600" b="1" dirty="0">
                <a:latin typeface="Arabic Typesetting" panose="03020402040406030203" pitchFamily="66" charset="-78"/>
                <a:cs typeface="Arabic Typesetting" panose="03020402040406030203" pitchFamily="66" charset="-78"/>
              </a:rPr>
              <a:t> </a:t>
            </a:r>
          </a:p>
        </p:txBody>
      </p:sp>
      <p:graphicFrame>
        <p:nvGraphicFramePr>
          <p:cNvPr id="16" name="رسم تخطيطي 9"/>
          <p:cNvGraphicFramePr/>
          <p:nvPr>
            <p:extLst>
              <p:ext uri="{D42A27DB-BD31-4B8C-83A1-F6EECF244321}">
                <p14:modId xmlns:p14="http://schemas.microsoft.com/office/powerpoint/2010/main" val="1891249578"/>
              </p:ext>
            </p:extLst>
          </p:nvPr>
        </p:nvGraphicFramePr>
        <p:xfrm>
          <a:off x="0" y="2143092"/>
          <a:ext cx="9144000"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00" name="Picture 4" descr="D:\a.s.a\برشورات\png\صورة6.png"/>
          <p:cNvPicPr>
            <a:picLocks noChangeAspect="1" noChangeArrowheads="1"/>
          </p:cNvPicPr>
          <p:nvPr/>
        </p:nvPicPr>
        <p:blipFill>
          <a:blip r:embed="rId8"/>
          <a:srcRect/>
          <a:stretch>
            <a:fillRect/>
          </a:stretch>
        </p:blipFill>
        <p:spPr bwMode="auto">
          <a:xfrm>
            <a:off x="428596" y="928670"/>
            <a:ext cx="1730375" cy="1730375"/>
          </a:xfrm>
          <a:prstGeom prst="rect">
            <a:avLst/>
          </a:prstGeom>
          <a:noFill/>
        </p:spPr>
      </p:pic>
      <p:sp>
        <p:nvSpPr>
          <p:cNvPr id="18" name="مربع نص 17"/>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9"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69</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bg/>
                                          </p:spTgt>
                                        </p:tgtEl>
                                        <p:attrNameLst>
                                          <p:attrName>style.visibility</p:attrName>
                                        </p:attrNameLst>
                                      </p:cBhvr>
                                      <p:to>
                                        <p:strVal val="visible"/>
                                      </p:to>
                                    </p:set>
                                    <p:animEffect transition="in" filter="wipe(down)">
                                      <p:cBhvr>
                                        <p:cTn id="7" dur="500"/>
                                        <p:tgtEl>
                                          <p:spTgt spid="1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nodePh="1">
                                  <p:stCondLst>
                                    <p:cond delay="0"/>
                                  </p:stCondLst>
                                  <p:endCondLst>
                                    <p:cond evt="begin" delay="0">
                                      <p:tn val="10"/>
                                    </p:cond>
                                  </p:end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wipe(down)">
                                      <p:cBhvr>
                                        <p:cTn id="12"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buFont typeface="Wingdings 2"/>
              <a:buNone/>
              <a:defRPr/>
            </a:pPr>
            <a:r>
              <a:rPr lang="ar-SA" sz="5400" b="1" dirty="0">
                <a:latin typeface="Arabic Typesetting" panose="03020402040406030203" pitchFamily="66" charset="-78"/>
                <a:cs typeface="Arabic Typesetting" panose="03020402040406030203" pitchFamily="66" charset="-78"/>
              </a:rPr>
              <a:t>الهدف العام للبرنامج</a:t>
            </a:r>
            <a:endParaRPr lang="en-US" sz="5400" b="1" dirty="0">
              <a:latin typeface="Arabic Typesetting" panose="03020402040406030203" pitchFamily="66" charset="-78"/>
              <a:cs typeface="Arabic Typesetting" panose="03020402040406030203" pitchFamily="66" charset="-78"/>
            </a:endParaRPr>
          </a:p>
        </p:txBody>
      </p:sp>
      <p:sp>
        <p:nvSpPr>
          <p:cNvPr id="16389" name="TextBox 13"/>
          <p:cNvSpPr txBox="1">
            <a:spLocks noChangeArrowheads="1"/>
          </p:cNvSpPr>
          <p:nvPr/>
        </p:nvSpPr>
        <p:spPr bwMode="auto">
          <a:xfrm>
            <a:off x="2555776" y="3112436"/>
            <a:ext cx="7500926" cy="2554545"/>
          </a:xfrm>
          <a:prstGeom prst="rect">
            <a:avLst/>
          </a:prstGeom>
          <a:solidFill>
            <a:schemeClr val="accent1"/>
          </a:solidFill>
          <a:ln>
            <a:noFill/>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endParaRPr lang="ar-EG" sz="4000" b="1" dirty="0">
              <a:latin typeface="Arabic Typesetting" panose="03020402040406030203" pitchFamily="66" charset="-78"/>
              <a:cs typeface="Arabic Typesetting" panose="03020402040406030203" pitchFamily="66" charset="-78"/>
            </a:endParaRPr>
          </a:p>
          <a:p>
            <a:pPr algn="ctr"/>
            <a:r>
              <a:rPr lang="ar-SA" sz="4000" b="1" dirty="0">
                <a:latin typeface="Arabic Typesetting" panose="03020402040406030203" pitchFamily="66" charset="-78"/>
                <a:cs typeface="Arabic Typesetting" panose="03020402040406030203" pitchFamily="66" charset="-78"/>
              </a:rPr>
              <a:t>يتوقع بعد الانتهاء من البرنامج أن:</a:t>
            </a:r>
          </a:p>
          <a:p>
            <a:pPr algn="ctr"/>
            <a:r>
              <a:rPr lang="ar-EG" sz="4000" b="1" dirty="0">
                <a:solidFill>
                  <a:srgbClr val="0070C0"/>
                </a:solidFill>
                <a:latin typeface="Arabic Typesetting" panose="03020402040406030203" pitchFamily="66" charset="-78"/>
                <a:cs typeface="Arabic Typesetting" panose="03020402040406030203" pitchFamily="66" charset="-78"/>
              </a:rPr>
              <a:t>ي</a:t>
            </a:r>
            <a:r>
              <a:rPr lang="ar-SA" sz="4000" b="1" dirty="0">
                <a:solidFill>
                  <a:srgbClr val="0070C0"/>
                </a:solidFill>
                <a:latin typeface="Arabic Typesetting" panose="03020402040406030203" pitchFamily="66" charset="-78"/>
                <a:cs typeface="Arabic Typesetting" panose="03020402040406030203" pitchFamily="66" charset="-78"/>
              </a:rPr>
              <a:t>ستخدم إستراتيجية القبعات الست بمهارة</a:t>
            </a:r>
            <a:endParaRPr lang="ar-EG" sz="4000" b="1" dirty="0">
              <a:solidFill>
                <a:srgbClr val="0070C0"/>
              </a:solidFill>
              <a:latin typeface="Arabic Typesetting" panose="03020402040406030203" pitchFamily="66" charset="-78"/>
              <a:cs typeface="Arabic Typesetting" panose="03020402040406030203" pitchFamily="66" charset="-78"/>
            </a:endParaRPr>
          </a:p>
          <a:p>
            <a:pPr algn="ctr"/>
            <a:r>
              <a:rPr lang="ar-EG" sz="4000" b="1" dirty="0">
                <a:latin typeface="Arabic Typesetting" panose="03020402040406030203" pitchFamily="66" charset="-78"/>
                <a:cs typeface="Arabic Typesetting" panose="03020402040406030203" pitchFamily="66" charset="-78"/>
              </a:rPr>
              <a:t> </a:t>
            </a:r>
            <a:endParaRPr lang="ar-SA" sz="4000" b="1" dirty="0">
              <a:latin typeface="Arabic Typesetting" panose="03020402040406030203" pitchFamily="66" charset="-78"/>
              <a:cs typeface="Arabic Typesetting" panose="03020402040406030203" pitchFamily="66" charset="-78"/>
            </a:endParaRPr>
          </a:p>
        </p:txBody>
      </p:sp>
      <p:pic>
        <p:nvPicPr>
          <p:cNvPr id="60417" name="Picture 1" descr="D:\a.s.a\برشورات\png\رر.png"/>
          <p:cNvPicPr>
            <a:picLocks noChangeAspect="1" noChangeArrowheads="1"/>
          </p:cNvPicPr>
          <p:nvPr/>
        </p:nvPicPr>
        <p:blipFill>
          <a:blip r:embed="rId2"/>
          <a:srcRect/>
          <a:stretch>
            <a:fillRect/>
          </a:stretch>
        </p:blipFill>
        <p:spPr bwMode="auto">
          <a:xfrm>
            <a:off x="500034" y="1285860"/>
            <a:ext cx="3403600" cy="2387600"/>
          </a:xfrm>
          <a:prstGeom prst="rect">
            <a:avLst/>
          </a:prstGeom>
          <a:noFill/>
          <a:effectLst>
            <a:innerShdw blurRad="63500" dist="50800">
              <a:prstClr val="black">
                <a:alpha val="50000"/>
              </a:prstClr>
            </a:innerShdw>
          </a:effectLst>
          <a:scene3d>
            <a:camera prst="orthographicFront"/>
            <a:lightRig rig="threePt" dir="t"/>
          </a:scene3d>
          <a:sp3d prstMaterial="matte"/>
        </p:spPr>
      </p:pic>
      <p:sp>
        <p:nvSpPr>
          <p:cNvPr id="9" name="مربع نص 8"/>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60969" y="6072206"/>
            <a:ext cx="1154483" cy="523220"/>
          </a:xfrm>
          <a:prstGeom prst="rect">
            <a:avLst/>
          </a:prstGeom>
          <a:noFill/>
        </p:spPr>
        <p:txBody>
          <a:bodyPr wrap="non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4800" b="1" u="sng" dirty="0">
                <a:solidFill>
                  <a:schemeClr val="bg1"/>
                </a:solidFill>
                <a:latin typeface="Arabic Typesetting" panose="03020402040406030203" pitchFamily="66" charset="-78"/>
                <a:cs typeface="Arabic Typesetting" panose="03020402040406030203" pitchFamily="66" charset="-78"/>
              </a:rPr>
              <a:t>القبعة</a:t>
            </a:r>
            <a:r>
              <a:rPr lang="ar-SA" sz="4800" b="1" u="sng" dirty="0">
                <a:solidFill>
                  <a:srgbClr val="FFFF00"/>
                </a:solidFill>
                <a:latin typeface="Arabic Typesetting" panose="03020402040406030203" pitchFamily="66" charset="-78"/>
                <a:cs typeface="Arabic Typesetting" panose="03020402040406030203" pitchFamily="66" charset="-78"/>
              </a:rPr>
              <a:t> الصفراء </a:t>
            </a:r>
            <a:r>
              <a:rPr lang="ar-SA" sz="4800" b="1" u="sng" dirty="0">
                <a:solidFill>
                  <a:schemeClr val="bg1"/>
                </a:solidFill>
                <a:latin typeface="Arabic Typesetting" panose="03020402040406030203" pitchFamily="66" charset="-78"/>
                <a:cs typeface="Arabic Typesetting" panose="03020402040406030203" pitchFamily="66" charset="-78"/>
              </a:rPr>
              <a:t>- الايجابية و الفوائد</a:t>
            </a:r>
            <a:endParaRPr lang="ar-SA" sz="4800" dirty="0">
              <a:solidFill>
                <a:schemeClr val="bg1"/>
              </a:solidFill>
              <a:latin typeface="Arabic Typesetting" panose="03020402040406030203" pitchFamily="66" charset="-78"/>
              <a:cs typeface="Arabic Typesetting" panose="03020402040406030203" pitchFamily="66" charset="-78"/>
            </a:endParaRPr>
          </a:p>
        </p:txBody>
      </p:sp>
      <p:graphicFrame>
        <p:nvGraphicFramePr>
          <p:cNvPr id="11" name="رسم تخطيطي 9"/>
          <p:cNvGraphicFramePr/>
          <p:nvPr>
            <p:extLst>
              <p:ext uri="{D42A27DB-BD31-4B8C-83A1-F6EECF244321}">
                <p14:modId xmlns:p14="http://schemas.microsoft.com/office/powerpoint/2010/main" val="2342352982"/>
              </p:ext>
            </p:extLst>
          </p:nvPr>
        </p:nvGraphicFramePr>
        <p:xfrm>
          <a:off x="0" y="2143092"/>
          <a:ext cx="9144000"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402" name="Picture 2" descr="D:\a.s.a\برشورات\png\صورة4.png"/>
          <p:cNvPicPr>
            <a:picLocks noChangeAspect="1" noChangeArrowheads="1"/>
          </p:cNvPicPr>
          <p:nvPr/>
        </p:nvPicPr>
        <p:blipFill>
          <a:blip r:embed="rId8"/>
          <a:srcRect/>
          <a:stretch>
            <a:fillRect/>
          </a:stretch>
        </p:blipFill>
        <p:spPr bwMode="auto">
          <a:xfrm>
            <a:off x="500034" y="1142984"/>
            <a:ext cx="1857388" cy="1857388"/>
          </a:xfrm>
          <a:prstGeom prst="rect">
            <a:avLst/>
          </a:prstGeom>
          <a:noFill/>
        </p:spPr>
      </p:pic>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70</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pPr algn="l" eaLnBrk="0" hangingPunct="0"/>
            <a:endParaRPr lang="ar-SA" sz="2400">
              <a:latin typeface="Arabic Typesetting" panose="03020402040406030203" pitchFamily="66" charset="-78"/>
              <a:cs typeface="Arabic Typesetting" panose="03020402040406030203" pitchFamily="66" charset="-78"/>
            </a:endParaRPr>
          </a:p>
        </p:txBody>
      </p:sp>
      <p:sp>
        <p:nvSpPr>
          <p:cNvPr id="47108"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pPr algn="l" eaLnBrk="0" hangingPunct="0"/>
            <a:endParaRPr lang="ar-SA" sz="2400">
              <a:latin typeface="Arabic Typesetting" panose="03020402040406030203" pitchFamily="66" charset="-78"/>
              <a:cs typeface="Arabic Typesetting" panose="03020402040406030203" pitchFamily="66" charset="-78"/>
            </a:endParaRPr>
          </a:p>
        </p:txBody>
      </p:sp>
      <p:sp>
        <p:nvSpPr>
          <p:cNvPr id="47110" name="Rectangle 5"/>
          <p:cNvSpPr>
            <a:spLocks noGrp="1" noChangeArrowheads="1"/>
          </p:cNvSpPr>
          <p:nvPr>
            <p:ph type="body" idx="4294967295"/>
          </p:nvPr>
        </p:nvSpPr>
        <p:spPr>
          <a:xfrm>
            <a:off x="2428860" y="3138217"/>
            <a:ext cx="6242068" cy="1715224"/>
          </a:xfrm>
          <a:solidFill>
            <a:srgbClr val="FFFF00"/>
          </a:solidFill>
          <a:ln>
            <a:noFill/>
          </a:ln>
          <a:effectLst>
            <a:outerShdw blurRad="184150" dist="241300" dir="11520000" sx="110000" sy="110000" algn="ctr">
              <a:srgbClr val="000000">
                <a:alpha val="18000"/>
              </a:srgbClr>
            </a:outerShdw>
          </a:effectLst>
        </p:spPr>
        <p:txBody>
          <a:bodyPr lIns="90488" tIns="44450" rIns="90488" bIns="44450">
            <a:normAutofit/>
          </a:bodyPr>
          <a:lstStyle/>
          <a:p>
            <a:r>
              <a:rPr lang="ar-SA" sz="4000" b="1" dirty="0">
                <a:solidFill>
                  <a:srgbClr val="002060"/>
                </a:solidFill>
                <a:latin typeface="Arabic Typesetting" panose="03020402040406030203" pitchFamily="66" charset="-78"/>
                <a:cs typeface="Arabic Typesetting" panose="03020402040406030203" pitchFamily="66" charset="-78"/>
              </a:rPr>
              <a:t>تبحث عن الفوائد</a:t>
            </a:r>
            <a:r>
              <a:rPr lang="en-US" sz="4000" b="1" dirty="0">
                <a:solidFill>
                  <a:srgbClr val="002060"/>
                </a:solidFill>
                <a:latin typeface="Arabic Typesetting" panose="03020402040406030203" pitchFamily="66" charset="-78"/>
                <a:cs typeface="Arabic Typesetting" panose="03020402040406030203" pitchFamily="66" charset="-78"/>
              </a:rPr>
              <a:t> </a:t>
            </a:r>
          </a:p>
          <a:p>
            <a:r>
              <a:rPr lang="ar-SA" sz="4000" b="1" dirty="0">
                <a:solidFill>
                  <a:srgbClr val="002060"/>
                </a:solidFill>
                <a:latin typeface="Arabic Typesetting" panose="03020402040406030203" pitchFamily="66" charset="-78"/>
                <a:cs typeface="Arabic Typesetting" panose="03020402040406030203" pitchFamily="66" charset="-78"/>
              </a:rPr>
              <a:t>تبحث عن الفوائد المرئية و الكامنة</a:t>
            </a:r>
            <a:r>
              <a:rPr lang="en-US" sz="2000" dirty="0">
                <a:solidFill>
                  <a:srgbClr val="002060"/>
                </a:solidFill>
                <a:latin typeface="Arabic Typesetting" panose="03020402040406030203" pitchFamily="66" charset="-78"/>
                <a:cs typeface="Arabic Typesetting" panose="03020402040406030203" pitchFamily="66" charset="-78"/>
              </a:rPr>
              <a:t> </a:t>
            </a:r>
          </a:p>
        </p:txBody>
      </p:sp>
      <p:pic>
        <p:nvPicPr>
          <p:cNvPr id="7" name="صورة 6" descr="تنزيل (1).jpg"/>
          <p:cNvPicPr>
            <a:picLocks noChangeAspect="1"/>
          </p:cNvPicPr>
          <p:nvPr/>
        </p:nvPicPr>
        <p:blipFill>
          <a:blip r:embed="rId3" cstate="print"/>
          <a:stretch>
            <a:fillRect/>
          </a:stretch>
        </p:blipFill>
        <p:spPr>
          <a:xfrm>
            <a:off x="0" y="3357562"/>
            <a:ext cx="2428860" cy="3000396"/>
          </a:xfrm>
          <a:prstGeom prst="rect">
            <a:avLst/>
          </a:prstGeom>
          <a:effectLst>
            <a:softEdge rad="317500"/>
          </a:effectLst>
        </p:spPr>
      </p:pic>
      <p:sp>
        <p:nvSpPr>
          <p:cNvPr id="8" name="مستطيل 7"/>
          <p:cNvSpPr/>
          <p:nvPr/>
        </p:nvSpPr>
        <p:spPr>
          <a:xfrm>
            <a:off x="370434" y="5977614"/>
            <a:ext cx="1154483" cy="523220"/>
          </a:xfrm>
          <a:prstGeom prst="rect">
            <a:avLst/>
          </a:prstGeom>
          <a:noFill/>
        </p:spPr>
        <p:txBody>
          <a:bodyPr wrap="non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0"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4800" b="1" dirty="0">
                <a:solidFill>
                  <a:srgbClr val="FFFF00"/>
                </a:solidFill>
                <a:latin typeface="Arabic Typesetting" panose="03020402040406030203" pitchFamily="66" charset="-78"/>
                <a:cs typeface="Arabic Typesetting" panose="03020402040406030203" pitchFamily="66" charset="-78"/>
              </a:rPr>
              <a:t>القبعة الصفراء - الايجابية </a:t>
            </a:r>
            <a:r>
              <a:rPr lang="ar-SA" sz="4800" b="1" dirty="0" err="1">
                <a:solidFill>
                  <a:srgbClr val="FFFF00"/>
                </a:solidFill>
                <a:latin typeface="Arabic Typesetting" panose="03020402040406030203" pitchFamily="66" charset="-78"/>
                <a:cs typeface="Arabic Typesetting" panose="03020402040406030203" pitchFamily="66" charset="-78"/>
              </a:rPr>
              <a:t>و</a:t>
            </a:r>
            <a:r>
              <a:rPr lang="ar-SA" sz="4800" b="1" dirty="0">
                <a:solidFill>
                  <a:srgbClr val="FFFF00"/>
                </a:solidFill>
                <a:latin typeface="Arabic Typesetting" panose="03020402040406030203" pitchFamily="66" charset="-78"/>
                <a:cs typeface="Arabic Typesetting" panose="03020402040406030203" pitchFamily="66" charset="-78"/>
              </a:rPr>
              <a:t> الفوائد</a:t>
            </a:r>
            <a:endParaRPr lang="ar-SA" sz="4800" dirty="0">
              <a:solidFill>
                <a:srgbClr val="FFFF00"/>
              </a:solidFill>
              <a:latin typeface="Arabic Typesetting" panose="03020402040406030203" pitchFamily="66" charset="-78"/>
              <a:cs typeface="Arabic Typesetting" panose="03020402040406030203" pitchFamily="66" charset="-78"/>
            </a:endParaRPr>
          </a:p>
        </p:txBody>
      </p:sp>
      <p:pic>
        <p:nvPicPr>
          <p:cNvPr id="14" name="Picture 2" descr="D:\a.s.a\برشورات\png\صورة4.png"/>
          <p:cNvPicPr>
            <a:picLocks noChangeAspect="1" noChangeArrowheads="1"/>
          </p:cNvPicPr>
          <p:nvPr/>
        </p:nvPicPr>
        <p:blipFill>
          <a:blip r:embed="rId4"/>
          <a:srcRect/>
          <a:stretch>
            <a:fillRect/>
          </a:stretch>
        </p:blipFill>
        <p:spPr bwMode="auto">
          <a:xfrm>
            <a:off x="546701" y="1153140"/>
            <a:ext cx="1857388" cy="1857388"/>
          </a:xfrm>
          <a:prstGeom prst="rect">
            <a:avLst/>
          </a:prstGeom>
          <a:noFill/>
        </p:spPr>
      </p:pic>
      <p:sp>
        <p:nvSpPr>
          <p:cNvPr id="15" name="مربع نص 14"/>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6"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71</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transition spd="slow"/>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60969" y="5929330"/>
            <a:ext cx="1154483" cy="523220"/>
          </a:xfrm>
          <a:prstGeom prst="rect">
            <a:avLst/>
          </a:prstGeom>
          <a:noFill/>
        </p:spPr>
        <p:txBody>
          <a:bodyPr wrap="non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graphicFrame>
        <p:nvGraphicFramePr>
          <p:cNvPr id="2" name="رسم تخطيطي 1"/>
          <p:cNvGraphicFramePr/>
          <p:nvPr>
            <p:extLst>
              <p:ext uri="{D42A27DB-BD31-4B8C-83A1-F6EECF244321}">
                <p14:modId xmlns:p14="http://schemas.microsoft.com/office/powerpoint/2010/main" val="4211977408"/>
              </p:ext>
            </p:extLst>
          </p:nvPr>
        </p:nvGraphicFramePr>
        <p:xfrm>
          <a:off x="2357422" y="1295384"/>
          <a:ext cx="6173392" cy="49196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4800" b="1" u="sng" dirty="0">
                <a:solidFill>
                  <a:schemeClr val="bg2"/>
                </a:solidFill>
                <a:latin typeface="Arabic Typesetting" panose="03020402040406030203" pitchFamily="66" charset="-78"/>
                <a:cs typeface="Arabic Typesetting" panose="03020402040406030203" pitchFamily="66" charset="-78"/>
              </a:rPr>
              <a:t>القبعة الصفراء - الايجابية و الفوائد</a:t>
            </a:r>
            <a:endParaRPr lang="ar-SA" sz="4800" dirty="0">
              <a:solidFill>
                <a:schemeClr val="bg2"/>
              </a:solidFill>
              <a:latin typeface="Arabic Typesetting" panose="03020402040406030203" pitchFamily="66" charset="-78"/>
              <a:cs typeface="Arabic Typesetting" panose="03020402040406030203" pitchFamily="66" charset="-78"/>
            </a:endParaRPr>
          </a:p>
        </p:txBody>
      </p:sp>
      <p:pic>
        <p:nvPicPr>
          <p:cNvPr id="13" name="Picture 2" descr="D:\a.s.a\برشورات\png\صورة4.png"/>
          <p:cNvPicPr>
            <a:picLocks noChangeAspect="1" noChangeArrowheads="1"/>
          </p:cNvPicPr>
          <p:nvPr/>
        </p:nvPicPr>
        <p:blipFill>
          <a:blip r:embed="rId8"/>
          <a:srcRect/>
          <a:stretch>
            <a:fillRect/>
          </a:stretch>
        </p:blipFill>
        <p:spPr bwMode="auto">
          <a:xfrm>
            <a:off x="500034" y="1142984"/>
            <a:ext cx="1857388" cy="1857388"/>
          </a:xfrm>
          <a:prstGeom prst="rect">
            <a:avLst/>
          </a:prstGeom>
          <a:noFill/>
        </p:spPr>
      </p:pic>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1"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72</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pPr algn="l" eaLnBrk="0" hangingPunct="0"/>
            <a:endParaRPr lang="ar-SA" sz="2400">
              <a:latin typeface="Arabic Typesetting" panose="03020402040406030203" pitchFamily="66" charset="-78"/>
              <a:cs typeface="Arabic Typesetting" panose="03020402040406030203" pitchFamily="66" charset="-78"/>
            </a:endParaRPr>
          </a:p>
        </p:txBody>
      </p:sp>
      <p:sp>
        <p:nvSpPr>
          <p:cNvPr id="12"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4800" b="1" u="sng" dirty="0">
                <a:solidFill>
                  <a:srgbClr val="FFFF00"/>
                </a:solidFill>
                <a:latin typeface="Arabic Typesetting" panose="03020402040406030203" pitchFamily="66" charset="-78"/>
                <a:cs typeface="Arabic Typesetting" panose="03020402040406030203" pitchFamily="66" charset="-78"/>
              </a:rPr>
              <a:t>القبعة الصفراء - الايجابية </a:t>
            </a:r>
            <a:r>
              <a:rPr lang="ar-SA" sz="4800" b="1" u="sng" dirty="0" err="1">
                <a:solidFill>
                  <a:srgbClr val="FFFF00"/>
                </a:solidFill>
                <a:latin typeface="Arabic Typesetting" panose="03020402040406030203" pitchFamily="66" charset="-78"/>
                <a:cs typeface="Arabic Typesetting" panose="03020402040406030203" pitchFamily="66" charset="-78"/>
              </a:rPr>
              <a:t>و</a:t>
            </a:r>
            <a:r>
              <a:rPr lang="ar-SA" sz="4800" b="1" u="sng" dirty="0">
                <a:solidFill>
                  <a:srgbClr val="FFFF00"/>
                </a:solidFill>
                <a:latin typeface="Arabic Typesetting" panose="03020402040406030203" pitchFamily="66" charset="-78"/>
                <a:cs typeface="Arabic Typesetting" panose="03020402040406030203" pitchFamily="66" charset="-78"/>
              </a:rPr>
              <a:t> الفوائد</a:t>
            </a:r>
            <a:endParaRPr lang="ar-SA" sz="4800" dirty="0">
              <a:solidFill>
                <a:srgbClr val="FFFF00"/>
              </a:solidFill>
              <a:latin typeface="Arabic Typesetting" panose="03020402040406030203" pitchFamily="66" charset="-78"/>
              <a:cs typeface="Arabic Typesetting" panose="03020402040406030203" pitchFamily="66" charset="-78"/>
            </a:endParaRPr>
          </a:p>
        </p:txBody>
      </p:sp>
      <p:grpSp>
        <p:nvGrpSpPr>
          <p:cNvPr id="14" name="Group 13"/>
          <p:cNvGrpSpPr/>
          <p:nvPr/>
        </p:nvGrpSpPr>
        <p:grpSpPr>
          <a:xfrm>
            <a:off x="0" y="1326734"/>
            <a:ext cx="9144000" cy="4714908"/>
            <a:chOff x="32" y="1785926"/>
            <a:chExt cx="9144000" cy="4714908"/>
          </a:xfrm>
        </p:grpSpPr>
        <p:graphicFrame>
          <p:nvGraphicFramePr>
            <p:cNvPr id="15" name="رسم تخطيطي 9"/>
            <p:cNvGraphicFramePr/>
            <p:nvPr>
              <p:extLst>
                <p:ext uri="{D42A27DB-BD31-4B8C-83A1-F6EECF244321}">
                  <p14:modId xmlns:p14="http://schemas.microsoft.com/office/powerpoint/2010/main" val="3948374747"/>
                </p:ext>
              </p:extLst>
            </p:nvPr>
          </p:nvGraphicFramePr>
          <p:xfrm>
            <a:off x="32" y="1785926"/>
            <a:ext cx="9143968"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angle 15"/>
            <p:cNvSpPr/>
            <p:nvPr/>
          </p:nvSpPr>
          <p:spPr>
            <a:xfrm>
              <a:off x="32" y="5946434"/>
              <a:ext cx="9144000" cy="554400"/>
            </a:xfrm>
            <a:prstGeom prst="rect">
              <a:avLst/>
            </a:prstGeom>
            <a:solidFill>
              <a:schemeClr val="bg1">
                <a:lumMod val="50000"/>
              </a:schemeClr>
            </a:solidFill>
            <a:ln/>
          </p:spPr>
          <p:style>
            <a:lnRef idx="3">
              <a:schemeClr val="lt1"/>
            </a:lnRef>
            <a:fillRef idx="1">
              <a:schemeClr val="dk1"/>
            </a:fillRef>
            <a:effectRef idx="1">
              <a:schemeClr val="dk1"/>
            </a:effectRef>
            <a:fontRef idx="minor">
              <a:schemeClr val="lt1"/>
            </a:fontRef>
          </p:style>
        </p:sp>
        <p:grpSp>
          <p:nvGrpSpPr>
            <p:cNvPr id="17" name="Group 14"/>
            <p:cNvGrpSpPr/>
            <p:nvPr/>
          </p:nvGrpSpPr>
          <p:grpSpPr>
            <a:xfrm>
              <a:off x="500066" y="5698627"/>
              <a:ext cx="8635587" cy="649440"/>
              <a:chOff x="-71438" y="3077151"/>
              <a:chExt cx="8635587" cy="649440"/>
            </a:xfrm>
            <a:scene3d>
              <a:camera prst="orthographicFront">
                <a:rot lat="0" lon="0" rev="0"/>
              </a:camera>
              <a:lightRig rig="balanced" dir="t">
                <a:rot lat="0" lon="0" rev="8700000"/>
              </a:lightRig>
            </a:scene3d>
          </p:grpSpPr>
          <p:sp>
            <p:nvSpPr>
              <p:cNvPr id="18" name="Rounded Rectangle 17"/>
              <p:cNvSpPr/>
              <p:nvPr/>
            </p:nvSpPr>
            <p:spPr>
              <a:xfrm>
                <a:off x="-71438" y="3077151"/>
                <a:ext cx="8635587" cy="649440"/>
              </a:xfrm>
              <a:prstGeom prst="roundRect">
                <a:avLst/>
              </a:prstGeom>
              <a:solidFill>
                <a:srgbClr val="FFFF00"/>
              </a:solidFill>
              <a:ln>
                <a:noFill/>
              </a:ln>
              <a:effectLst>
                <a:outerShdw blurRad="44450" dist="27940" dir="5400000" algn="ctr">
                  <a:srgbClr val="000000">
                    <a:alpha val="32000"/>
                  </a:srgbClr>
                </a:outerShdw>
              </a:effectLst>
              <a:sp3d>
                <a:bevelT w="190500" h="38100"/>
              </a:sp3d>
            </p:spPr>
            <p:style>
              <a:lnRef idx="1">
                <a:schemeClr val="accent5"/>
              </a:lnRef>
              <a:fillRef idx="2">
                <a:schemeClr val="accent5"/>
              </a:fillRef>
              <a:effectRef idx="1">
                <a:schemeClr val="accent5"/>
              </a:effectRef>
              <a:fontRef idx="minor">
                <a:schemeClr val="dk1"/>
              </a:fontRef>
            </p:style>
            <p:txBody>
              <a:bodyPr/>
              <a:lstStyle/>
              <a:p>
                <a:r>
                  <a:rPr lang="ar-SA" sz="4400" b="1" dirty="0">
                    <a:solidFill>
                      <a:srgbClr val="002060"/>
                    </a:solidFill>
                    <a:latin typeface="Arabic Typesetting" panose="03020402040406030203" pitchFamily="66" charset="-78"/>
                    <a:cs typeface="Arabic Typesetting" panose="03020402040406030203" pitchFamily="66" charset="-78"/>
                  </a:rPr>
                  <a:t>هل يمكننا تعديل النظام الحالي ؟</a:t>
                </a:r>
                <a:r>
                  <a:rPr lang="en-US" sz="4400" b="1" dirty="0">
                    <a:solidFill>
                      <a:srgbClr val="002060"/>
                    </a:solidFill>
                    <a:latin typeface="Arabic Typesetting" panose="03020402040406030203" pitchFamily="66" charset="-78"/>
                    <a:cs typeface="Arabic Typesetting" panose="03020402040406030203" pitchFamily="66" charset="-78"/>
                  </a:rPr>
                  <a:t> </a:t>
                </a:r>
              </a:p>
            </p:txBody>
          </p:sp>
          <p:sp>
            <p:nvSpPr>
              <p:cNvPr id="19" name="Rounded Rectangle 5"/>
              <p:cNvSpPr/>
              <p:nvPr/>
            </p:nvSpPr>
            <p:spPr>
              <a:xfrm>
                <a:off x="433542" y="3108854"/>
                <a:ext cx="8098904" cy="58603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26815" tIns="0" rIns="226815" bIns="0" numCol="1" spcCol="1270" anchor="ctr" anchorCtr="0">
                <a:noAutofit/>
              </a:bodyPr>
              <a:lstStyle/>
              <a:p>
                <a:pPr>
                  <a:defRPr/>
                </a:pPr>
                <a:r>
                  <a:rPr lang="ar-EG" sz="4800" b="1" dirty="0">
                    <a:solidFill>
                      <a:srgbClr val="002060"/>
                    </a:solidFill>
                    <a:latin typeface="Arabic Typesetting" panose="03020402040406030203" pitchFamily="66" charset="-78"/>
                    <a:cs typeface="Arabic Typesetting" panose="03020402040406030203" pitchFamily="66" charset="-78"/>
                  </a:rPr>
                  <a:t> </a:t>
                </a:r>
                <a:endParaRPr lang="en-US" sz="4800" b="1" dirty="0">
                  <a:solidFill>
                    <a:srgbClr val="002060"/>
                  </a:solidFill>
                  <a:latin typeface="Arabic Typesetting" panose="03020402040406030203" pitchFamily="66" charset="-78"/>
                  <a:cs typeface="Arabic Typesetting" panose="03020402040406030203" pitchFamily="66" charset="-78"/>
                </a:endParaRPr>
              </a:p>
            </p:txBody>
          </p:sp>
        </p:grpSp>
      </p:grpSp>
      <p:sp>
        <p:nvSpPr>
          <p:cNvPr id="20" name="مستطيل 8"/>
          <p:cNvSpPr/>
          <p:nvPr/>
        </p:nvSpPr>
        <p:spPr>
          <a:xfrm>
            <a:off x="6133134" y="1000108"/>
            <a:ext cx="2653708" cy="646331"/>
          </a:xfrm>
          <a:prstGeom prst="rect">
            <a:avLst/>
          </a:prstGeom>
          <a:solidFill>
            <a:schemeClr val="bg1"/>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a:spAutoFit/>
          </a:bodyPr>
          <a:lstStyle/>
          <a:p>
            <a:pPr marL="342900" lvl="0" indent="-342900">
              <a:spcBef>
                <a:spcPct val="20000"/>
              </a:spcBef>
              <a:defRPr/>
            </a:pPr>
            <a:r>
              <a:rPr lang="ar-SA" sz="3600" b="1" u="sng" dirty="0">
                <a:latin typeface="Arabic Typesetting" panose="03020402040406030203" pitchFamily="66" charset="-78"/>
                <a:cs typeface="Arabic Typesetting" panose="03020402040406030203" pitchFamily="66" charset="-78"/>
              </a:rPr>
              <a:t>و تركز على</a:t>
            </a:r>
            <a:r>
              <a:rPr lang="en-US" sz="3600" b="1" u="sng" dirty="0">
                <a:latin typeface="Arabic Typesetting" panose="03020402040406030203" pitchFamily="66" charset="-78"/>
                <a:cs typeface="Arabic Typesetting" panose="03020402040406030203" pitchFamily="66" charset="-78"/>
              </a:rPr>
              <a:t> :</a:t>
            </a:r>
            <a:r>
              <a:rPr lang="en-US" sz="3600" b="1" dirty="0">
                <a:latin typeface="Arabic Typesetting" panose="03020402040406030203" pitchFamily="66" charset="-78"/>
                <a:cs typeface="Arabic Typesetting" panose="03020402040406030203" pitchFamily="66" charset="-78"/>
              </a:rPr>
              <a:t> </a:t>
            </a:r>
          </a:p>
        </p:txBody>
      </p:sp>
      <p:pic>
        <p:nvPicPr>
          <p:cNvPr id="23" name="Picture 2" descr="D:\a.s.a\برشورات\png\صورة4.png"/>
          <p:cNvPicPr>
            <a:picLocks noChangeAspect="1" noChangeArrowheads="1"/>
          </p:cNvPicPr>
          <p:nvPr/>
        </p:nvPicPr>
        <p:blipFill>
          <a:blip r:embed="rId8"/>
          <a:srcRect/>
          <a:stretch>
            <a:fillRect/>
          </a:stretch>
        </p:blipFill>
        <p:spPr bwMode="auto">
          <a:xfrm>
            <a:off x="785786" y="1285860"/>
            <a:ext cx="1714512" cy="1714512"/>
          </a:xfrm>
          <a:prstGeom prst="rect">
            <a:avLst/>
          </a:prstGeom>
          <a:noFill/>
        </p:spPr>
      </p:pic>
      <p:sp>
        <p:nvSpPr>
          <p:cNvPr id="10" name="مستطيل 9"/>
          <p:cNvSpPr/>
          <p:nvPr/>
        </p:nvSpPr>
        <p:spPr>
          <a:xfrm>
            <a:off x="260969" y="5786454"/>
            <a:ext cx="1154483" cy="523220"/>
          </a:xfrm>
          <a:prstGeom prst="rect">
            <a:avLst/>
          </a:prstGeom>
          <a:noFill/>
        </p:spPr>
        <p:txBody>
          <a:bodyPr wrap="non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21" name="مربع نص 20"/>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2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73</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transition spd="slow"/>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223971" y="5572140"/>
            <a:ext cx="1707519" cy="769441"/>
          </a:xfrm>
          <a:prstGeom prst="rect">
            <a:avLst/>
          </a:prstGeom>
          <a:noFill/>
        </p:spPr>
        <p:txBody>
          <a:bodyPr wrap="none" lIns="91440" tIns="45720" rIns="91440" bIns="45720">
            <a:spAutoFit/>
          </a:bodyPr>
          <a:lstStyle/>
          <a:p>
            <a:pPr algn="ctr"/>
            <a:r>
              <a:rPr lang="en-U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8"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defRPr/>
            </a:pPr>
            <a:r>
              <a:rPr lang="ar-SA" sz="6600" b="1" dirty="0">
                <a:solidFill>
                  <a:srgbClr val="00B050"/>
                </a:solidFill>
                <a:latin typeface="Arabic Typesetting" panose="03020402040406030203" pitchFamily="66" charset="-78"/>
                <a:cs typeface="Arabic Typesetting" panose="03020402040406030203" pitchFamily="66" charset="-78"/>
              </a:rPr>
              <a:t>القبعة الخضراء</a:t>
            </a:r>
            <a:endParaRPr lang="en-US" sz="6600" cap="all" dirty="0">
              <a:solidFill>
                <a:srgbClr val="00B05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grpSp>
        <p:nvGrpSpPr>
          <p:cNvPr id="11" name="Group 10"/>
          <p:cNvGrpSpPr/>
          <p:nvPr/>
        </p:nvGrpSpPr>
        <p:grpSpPr>
          <a:xfrm>
            <a:off x="32" y="1520967"/>
            <a:ext cx="9143968" cy="4530438"/>
            <a:chOff x="32" y="1785926"/>
            <a:chExt cx="9143968" cy="4530438"/>
          </a:xfrm>
        </p:grpSpPr>
        <p:graphicFrame>
          <p:nvGraphicFramePr>
            <p:cNvPr id="12" name="رسم تخطيطي 9"/>
            <p:cNvGraphicFramePr/>
            <p:nvPr>
              <p:extLst>
                <p:ext uri="{D42A27DB-BD31-4B8C-83A1-F6EECF244321}">
                  <p14:modId xmlns:p14="http://schemas.microsoft.com/office/powerpoint/2010/main" val="457390139"/>
                </p:ext>
              </p:extLst>
            </p:nvPr>
          </p:nvGraphicFramePr>
          <p:xfrm>
            <a:off x="32" y="1785926"/>
            <a:ext cx="9143968"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ounded Rectangle 5"/>
            <p:cNvSpPr/>
            <p:nvPr/>
          </p:nvSpPr>
          <p:spPr>
            <a:xfrm>
              <a:off x="1005046" y="5730330"/>
              <a:ext cx="8098904" cy="586034"/>
            </a:xfrm>
            <a:prstGeom prst="rect">
              <a:avLst/>
            </a:prstGeom>
            <a:scene3d>
              <a:camera prst="orthographicFront">
                <a:rot lat="0" lon="0" rev="0"/>
              </a:camera>
              <a:lightRig rig="balanced" dir="t">
                <a:rot lat="0" lon="0" rev="8700000"/>
              </a:lightRig>
            </a:scene3d>
            <a:sp3d/>
          </p:spPr>
          <p:style>
            <a:lnRef idx="0">
              <a:scrgbClr r="0" g="0" b="0"/>
            </a:lnRef>
            <a:fillRef idx="0">
              <a:scrgbClr r="0" g="0" b="0"/>
            </a:fillRef>
            <a:effectRef idx="0">
              <a:scrgbClr r="0" g="0" b="0"/>
            </a:effectRef>
            <a:fontRef idx="minor">
              <a:schemeClr val="dk1"/>
            </a:fontRef>
          </p:style>
          <p:txBody>
            <a:bodyPr spcFirstLastPara="0" vert="horz" wrap="square" lIns="226815" tIns="0" rIns="226815" bIns="0" numCol="1" spcCol="1270" anchor="ctr" anchorCtr="0">
              <a:noAutofit/>
            </a:bodyPr>
            <a:lstStyle/>
            <a:p>
              <a:pPr>
                <a:defRPr/>
              </a:pPr>
              <a:r>
                <a:rPr lang="ar-EG" sz="4800" b="1" dirty="0">
                  <a:solidFill>
                    <a:schemeClr val="bg1"/>
                  </a:solidFill>
                  <a:latin typeface="Arabic Typesetting" panose="03020402040406030203" pitchFamily="66" charset="-78"/>
                  <a:cs typeface="Arabic Typesetting" panose="03020402040406030203" pitchFamily="66" charset="-78"/>
                </a:rPr>
                <a:t> </a:t>
              </a:r>
              <a:endParaRPr lang="en-US" sz="4800" b="1" dirty="0">
                <a:solidFill>
                  <a:schemeClr val="bg1"/>
                </a:solidFill>
                <a:latin typeface="Arabic Typesetting" panose="03020402040406030203" pitchFamily="66" charset="-78"/>
                <a:cs typeface="Arabic Typesetting" panose="03020402040406030203" pitchFamily="66" charset="-78"/>
              </a:endParaRPr>
            </a:p>
          </p:txBody>
        </p:sp>
      </p:grpSp>
      <p:pic>
        <p:nvPicPr>
          <p:cNvPr id="103426" name="Picture 2" descr="D:\a.s.a\برشورات\png\صورة7.png"/>
          <p:cNvPicPr>
            <a:picLocks noChangeAspect="1" noChangeArrowheads="1"/>
          </p:cNvPicPr>
          <p:nvPr/>
        </p:nvPicPr>
        <p:blipFill>
          <a:blip r:embed="rId8"/>
          <a:srcRect/>
          <a:stretch>
            <a:fillRect/>
          </a:stretch>
        </p:blipFill>
        <p:spPr bwMode="auto">
          <a:xfrm>
            <a:off x="395536" y="1046624"/>
            <a:ext cx="2050378" cy="1373189"/>
          </a:xfrm>
          <a:prstGeom prst="rect">
            <a:avLst/>
          </a:prstGeom>
          <a:noFill/>
        </p:spPr>
      </p:pic>
      <p:sp>
        <p:nvSpPr>
          <p:cNvPr id="14" name="مربع نص 13"/>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5"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74</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defRPr/>
            </a:pPr>
            <a:r>
              <a:rPr lang="ar-SA" sz="6600" b="1" dirty="0">
                <a:solidFill>
                  <a:srgbClr val="00B050"/>
                </a:solidFill>
                <a:latin typeface="Arabic Typesetting" panose="03020402040406030203" pitchFamily="66" charset="-78"/>
                <a:cs typeface="Arabic Typesetting" panose="03020402040406030203" pitchFamily="66" charset="-78"/>
              </a:rPr>
              <a:t>القبعة الخضراء</a:t>
            </a:r>
            <a:endParaRPr lang="en-US" sz="6600" cap="all" dirty="0">
              <a:solidFill>
                <a:srgbClr val="00B05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grpSp>
        <p:nvGrpSpPr>
          <p:cNvPr id="2" name="Group 10"/>
          <p:cNvGrpSpPr/>
          <p:nvPr/>
        </p:nvGrpSpPr>
        <p:grpSpPr>
          <a:xfrm>
            <a:off x="32" y="1829578"/>
            <a:ext cx="9143968" cy="4530438"/>
            <a:chOff x="32" y="1785926"/>
            <a:chExt cx="9143968" cy="4530438"/>
          </a:xfrm>
        </p:grpSpPr>
        <p:graphicFrame>
          <p:nvGraphicFramePr>
            <p:cNvPr id="12" name="رسم تخطيطي 9"/>
            <p:cNvGraphicFramePr/>
            <p:nvPr>
              <p:extLst>
                <p:ext uri="{D42A27DB-BD31-4B8C-83A1-F6EECF244321}">
                  <p14:modId xmlns:p14="http://schemas.microsoft.com/office/powerpoint/2010/main" val="3669960334"/>
                </p:ext>
              </p:extLst>
            </p:nvPr>
          </p:nvGraphicFramePr>
          <p:xfrm>
            <a:off x="32" y="1785926"/>
            <a:ext cx="9143968"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ounded Rectangle 5"/>
            <p:cNvSpPr/>
            <p:nvPr/>
          </p:nvSpPr>
          <p:spPr>
            <a:xfrm>
              <a:off x="1005046" y="5730330"/>
              <a:ext cx="8098904" cy="586034"/>
            </a:xfrm>
            <a:prstGeom prst="rect">
              <a:avLst/>
            </a:prstGeom>
            <a:scene3d>
              <a:camera prst="orthographicFront">
                <a:rot lat="0" lon="0" rev="0"/>
              </a:camera>
              <a:lightRig rig="balanced" dir="t">
                <a:rot lat="0" lon="0" rev="8700000"/>
              </a:lightRig>
            </a:scene3d>
            <a:sp3d/>
          </p:spPr>
          <p:style>
            <a:lnRef idx="0">
              <a:scrgbClr r="0" g="0" b="0"/>
            </a:lnRef>
            <a:fillRef idx="0">
              <a:scrgbClr r="0" g="0" b="0"/>
            </a:fillRef>
            <a:effectRef idx="0">
              <a:scrgbClr r="0" g="0" b="0"/>
            </a:effectRef>
            <a:fontRef idx="minor">
              <a:schemeClr val="dk1"/>
            </a:fontRef>
          </p:style>
          <p:txBody>
            <a:bodyPr spcFirstLastPara="0" vert="horz" wrap="square" lIns="226815" tIns="0" rIns="226815" bIns="0" numCol="1" spcCol="1270" anchor="ctr" anchorCtr="0">
              <a:noAutofit/>
            </a:bodyPr>
            <a:lstStyle/>
            <a:p>
              <a:pPr>
                <a:defRPr/>
              </a:pPr>
              <a:r>
                <a:rPr lang="ar-EG" sz="4800" b="1" dirty="0">
                  <a:solidFill>
                    <a:schemeClr val="tx1"/>
                  </a:solidFill>
                  <a:latin typeface="Arabic Typesetting" panose="03020402040406030203" pitchFamily="66" charset="-78"/>
                  <a:cs typeface="Arabic Typesetting" panose="03020402040406030203" pitchFamily="66" charset="-78"/>
                </a:rPr>
                <a:t> </a:t>
              </a:r>
              <a:endParaRPr lang="en-US" sz="4800" b="1" dirty="0">
                <a:solidFill>
                  <a:schemeClr val="tx1"/>
                </a:solidFill>
                <a:latin typeface="Arabic Typesetting" panose="03020402040406030203" pitchFamily="66" charset="-78"/>
                <a:cs typeface="Arabic Typesetting" panose="03020402040406030203" pitchFamily="66" charset="-78"/>
              </a:endParaRPr>
            </a:p>
          </p:txBody>
        </p:sp>
      </p:grpSp>
      <p:pic>
        <p:nvPicPr>
          <p:cNvPr id="14" name="Picture 2" descr="D:\a.s.a\برشورات\png\صورة7.png"/>
          <p:cNvPicPr>
            <a:picLocks noChangeAspect="1" noChangeArrowheads="1"/>
          </p:cNvPicPr>
          <p:nvPr/>
        </p:nvPicPr>
        <p:blipFill>
          <a:blip r:embed="rId8"/>
          <a:srcRect/>
          <a:stretch>
            <a:fillRect/>
          </a:stretch>
        </p:blipFill>
        <p:spPr bwMode="auto">
          <a:xfrm>
            <a:off x="335092" y="848587"/>
            <a:ext cx="2050378" cy="1373189"/>
          </a:xfrm>
          <a:prstGeom prst="rect">
            <a:avLst/>
          </a:prstGeom>
          <a:noFill/>
        </p:spPr>
      </p:pic>
      <p:sp>
        <p:nvSpPr>
          <p:cNvPr id="13"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5"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75</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7" name="مستطيل 6"/>
          <p:cNvSpPr/>
          <p:nvPr/>
        </p:nvSpPr>
        <p:spPr>
          <a:xfrm>
            <a:off x="335092" y="5715016"/>
            <a:ext cx="1433405" cy="646331"/>
          </a:xfrm>
          <a:prstGeom prst="rect">
            <a:avLst/>
          </a:prstGeom>
          <a:noFill/>
        </p:spPr>
        <p:txBody>
          <a:bodyPr wrap="none" lIns="91440" tIns="45720" rIns="91440" bIns="45720">
            <a:spAutoFit/>
          </a:bodyPr>
          <a:lstStyle/>
          <a:p>
            <a:pPr algn="ctr"/>
            <a:r>
              <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60969" y="5929330"/>
            <a:ext cx="1154483" cy="523220"/>
          </a:xfrm>
          <a:prstGeom prst="rect">
            <a:avLst/>
          </a:prstGeom>
          <a:noFill/>
        </p:spPr>
        <p:txBody>
          <a:bodyPr wrap="non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defRPr/>
            </a:pPr>
            <a:r>
              <a:rPr lang="ar-SA" sz="6600" b="1" dirty="0">
                <a:solidFill>
                  <a:srgbClr val="00B050"/>
                </a:solidFill>
                <a:latin typeface="Arabic Typesetting" panose="03020402040406030203" pitchFamily="66" charset="-78"/>
                <a:cs typeface="Arabic Typesetting" panose="03020402040406030203" pitchFamily="66" charset="-78"/>
              </a:rPr>
              <a:t>القبعة الخضراء</a:t>
            </a:r>
            <a:endParaRPr lang="en-US" sz="6600" cap="all" dirty="0">
              <a:solidFill>
                <a:srgbClr val="00B05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graphicFrame>
        <p:nvGraphicFramePr>
          <p:cNvPr id="10" name="رسم تخطيطي 9"/>
          <p:cNvGraphicFramePr/>
          <p:nvPr>
            <p:extLst>
              <p:ext uri="{D42A27DB-BD31-4B8C-83A1-F6EECF244321}">
                <p14:modId xmlns:p14="http://schemas.microsoft.com/office/powerpoint/2010/main" val="1814484450"/>
              </p:ext>
            </p:extLst>
          </p:nvPr>
        </p:nvGraphicFramePr>
        <p:xfrm>
          <a:off x="0" y="2000240"/>
          <a:ext cx="9144000"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2" descr="D:\a.s.a\برشورات\png\صورة7.png"/>
          <p:cNvPicPr>
            <a:picLocks noChangeAspect="1" noChangeArrowheads="1"/>
          </p:cNvPicPr>
          <p:nvPr/>
        </p:nvPicPr>
        <p:blipFill>
          <a:blip r:embed="rId8"/>
          <a:srcRect/>
          <a:stretch>
            <a:fillRect/>
          </a:stretch>
        </p:blipFill>
        <p:spPr bwMode="auto">
          <a:xfrm>
            <a:off x="571472" y="1142984"/>
            <a:ext cx="2050378" cy="1373189"/>
          </a:xfrm>
          <a:prstGeom prst="rect">
            <a:avLst/>
          </a:prstGeom>
          <a:noFill/>
        </p:spPr>
      </p:pic>
      <p:sp>
        <p:nvSpPr>
          <p:cNvPr id="13"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76</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60969" y="5929330"/>
            <a:ext cx="1154483" cy="523220"/>
          </a:xfrm>
          <a:prstGeom prst="rect">
            <a:avLst/>
          </a:prstGeom>
          <a:noFill/>
        </p:spPr>
        <p:txBody>
          <a:bodyPr wrap="non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defRPr/>
            </a:pPr>
            <a:r>
              <a:rPr lang="ar-SA" sz="6600" b="1" dirty="0">
                <a:solidFill>
                  <a:srgbClr val="00B050"/>
                </a:solidFill>
                <a:latin typeface="Arabic Typesetting" panose="03020402040406030203" pitchFamily="66" charset="-78"/>
                <a:cs typeface="Arabic Typesetting" panose="03020402040406030203" pitchFamily="66" charset="-78"/>
              </a:rPr>
              <a:t>القبعة الخضراء</a:t>
            </a:r>
            <a:endParaRPr lang="en-US" sz="6600" cap="all" dirty="0">
              <a:solidFill>
                <a:srgbClr val="00B05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graphicFrame>
        <p:nvGraphicFramePr>
          <p:cNvPr id="10" name="رسم تخطيطي 9"/>
          <p:cNvGraphicFramePr/>
          <p:nvPr>
            <p:extLst>
              <p:ext uri="{D42A27DB-BD31-4B8C-83A1-F6EECF244321}">
                <p14:modId xmlns:p14="http://schemas.microsoft.com/office/powerpoint/2010/main" val="1364810647"/>
              </p:ext>
            </p:extLst>
          </p:nvPr>
        </p:nvGraphicFramePr>
        <p:xfrm>
          <a:off x="1285852" y="2143116"/>
          <a:ext cx="7500990"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2" descr="D:\a.s.a\برشورات\png\صورة7.png"/>
          <p:cNvPicPr>
            <a:picLocks noChangeAspect="1" noChangeArrowheads="1"/>
          </p:cNvPicPr>
          <p:nvPr/>
        </p:nvPicPr>
        <p:blipFill>
          <a:blip r:embed="rId8"/>
          <a:srcRect/>
          <a:stretch>
            <a:fillRect/>
          </a:stretch>
        </p:blipFill>
        <p:spPr bwMode="auto">
          <a:xfrm>
            <a:off x="683568" y="980728"/>
            <a:ext cx="2050378" cy="1373189"/>
          </a:xfrm>
          <a:prstGeom prst="rect">
            <a:avLst/>
          </a:prstGeom>
          <a:noFill/>
        </p:spPr>
      </p:pic>
      <p:sp>
        <p:nvSpPr>
          <p:cNvPr id="13"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77</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pPr algn="l" rtl="0"/>
            <a:endParaRPr lang="ar-JO">
              <a:latin typeface="Arabic Typesetting" panose="03020402040406030203" pitchFamily="66" charset="-78"/>
              <a:cs typeface="Arabic Typesetting" panose="03020402040406030203" pitchFamily="66" charset="-78"/>
            </a:endParaRPr>
          </a:p>
        </p:txBody>
      </p:sp>
      <p:sp>
        <p:nvSpPr>
          <p:cNvPr id="34819"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pPr algn="l" rtl="0"/>
            <a:endParaRPr lang="ar-JO">
              <a:latin typeface="Arabic Typesetting" panose="03020402040406030203" pitchFamily="66" charset="-78"/>
              <a:cs typeface="Arabic Typesetting" panose="03020402040406030203" pitchFamily="66" charset="-78"/>
            </a:endParaRPr>
          </a:p>
        </p:txBody>
      </p:sp>
      <p:sp>
        <p:nvSpPr>
          <p:cNvPr id="8" name="مستطيل 7"/>
          <p:cNvSpPr/>
          <p:nvPr/>
        </p:nvSpPr>
        <p:spPr>
          <a:xfrm>
            <a:off x="298030" y="6000768"/>
            <a:ext cx="1293944"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1"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defRPr/>
            </a:pPr>
            <a:r>
              <a:rPr lang="ar-SA" sz="6600" b="1" dirty="0">
                <a:solidFill>
                  <a:srgbClr val="00B050"/>
                </a:solidFill>
                <a:latin typeface="Arabic Typesetting" panose="03020402040406030203" pitchFamily="66" charset="-78"/>
                <a:cs typeface="Arabic Typesetting" panose="03020402040406030203" pitchFamily="66" charset="-78"/>
              </a:rPr>
              <a:t>القبعة الخضراء</a:t>
            </a:r>
            <a:endParaRPr lang="en-US" sz="6600" cap="all" dirty="0">
              <a:solidFill>
                <a:srgbClr val="00B05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10" name="مستطيل 8"/>
          <p:cNvSpPr/>
          <p:nvPr/>
        </p:nvSpPr>
        <p:spPr>
          <a:xfrm>
            <a:off x="5357818" y="1285860"/>
            <a:ext cx="2653708" cy="646331"/>
          </a:xfrm>
          <a:prstGeom prst="rect">
            <a:avLst/>
          </a:prstGeom>
          <a:solidFill>
            <a:schemeClr val="bg1"/>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a:spAutoFit/>
          </a:bodyPr>
          <a:lstStyle/>
          <a:p>
            <a:pPr marL="342900" lvl="0" indent="-342900">
              <a:spcBef>
                <a:spcPct val="20000"/>
              </a:spcBef>
              <a:defRPr/>
            </a:pPr>
            <a:r>
              <a:rPr lang="ar-SA" sz="3600" b="1" u="sng" dirty="0">
                <a:latin typeface="Arabic Typesetting" panose="03020402040406030203" pitchFamily="66" charset="-78"/>
                <a:cs typeface="Arabic Typesetting" panose="03020402040406030203" pitchFamily="66" charset="-78"/>
              </a:rPr>
              <a:t>و تركز على</a:t>
            </a:r>
            <a:r>
              <a:rPr lang="en-US" sz="3600" b="1" u="sng" dirty="0">
                <a:latin typeface="Arabic Typesetting" panose="03020402040406030203" pitchFamily="66" charset="-78"/>
                <a:cs typeface="Arabic Typesetting" panose="03020402040406030203" pitchFamily="66" charset="-78"/>
              </a:rPr>
              <a:t> :</a:t>
            </a:r>
            <a:r>
              <a:rPr lang="en-US" sz="3600" b="1" dirty="0">
                <a:latin typeface="Arabic Typesetting" panose="03020402040406030203" pitchFamily="66" charset="-78"/>
                <a:cs typeface="Arabic Typesetting" panose="03020402040406030203" pitchFamily="66" charset="-78"/>
              </a:rPr>
              <a:t> </a:t>
            </a:r>
          </a:p>
        </p:txBody>
      </p:sp>
      <p:graphicFrame>
        <p:nvGraphicFramePr>
          <p:cNvPr id="13" name="رسم تخطيطي 9"/>
          <p:cNvGraphicFramePr/>
          <p:nvPr>
            <p:extLst>
              <p:ext uri="{D42A27DB-BD31-4B8C-83A1-F6EECF244321}">
                <p14:modId xmlns:p14="http://schemas.microsoft.com/office/powerpoint/2010/main" val="3406567076"/>
              </p:ext>
            </p:extLst>
          </p:nvPr>
        </p:nvGraphicFramePr>
        <p:xfrm>
          <a:off x="0" y="2143092"/>
          <a:ext cx="9144000"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 name="Picture 2" descr="D:\a.s.a\برشورات\png\صورة7.png"/>
          <p:cNvPicPr>
            <a:picLocks noChangeAspect="1" noChangeArrowheads="1"/>
          </p:cNvPicPr>
          <p:nvPr/>
        </p:nvPicPr>
        <p:blipFill>
          <a:blip r:embed="rId8"/>
          <a:srcRect/>
          <a:stretch>
            <a:fillRect/>
          </a:stretch>
        </p:blipFill>
        <p:spPr bwMode="auto">
          <a:xfrm>
            <a:off x="571472" y="1071546"/>
            <a:ext cx="2050378" cy="1373189"/>
          </a:xfrm>
          <a:prstGeom prst="rect">
            <a:avLst/>
          </a:prstGeom>
          <a:noFill/>
        </p:spPr>
      </p:pic>
      <p:sp>
        <p:nvSpPr>
          <p:cNvPr id="16" name="مربع نص 15"/>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t>
            </a:r>
          </a:p>
        </p:txBody>
      </p:sp>
      <p:sp>
        <p:nvSpPr>
          <p:cNvPr id="17"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78</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transition spd="slow"/>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idx="4294967295"/>
          </p:nvPr>
        </p:nvSpPr>
        <p:spPr>
          <a:xfrm>
            <a:off x="914400" y="1350963"/>
            <a:ext cx="8229600" cy="4525962"/>
          </a:xfrm>
        </p:spPr>
        <p:txBody>
          <a:bodyPr>
            <a:normAutofit/>
          </a:bodyPr>
          <a:lstStyle/>
          <a:p>
            <a:pPr marL="469900" indent="-469900">
              <a:buFontTx/>
              <a:buNone/>
            </a:pPr>
            <a:endParaRPr lang="ar-EG" sz="4000" b="1" u="sng" dirty="0">
              <a:latin typeface="Arabic Typesetting" panose="03020402040406030203" pitchFamily="66" charset="-78"/>
              <a:cs typeface="Arabic Typesetting" panose="03020402040406030203" pitchFamily="66" charset="-78"/>
            </a:endParaRPr>
          </a:p>
          <a:p>
            <a:pPr marL="469900" indent="-469900">
              <a:buFontTx/>
              <a:buNone/>
            </a:pPr>
            <a:endParaRPr lang="en-US" sz="4000" b="1" dirty="0">
              <a:latin typeface="Arabic Typesetting" panose="03020402040406030203" pitchFamily="66" charset="-78"/>
              <a:cs typeface="Arabic Typesetting" panose="03020402040406030203" pitchFamily="66" charset="-78"/>
            </a:endParaRPr>
          </a:p>
        </p:txBody>
      </p:sp>
      <p:sp>
        <p:nvSpPr>
          <p:cNvPr id="5" name="مستطيل 4"/>
          <p:cNvSpPr/>
          <p:nvPr/>
        </p:nvSpPr>
        <p:spPr>
          <a:xfrm>
            <a:off x="223907" y="6072206"/>
            <a:ext cx="1015021" cy="461665"/>
          </a:xfrm>
          <a:prstGeom prst="rect">
            <a:avLst/>
          </a:prstGeom>
          <a:noFill/>
        </p:spPr>
        <p:txBody>
          <a:bodyPr wrap="non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8"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lvl="0" algn="ctr">
              <a:defRPr/>
            </a:pPr>
            <a:r>
              <a:rPr lang="ar-EG" sz="6600" b="1" dirty="0">
                <a:solidFill>
                  <a:srgbClr val="00B050"/>
                </a:solidFill>
                <a:latin typeface="Arabic Typesetting" panose="03020402040406030203" pitchFamily="66" charset="-78"/>
                <a:cs typeface="Arabic Typesetting" panose="03020402040406030203" pitchFamily="66" charset="-78"/>
              </a:rPr>
              <a:t>تستخدم </a:t>
            </a:r>
            <a:r>
              <a:rPr lang="ar-SA" sz="6600" b="1" dirty="0">
                <a:solidFill>
                  <a:srgbClr val="00B050"/>
                </a:solidFill>
                <a:latin typeface="Arabic Typesetting" panose="03020402040406030203" pitchFamily="66" charset="-78"/>
                <a:cs typeface="Arabic Typesetting" panose="03020402040406030203" pitchFamily="66" charset="-78"/>
              </a:rPr>
              <a:t>القبعة الخضراء</a:t>
            </a:r>
            <a:endParaRPr lang="en-US" sz="6600" cap="all" dirty="0">
              <a:solidFill>
                <a:srgbClr val="00B05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9" name="مستطيل 8"/>
          <p:cNvSpPr/>
          <p:nvPr/>
        </p:nvSpPr>
        <p:spPr>
          <a:xfrm>
            <a:off x="4718709" y="1309650"/>
            <a:ext cx="3868154" cy="646331"/>
          </a:xfrm>
          <a:prstGeom prst="rect">
            <a:avLst/>
          </a:prstGeom>
          <a:solidFill>
            <a:schemeClr val="bg1"/>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square">
            <a:spAutoFit/>
          </a:bodyPr>
          <a:lstStyle/>
          <a:p>
            <a:pPr marL="469900" indent="-469900">
              <a:buFontTx/>
              <a:buNone/>
            </a:pPr>
            <a:r>
              <a:rPr lang="ar-SA" sz="3600" b="1" u="sng" dirty="0">
                <a:latin typeface="Arabic Typesetting" panose="03020402040406030203" pitchFamily="66" charset="-78"/>
                <a:cs typeface="Arabic Typesetting" panose="03020402040406030203" pitchFamily="66" charset="-78"/>
              </a:rPr>
              <a:t>في المواقف التالية</a:t>
            </a:r>
            <a:r>
              <a:rPr lang="en-US" sz="3600" b="1" dirty="0">
                <a:latin typeface="Arabic Typesetting" panose="03020402040406030203" pitchFamily="66" charset="-78"/>
                <a:cs typeface="Arabic Typesetting" panose="03020402040406030203" pitchFamily="66" charset="-78"/>
              </a:rPr>
              <a:t>:</a:t>
            </a:r>
            <a:endParaRPr lang="ar-JO" sz="3600" b="1" dirty="0">
              <a:latin typeface="Arabic Typesetting" panose="03020402040406030203" pitchFamily="66" charset="-78"/>
              <a:cs typeface="Arabic Typesetting" panose="03020402040406030203" pitchFamily="66" charset="-78"/>
            </a:endParaRPr>
          </a:p>
        </p:txBody>
      </p:sp>
      <p:graphicFrame>
        <p:nvGraphicFramePr>
          <p:cNvPr id="12" name="رسم تخطيطي 9"/>
          <p:cNvGraphicFramePr/>
          <p:nvPr>
            <p:extLst>
              <p:ext uri="{D42A27DB-BD31-4B8C-83A1-F6EECF244321}">
                <p14:modId xmlns:p14="http://schemas.microsoft.com/office/powerpoint/2010/main" val="688299085"/>
              </p:ext>
            </p:extLst>
          </p:nvPr>
        </p:nvGraphicFramePr>
        <p:xfrm>
          <a:off x="0" y="2285992"/>
          <a:ext cx="9144000"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2" descr="D:\a.s.a\برشورات\png\صورة7.png"/>
          <p:cNvPicPr>
            <a:picLocks noChangeAspect="1" noChangeArrowheads="1"/>
          </p:cNvPicPr>
          <p:nvPr/>
        </p:nvPicPr>
        <p:blipFill>
          <a:blip r:embed="rId8"/>
          <a:srcRect/>
          <a:stretch>
            <a:fillRect/>
          </a:stretch>
        </p:blipFill>
        <p:spPr bwMode="auto">
          <a:xfrm>
            <a:off x="714348" y="1142984"/>
            <a:ext cx="2050378" cy="1373189"/>
          </a:xfrm>
          <a:prstGeom prst="rect">
            <a:avLst/>
          </a:prstGeom>
          <a:noFill/>
        </p:spPr>
      </p:pic>
      <p:sp>
        <p:nvSpPr>
          <p:cNvPr id="13" name="مربع نص 12"/>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5"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79</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32"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fontAlgn="auto">
              <a:spcBef>
                <a:spcPct val="20000"/>
              </a:spcBef>
              <a:spcAft>
                <a:spcPts val="0"/>
              </a:spcAft>
              <a:buClr>
                <a:schemeClr val="accent1"/>
              </a:buClr>
              <a:buSzPct val="70000"/>
              <a:buFont typeface="Wingdings 2"/>
              <a:buNone/>
              <a:defRPr/>
            </a:pPr>
            <a:r>
              <a:rPr lang="ar-SA" sz="6000" b="1" dirty="0">
                <a:latin typeface="Arabic Typesetting" panose="03020402040406030203" pitchFamily="66" charset="-78"/>
                <a:cs typeface="Arabic Typesetting" panose="03020402040406030203" pitchFamily="66" charset="-78"/>
              </a:rPr>
              <a:t>الأهداف التفصيلية للبرنامج</a:t>
            </a:r>
            <a:r>
              <a:rPr lang="en-US" sz="6000" b="1" dirty="0">
                <a:latin typeface="Arabic Typesetting" panose="03020402040406030203" pitchFamily="66" charset="-78"/>
                <a:cs typeface="Arabic Typesetting" panose="03020402040406030203" pitchFamily="66" charset="-78"/>
              </a:rPr>
              <a:t>   </a:t>
            </a:r>
          </a:p>
        </p:txBody>
      </p:sp>
      <p:sp>
        <p:nvSpPr>
          <p:cNvPr id="17413" name="TextBox 13"/>
          <p:cNvSpPr txBox="1">
            <a:spLocks noChangeArrowheads="1"/>
          </p:cNvSpPr>
          <p:nvPr/>
        </p:nvSpPr>
        <p:spPr bwMode="auto">
          <a:xfrm>
            <a:off x="32" y="1219200"/>
            <a:ext cx="9144000" cy="2062163"/>
          </a:xfrm>
          <a:prstGeom prst="rect">
            <a:avLst/>
          </a:prstGeom>
          <a:noFill/>
          <a:ln w="9525">
            <a:noFill/>
            <a:miter lim="800000"/>
            <a:headEnd/>
            <a:tailEnd/>
          </a:ln>
        </p:spPr>
        <p:txBody>
          <a:bodyPr>
            <a:spAutoFit/>
          </a:bodyPr>
          <a:lstStyle/>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p:txBody>
      </p:sp>
      <p:sp>
        <p:nvSpPr>
          <p:cNvPr id="17414" name="مستطيل 7"/>
          <p:cNvSpPr>
            <a:spLocks noChangeArrowheads="1"/>
          </p:cNvSpPr>
          <p:nvPr/>
        </p:nvSpPr>
        <p:spPr bwMode="auto">
          <a:xfrm>
            <a:off x="32" y="1219200"/>
            <a:ext cx="9144000" cy="5324475"/>
          </a:xfrm>
          <a:prstGeom prst="rect">
            <a:avLst/>
          </a:prstGeom>
          <a:noFill/>
          <a:ln w="9525">
            <a:noFill/>
            <a:miter lim="800000"/>
            <a:headEnd/>
            <a:tailEnd/>
          </a:ln>
        </p:spPr>
        <p:txBody>
          <a:bodyPr>
            <a:spAutoFit/>
          </a:bodyPr>
          <a:lstStyle/>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a:p>
            <a:endParaRPr lang="ar-SA" sz="2000" b="1">
              <a:latin typeface="Arabic Typesetting" panose="03020402040406030203" pitchFamily="66" charset="-78"/>
              <a:cs typeface="Arabic Typesetting" panose="03020402040406030203" pitchFamily="66" charset="-78"/>
            </a:endParaRPr>
          </a:p>
        </p:txBody>
      </p:sp>
      <p:graphicFrame>
        <p:nvGraphicFramePr>
          <p:cNvPr id="8" name="جدول 7"/>
          <p:cNvGraphicFramePr>
            <a:graphicFrameLocks noGrp="1"/>
          </p:cNvGraphicFramePr>
          <p:nvPr>
            <p:extLst>
              <p:ext uri="{D42A27DB-BD31-4B8C-83A1-F6EECF244321}">
                <p14:modId xmlns:p14="http://schemas.microsoft.com/office/powerpoint/2010/main" val="770931572"/>
              </p:ext>
            </p:extLst>
          </p:nvPr>
        </p:nvGraphicFramePr>
        <p:xfrm>
          <a:off x="642942" y="1556792"/>
          <a:ext cx="8177530" cy="4729729"/>
        </p:xfrm>
        <a:graphic>
          <a:graphicData uri="http://schemas.openxmlformats.org/drawingml/2006/table">
            <a:tbl>
              <a:tblPr rtl="1">
                <a:tableStyleId>{775DCB02-9BB8-47FD-8907-85C794F793BA}</a:tableStyleId>
              </a:tblPr>
              <a:tblGrid>
                <a:gridCol w="8177530">
                  <a:extLst>
                    <a:ext uri="{9D8B030D-6E8A-4147-A177-3AD203B41FA5}">
                      <a16:colId xmlns:a16="http://schemas.microsoft.com/office/drawing/2014/main" val="20000"/>
                    </a:ext>
                  </a:extLst>
                </a:gridCol>
              </a:tblGrid>
              <a:tr h="1282516">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أن يقدم حلول لمشاكل </a:t>
                      </a:r>
                      <a:r>
                        <a:rPr kumimoji="0" lang="ar-EG"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المعلم</a:t>
                      </a:r>
                      <a:endParaRPr kumimoji="0" lang="ar-SA"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0"/>
                  </a:ext>
                </a:extLst>
              </a:tr>
              <a:tr h="1149071">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أن </a:t>
                      </a:r>
                      <a:r>
                        <a:rPr kumimoji="0" lang="ar-EG"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يطبق درس </a:t>
                      </a:r>
                      <a:r>
                        <a:rPr kumimoji="0" lang="ar-SA"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باستخدام </a:t>
                      </a:r>
                      <a:r>
                        <a:rPr kumimoji="0" lang="ar-EG"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 </a:t>
                      </a:r>
                      <a:r>
                        <a:rPr kumimoji="0" lang="ar-SA"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القبعات الست </a:t>
                      </a:r>
                      <a:endParaRPr kumimoji="0" lang="en-US"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1"/>
                  </a:ext>
                </a:extLst>
              </a:tr>
              <a:tr h="1149071">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أن يكتب النتائج المترتبة عن بعض الموضوعات</a:t>
                      </a:r>
                      <a:endParaRPr kumimoji="0" lang="en-US" sz="40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2"/>
                  </a:ext>
                </a:extLst>
              </a:tr>
              <a:tr h="1149071">
                <a:tc>
                  <a:txBody>
                    <a:bodyPr/>
                    <a:lstStyle/>
                    <a:p>
                      <a:pPr marL="0" marR="0" lvl="0" indent="0" algn="r" defTabSz="914400" rtl="1" eaLnBrk="1" fontAlgn="base" latinLnBrk="0" hangingPunct="1">
                        <a:lnSpc>
                          <a:spcPct val="115000"/>
                        </a:lnSpc>
                        <a:spcBef>
                          <a:spcPct val="0"/>
                        </a:spcBef>
                        <a:spcAft>
                          <a:spcPct val="0"/>
                        </a:spcAft>
                        <a:buClrTx/>
                        <a:buSzTx/>
                        <a:buFontTx/>
                        <a:buNone/>
                        <a:tabLst/>
                      </a:pPr>
                      <a:r>
                        <a:rPr kumimoji="0" lang="ar-SA" sz="36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أن ي</a:t>
                      </a:r>
                      <a:r>
                        <a:rPr kumimoji="0" lang="ar-EG" sz="36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طبق</a:t>
                      </a:r>
                      <a:r>
                        <a:rPr kumimoji="0" lang="ar-SA" sz="36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rPr>
                        <a:t> استراتيجية اعتبار جميع العوامل بمهارة</a:t>
                      </a:r>
                      <a:endParaRPr kumimoji="0" lang="en-US" sz="3600" b="1" i="0" u="none" strike="noStrike" cap="none" normalizeH="0" baseline="0" dirty="0">
                        <a:ln>
                          <a:noFill/>
                        </a:ln>
                        <a:solidFill>
                          <a:srgbClr val="002060"/>
                        </a:solidFill>
                        <a:effectLst/>
                        <a:latin typeface="Arabic Typesetting" panose="03020402040406030203" pitchFamily="66" charset="-78"/>
                        <a:cs typeface="Arabic Typesetting" panose="03020402040406030203" pitchFamily="66" charset="-78"/>
                      </a:endParaRPr>
                    </a:p>
                  </a:txBody>
                  <a:tcPr marL="56795" marR="56795" marT="0" marB="0" horzOverflow="overflow">
                    <a:gradFill>
                      <a:gsLst>
                        <a:gs pos="1000">
                          <a:schemeClr val="accent2">
                            <a:tint val="50000"/>
                            <a:satMod val="300000"/>
                            <a:alpha val="0"/>
                          </a:schemeClr>
                        </a:gs>
                        <a:gs pos="35000">
                          <a:schemeClr val="accent2">
                            <a:tint val="37000"/>
                            <a:satMod val="300000"/>
                          </a:schemeClr>
                        </a:gs>
                        <a:gs pos="100000">
                          <a:schemeClr val="accent2">
                            <a:tint val="15000"/>
                            <a:satMod val="350000"/>
                          </a:schemeClr>
                        </a:gs>
                      </a:gsLst>
                      <a:lin ang="16200000" scaled="1"/>
                    </a:gradFill>
                  </a:tcPr>
                </a:tc>
                <a:extLst>
                  <a:ext uri="{0D108BD9-81ED-4DB2-BD59-A6C34878D82A}">
                    <a16:rowId xmlns:a16="http://schemas.microsoft.com/office/drawing/2014/main" val="10003"/>
                  </a:ext>
                </a:extLst>
              </a:tr>
            </a:tbl>
          </a:graphicData>
        </a:graphic>
      </p:graphicFrame>
      <p:sp>
        <p:nvSpPr>
          <p:cNvPr id="11" name="مربع نص 10"/>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2"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8</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5400" b="1" u="sng" dirty="0">
                <a:solidFill>
                  <a:srgbClr val="002060"/>
                </a:solidFill>
                <a:latin typeface="Arabic Typesetting" panose="03020402040406030203" pitchFamily="66" charset="-78"/>
                <a:cs typeface="Arabic Typesetting" panose="03020402040406030203" pitchFamily="66" charset="-78"/>
              </a:rPr>
              <a:t>القبعة الزرقاء - النقاط الأساسية</a:t>
            </a:r>
            <a:r>
              <a:rPr lang="en-US" sz="5400" b="1" u="sng" dirty="0">
                <a:solidFill>
                  <a:srgbClr val="002060"/>
                </a:solidFill>
                <a:latin typeface="Arabic Typesetting" panose="03020402040406030203" pitchFamily="66" charset="-78"/>
                <a:cs typeface="Arabic Typesetting" panose="03020402040406030203" pitchFamily="66" charset="-78"/>
              </a:rPr>
              <a:t> </a:t>
            </a:r>
            <a:endParaRPr lang="ar-SA" sz="5400" dirty="0">
              <a:solidFill>
                <a:srgbClr val="002060"/>
              </a:solidFill>
              <a:latin typeface="Arabic Typesetting" panose="03020402040406030203" pitchFamily="66" charset="-78"/>
              <a:cs typeface="Arabic Typesetting" panose="03020402040406030203" pitchFamily="66" charset="-78"/>
            </a:endParaRPr>
          </a:p>
        </p:txBody>
      </p:sp>
      <p:graphicFrame>
        <p:nvGraphicFramePr>
          <p:cNvPr id="10" name="رسم تخطيطي 9"/>
          <p:cNvGraphicFramePr/>
          <p:nvPr>
            <p:extLst>
              <p:ext uri="{D42A27DB-BD31-4B8C-83A1-F6EECF244321}">
                <p14:modId xmlns:p14="http://schemas.microsoft.com/office/powerpoint/2010/main" val="2197255957"/>
              </p:ext>
            </p:extLst>
          </p:nvPr>
        </p:nvGraphicFramePr>
        <p:xfrm>
          <a:off x="214314" y="2357430"/>
          <a:ext cx="8643966"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4450" name="Picture 2" descr="D:\a.s.a\برشورات\png\صورة3.png"/>
          <p:cNvPicPr>
            <a:picLocks noChangeAspect="1" noChangeArrowheads="1"/>
          </p:cNvPicPr>
          <p:nvPr/>
        </p:nvPicPr>
        <p:blipFill>
          <a:blip r:embed="rId8"/>
          <a:srcRect/>
          <a:stretch>
            <a:fillRect/>
          </a:stretch>
        </p:blipFill>
        <p:spPr bwMode="auto">
          <a:xfrm>
            <a:off x="714348" y="1142984"/>
            <a:ext cx="1965325" cy="1460500"/>
          </a:xfrm>
          <a:prstGeom prst="rect">
            <a:avLst/>
          </a:prstGeom>
          <a:noFill/>
        </p:spPr>
      </p:pic>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80</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7" name="مستطيل 6"/>
          <p:cNvSpPr/>
          <p:nvPr/>
        </p:nvSpPr>
        <p:spPr>
          <a:xfrm>
            <a:off x="-33411" y="5977614"/>
            <a:ext cx="2176519" cy="523220"/>
          </a:xfrm>
          <a:prstGeom prst="rect">
            <a:avLst/>
          </a:prstGeom>
          <a:noFill/>
        </p:spPr>
        <p:txBody>
          <a:bodyPr wrap="squar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60969" y="5857892"/>
            <a:ext cx="1154483" cy="523220"/>
          </a:xfrm>
          <a:prstGeom prst="rect">
            <a:avLst/>
          </a:prstGeom>
          <a:noFill/>
        </p:spPr>
        <p:txBody>
          <a:bodyPr wrap="non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2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9"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5400" b="1" u="sng" dirty="0">
                <a:solidFill>
                  <a:srgbClr val="002060"/>
                </a:solidFill>
                <a:latin typeface="Arabic Typesetting" panose="03020402040406030203" pitchFamily="66" charset="-78"/>
                <a:cs typeface="Arabic Typesetting" panose="03020402040406030203" pitchFamily="66" charset="-78"/>
              </a:rPr>
              <a:t>القبعة الزرقاء - النقاط الأساسية</a:t>
            </a:r>
            <a:r>
              <a:rPr lang="en-US" sz="5400" b="1" u="sng" dirty="0">
                <a:solidFill>
                  <a:srgbClr val="002060"/>
                </a:solidFill>
                <a:latin typeface="Arabic Typesetting" panose="03020402040406030203" pitchFamily="66" charset="-78"/>
                <a:cs typeface="Arabic Typesetting" panose="03020402040406030203" pitchFamily="66" charset="-78"/>
              </a:rPr>
              <a:t> </a:t>
            </a:r>
            <a:endParaRPr lang="ar-SA" sz="5400" dirty="0">
              <a:solidFill>
                <a:srgbClr val="002060"/>
              </a:solidFill>
              <a:latin typeface="Arabic Typesetting" panose="03020402040406030203" pitchFamily="66" charset="-78"/>
              <a:cs typeface="Arabic Typesetting" panose="03020402040406030203" pitchFamily="66" charset="-78"/>
            </a:endParaRPr>
          </a:p>
        </p:txBody>
      </p:sp>
      <p:graphicFrame>
        <p:nvGraphicFramePr>
          <p:cNvPr id="7" name="رسم تخطيطي 9"/>
          <p:cNvGraphicFramePr/>
          <p:nvPr>
            <p:extLst>
              <p:ext uri="{D42A27DB-BD31-4B8C-83A1-F6EECF244321}">
                <p14:modId xmlns:p14="http://schemas.microsoft.com/office/powerpoint/2010/main" val="2517905005"/>
              </p:ext>
            </p:extLst>
          </p:nvPr>
        </p:nvGraphicFramePr>
        <p:xfrm>
          <a:off x="0" y="1928802"/>
          <a:ext cx="8643966"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2" descr="D:\a.s.a\برشورات\png\صورة3.png"/>
          <p:cNvPicPr>
            <a:picLocks noChangeAspect="1" noChangeArrowheads="1"/>
          </p:cNvPicPr>
          <p:nvPr/>
        </p:nvPicPr>
        <p:blipFill>
          <a:blip r:embed="rId8"/>
          <a:srcRect/>
          <a:stretch>
            <a:fillRect/>
          </a:stretch>
        </p:blipFill>
        <p:spPr bwMode="auto">
          <a:xfrm>
            <a:off x="857224" y="1000108"/>
            <a:ext cx="1679573" cy="1248148"/>
          </a:xfrm>
          <a:prstGeom prst="rect">
            <a:avLst/>
          </a:prstGeom>
          <a:noFill/>
        </p:spPr>
      </p:pic>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2"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81</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98030" y="5786454"/>
            <a:ext cx="1293944"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9"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5400" b="1" u="sng" dirty="0">
                <a:solidFill>
                  <a:srgbClr val="002060"/>
                </a:solidFill>
                <a:latin typeface="Arabic Typesetting" panose="03020402040406030203" pitchFamily="66" charset="-78"/>
                <a:cs typeface="Arabic Typesetting" panose="03020402040406030203" pitchFamily="66" charset="-78"/>
              </a:rPr>
              <a:t>القبعة الزرقاء - النقاط الأساسية</a:t>
            </a:r>
            <a:r>
              <a:rPr lang="en-US" sz="5400" b="1" u="sng" dirty="0">
                <a:solidFill>
                  <a:srgbClr val="002060"/>
                </a:solidFill>
                <a:latin typeface="Arabic Typesetting" panose="03020402040406030203" pitchFamily="66" charset="-78"/>
                <a:cs typeface="Arabic Typesetting" panose="03020402040406030203" pitchFamily="66" charset="-78"/>
              </a:rPr>
              <a:t> </a:t>
            </a:r>
            <a:endParaRPr lang="ar-SA" sz="5400" dirty="0">
              <a:solidFill>
                <a:srgbClr val="002060"/>
              </a:solidFill>
              <a:latin typeface="Arabic Typesetting" panose="03020402040406030203" pitchFamily="66" charset="-78"/>
              <a:cs typeface="Arabic Typesetting" panose="03020402040406030203" pitchFamily="66" charset="-78"/>
            </a:endParaRPr>
          </a:p>
        </p:txBody>
      </p:sp>
      <p:graphicFrame>
        <p:nvGraphicFramePr>
          <p:cNvPr id="8" name="رسم تخطيطي 9"/>
          <p:cNvGraphicFramePr/>
          <p:nvPr>
            <p:extLst>
              <p:ext uri="{D42A27DB-BD31-4B8C-83A1-F6EECF244321}">
                <p14:modId xmlns:p14="http://schemas.microsoft.com/office/powerpoint/2010/main" val="3902967463"/>
              </p:ext>
            </p:extLst>
          </p:nvPr>
        </p:nvGraphicFramePr>
        <p:xfrm>
          <a:off x="0" y="2071678"/>
          <a:ext cx="9144000" cy="3786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2" descr="D:\a.s.a\برشورات\png\صورة3.png"/>
          <p:cNvPicPr>
            <a:picLocks noChangeAspect="1" noChangeArrowheads="1"/>
          </p:cNvPicPr>
          <p:nvPr/>
        </p:nvPicPr>
        <p:blipFill>
          <a:blip r:embed="rId8"/>
          <a:srcRect/>
          <a:stretch>
            <a:fillRect/>
          </a:stretch>
        </p:blipFill>
        <p:spPr bwMode="auto">
          <a:xfrm>
            <a:off x="785786" y="1000108"/>
            <a:ext cx="1965325" cy="1460500"/>
          </a:xfrm>
          <a:prstGeom prst="rect">
            <a:avLst/>
          </a:prstGeom>
          <a:noFill/>
        </p:spPr>
      </p:pic>
      <p:sp>
        <p:nvSpPr>
          <p:cNvPr id="10" name="مربع نص 9"/>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82</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298030" y="5857892"/>
            <a:ext cx="1293944"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9"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5400" b="1" u="sng" dirty="0">
                <a:solidFill>
                  <a:srgbClr val="002060"/>
                </a:solidFill>
                <a:latin typeface="Arabic Typesetting" panose="03020402040406030203" pitchFamily="66" charset="-78"/>
                <a:cs typeface="Arabic Typesetting" panose="03020402040406030203" pitchFamily="66" charset="-78"/>
              </a:rPr>
              <a:t>القبعة الزرقاء - النقاط الأساسية</a:t>
            </a:r>
            <a:r>
              <a:rPr lang="en-US" sz="5400" b="1" u="sng" dirty="0">
                <a:solidFill>
                  <a:srgbClr val="002060"/>
                </a:solidFill>
                <a:latin typeface="Arabic Typesetting" panose="03020402040406030203" pitchFamily="66" charset="-78"/>
                <a:cs typeface="Arabic Typesetting" panose="03020402040406030203" pitchFamily="66" charset="-78"/>
              </a:rPr>
              <a:t> </a:t>
            </a:r>
            <a:endParaRPr lang="ar-SA" sz="5400" dirty="0">
              <a:solidFill>
                <a:srgbClr val="002060"/>
              </a:solidFill>
              <a:latin typeface="Arabic Typesetting" panose="03020402040406030203" pitchFamily="66" charset="-78"/>
              <a:cs typeface="Arabic Typesetting" panose="03020402040406030203" pitchFamily="66" charset="-78"/>
            </a:endParaRPr>
          </a:p>
        </p:txBody>
      </p:sp>
      <p:graphicFrame>
        <p:nvGraphicFramePr>
          <p:cNvPr id="12" name="رسم تخطيطي 9"/>
          <p:cNvGraphicFramePr/>
          <p:nvPr>
            <p:extLst>
              <p:ext uri="{D42A27DB-BD31-4B8C-83A1-F6EECF244321}">
                <p14:modId xmlns:p14="http://schemas.microsoft.com/office/powerpoint/2010/main" val="1774860939"/>
              </p:ext>
            </p:extLst>
          </p:nvPr>
        </p:nvGraphicFramePr>
        <p:xfrm>
          <a:off x="500034" y="2714620"/>
          <a:ext cx="8215338" cy="2000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2" descr="D:\a.s.a\برشورات\png\صورة3.png"/>
          <p:cNvPicPr>
            <a:picLocks noChangeAspect="1" noChangeArrowheads="1"/>
          </p:cNvPicPr>
          <p:nvPr/>
        </p:nvPicPr>
        <p:blipFill>
          <a:blip r:embed="rId8"/>
          <a:srcRect/>
          <a:stretch>
            <a:fillRect/>
          </a:stretch>
        </p:blipFill>
        <p:spPr bwMode="auto">
          <a:xfrm>
            <a:off x="714348" y="1142984"/>
            <a:ext cx="1965325" cy="1460500"/>
          </a:xfrm>
          <a:prstGeom prst="rect">
            <a:avLst/>
          </a:prstGeom>
          <a:noFill/>
        </p:spPr>
      </p:pic>
      <p:sp>
        <p:nvSpPr>
          <p:cNvPr id="11" name="مربع نص 10"/>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5"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83</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ستطيل 12"/>
          <p:cNvSpPr/>
          <p:nvPr/>
        </p:nvSpPr>
        <p:spPr>
          <a:xfrm>
            <a:off x="298030" y="5929330"/>
            <a:ext cx="1293944"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inform</a:t>
            </a:r>
            <a:endParaRPr lang="ar-SA"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15" name="Subtitle 2"/>
          <p:cNvSpPr txBox="1">
            <a:spLocks/>
          </p:cNvSpPr>
          <p:nvPr/>
        </p:nvSpPr>
        <p:spPr>
          <a:xfrm>
            <a:off x="-32" y="-24"/>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5400" b="1" u="sng" dirty="0">
                <a:solidFill>
                  <a:srgbClr val="002060"/>
                </a:solidFill>
                <a:latin typeface="Arabic Typesetting" panose="03020402040406030203" pitchFamily="66" charset="-78"/>
                <a:cs typeface="Arabic Typesetting" panose="03020402040406030203" pitchFamily="66" charset="-78"/>
              </a:rPr>
              <a:t>القبعة الزرقاء - النقاط الأساسية</a:t>
            </a:r>
            <a:r>
              <a:rPr lang="en-US" sz="5400" b="1" u="sng" dirty="0">
                <a:solidFill>
                  <a:srgbClr val="002060"/>
                </a:solidFill>
                <a:latin typeface="Arabic Typesetting" panose="03020402040406030203" pitchFamily="66" charset="-78"/>
                <a:cs typeface="Arabic Typesetting" panose="03020402040406030203" pitchFamily="66" charset="-78"/>
              </a:rPr>
              <a:t> </a:t>
            </a:r>
            <a:endParaRPr lang="ar-SA" sz="5400" dirty="0">
              <a:solidFill>
                <a:srgbClr val="002060"/>
              </a:solidFill>
              <a:latin typeface="Arabic Typesetting" panose="03020402040406030203" pitchFamily="66" charset="-78"/>
              <a:cs typeface="Arabic Typesetting" panose="03020402040406030203" pitchFamily="66" charset="-78"/>
            </a:endParaRPr>
          </a:p>
        </p:txBody>
      </p:sp>
      <p:graphicFrame>
        <p:nvGraphicFramePr>
          <p:cNvPr id="10" name="رسم تخطيطي 9"/>
          <p:cNvGraphicFramePr/>
          <p:nvPr>
            <p:extLst>
              <p:ext uri="{D42A27DB-BD31-4B8C-83A1-F6EECF244321}">
                <p14:modId xmlns:p14="http://schemas.microsoft.com/office/powerpoint/2010/main" val="2833440227"/>
              </p:ext>
            </p:extLst>
          </p:nvPr>
        </p:nvGraphicFramePr>
        <p:xfrm>
          <a:off x="285752" y="2071678"/>
          <a:ext cx="8858248" cy="38576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10" descr="http://1.bp.blogspot.com/-dncN6K0QJ5I/T9SbNUsdAEI/AAAAAAAAA84/bXqR6CbKP8A/s1600/edbf46fc3d.jpg"/>
          <p:cNvPicPr>
            <a:picLocks noChangeAspect="1" noChangeArrowheads="1"/>
          </p:cNvPicPr>
          <p:nvPr/>
        </p:nvPicPr>
        <p:blipFill>
          <a:blip r:embed="rId8" cstate="print"/>
          <a:srcRect/>
          <a:stretch>
            <a:fillRect/>
          </a:stretch>
        </p:blipFill>
        <p:spPr bwMode="auto">
          <a:xfrm>
            <a:off x="152400" y="892983"/>
            <a:ext cx="2043336" cy="137924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6" name="عنصر نائب لرقم الشريحة 8"/>
          <p:cNvSpPr txBox="1">
            <a:spLocks/>
          </p:cNvSpPr>
          <p:nvPr/>
        </p:nvSpPr>
        <p:spPr>
          <a:xfrm>
            <a:off x="8572528" y="642939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84</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540642" y="6000768"/>
            <a:ext cx="1369286" cy="523220"/>
          </a:xfrm>
          <a:prstGeom prst="rect">
            <a:avLst/>
          </a:prstGeom>
          <a:noFill/>
        </p:spPr>
        <p:txBody>
          <a:bodyPr wrap="none" lIns="91440" tIns="45720" rIns="91440" bIns="45720">
            <a:spAutoFit/>
          </a:bodyPr>
          <a:lstStyle/>
          <a:p>
            <a:pPr algn="ctr"/>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practice</a:t>
            </a:r>
            <a:endParaRPr lang="ar-SA"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6" name="Subtitle 2"/>
          <p:cNvSpPr txBox="1">
            <a:spLocks/>
          </p:cNvSpPr>
          <p:nvPr/>
        </p:nvSpPr>
        <p:spPr>
          <a:xfrm>
            <a:off x="1143000" y="0"/>
            <a:ext cx="6858000" cy="1214422"/>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3200" b="1" dirty="0">
                <a:solidFill>
                  <a:schemeClr val="tx1"/>
                </a:solidFill>
                <a:latin typeface="Arabic Typesetting" panose="03020402040406030203" pitchFamily="66" charset="-78"/>
                <a:cs typeface="Arabic Typesetting" panose="03020402040406030203" pitchFamily="66" charset="-78"/>
              </a:rPr>
              <a:t>من خلال فهمك </a:t>
            </a:r>
            <a:r>
              <a:rPr lang="ar-EG" sz="3200" b="1" dirty="0">
                <a:solidFill>
                  <a:schemeClr val="tx1"/>
                </a:solidFill>
                <a:latin typeface="Arabic Typesetting" panose="03020402040406030203" pitchFamily="66" charset="-78"/>
                <a:cs typeface="Arabic Typesetting" panose="03020402040406030203" pitchFamily="66" charset="-78"/>
              </a:rPr>
              <a:t>ل  ........................</a:t>
            </a:r>
            <a:endParaRPr lang="ar-EG" sz="3200" dirty="0">
              <a:latin typeface="Arabic Typesetting" panose="03020402040406030203" pitchFamily="66" charset="-78"/>
              <a:cs typeface="Arabic Typesetting" panose="03020402040406030203" pitchFamily="66" charset="-78"/>
            </a:endParaRPr>
          </a:p>
        </p:txBody>
      </p:sp>
      <p:sp>
        <p:nvSpPr>
          <p:cNvPr id="8"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4 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11" name="Oval 9"/>
          <p:cNvSpPr/>
          <p:nvPr/>
        </p:nvSpPr>
        <p:spPr>
          <a:xfrm>
            <a:off x="7941879" y="899127"/>
            <a:ext cx="1347948" cy="119769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latin typeface="Arabic Typesetting" panose="03020402040406030203" pitchFamily="66" charset="-78"/>
                <a:cs typeface="Arabic Typesetting" panose="03020402040406030203" pitchFamily="66" charset="-78"/>
              </a:rPr>
              <a:t>نشاط21 حواري</a:t>
            </a:r>
          </a:p>
          <a:p>
            <a:pPr algn="ctr"/>
            <a:r>
              <a:rPr lang="ar-EG" sz="2400" b="1" dirty="0">
                <a:latin typeface="Arabic Typesetting" panose="03020402040406030203" pitchFamily="66" charset="-78"/>
                <a:cs typeface="Arabic Typesetting" panose="03020402040406030203" pitchFamily="66" charset="-78"/>
              </a:rPr>
              <a:t>5 </a:t>
            </a:r>
            <a:r>
              <a:rPr lang="ar-EG" sz="2400" b="1" dirty="0" err="1">
                <a:latin typeface="Arabic Typesetting" panose="03020402040406030203" pitchFamily="66" charset="-78"/>
                <a:cs typeface="Arabic Typesetting" panose="03020402040406030203" pitchFamily="66" charset="-78"/>
              </a:rPr>
              <a:t>د</a:t>
            </a:r>
            <a:endParaRPr lang="en-US" sz="24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02752446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732339" y="-79653"/>
            <a:ext cx="6161528" cy="369332"/>
          </a:xfrm>
          <a:prstGeom prst="rect">
            <a:avLst/>
          </a:prstGeom>
        </p:spPr>
        <p:txBody>
          <a:bodyPr wrap="square">
            <a:spAutoFit/>
          </a:bodyPr>
          <a:lstStyle/>
          <a:p>
            <a:r>
              <a:rPr lang="ar-SA" b="1" dirty="0">
                <a:latin typeface="Arabic Typesetting" panose="03020402040406030203" pitchFamily="66" charset="-78"/>
                <a:cs typeface="Arabic Typesetting" panose="03020402040406030203" pitchFamily="66" charset="-78"/>
              </a:rPr>
              <a:t> </a:t>
            </a:r>
            <a:endParaRPr lang="ar-SA" dirty="0">
              <a:latin typeface="Arabic Typesetting" panose="03020402040406030203" pitchFamily="66" charset="-78"/>
              <a:cs typeface="Arabic Typesetting" panose="03020402040406030203" pitchFamily="66" charset="-78"/>
            </a:endParaRPr>
          </a:p>
        </p:txBody>
      </p:sp>
      <p:sp>
        <p:nvSpPr>
          <p:cNvPr id="4" name="Subtitle 2"/>
          <p:cNvSpPr txBox="1">
            <a:spLocks/>
          </p:cNvSpPr>
          <p:nvPr/>
        </p:nvSpPr>
        <p:spPr>
          <a:xfrm>
            <a:off x="1143000" y="0"/>
            <a:ext cx="6858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6000" dirty="0">
                <a:latin typeface="Arabic Typesetting" panose="03020402040406030203" pitchFamily="66" charset="-78"/>
                <a:cs typeface="Arabic Typesetting" panose="03020402040406030203" pitchFamily="66" charset="-78"/>
              </a:rPr>
              <a:t> </a:t>
            </a:r>
          </a:p>
        </p:txBody>
      </p:sp>
      <p:sp>
        <p:nvSpPr>
          <p:cNvPr id="6"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4 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pic>
        <p:nvPicPr>
          <p:cNvPr id="26626" name="Picture 2" descr="http://4.bp.blogspot.com/-ul2FL6BavBs/UTMvuDm_g7I/AAAAAAAABtI/9jCxpDLzII0/s320/%D8%B4%D8%B9%D8%A7%D8%B1+%D8%A7%D9%84%D8%B0%D9%83%D8%A7%D8%A1%D8%A7%D8%AA+%D8%A7%D9%84%D9%85%D8%AA%D8%B9%D8%AF%D8%AF%D8%A9+%D9%85%D8%AA%D8%B1%D8%AC%D9%85+%D8%A8%D8%A7%D9%84%D8%B9%D8%B1%D8%A8%D9%8A.png"/>
          <p:cNvPicPr>
            <a:picLocks noChangeAspect="1" noChangeArrowheads="1"/>
          </p:cNvPicPr>
          <p:nvPr/>
        </p:nvPicPr>
        <p:blipFill>
          <a:blip r:embed="rId2"/>
          <a:srcRect/>
          <a:stretch>
            <a:fillRect/>
          </a:stretch>
        </p:blipFill>
        <p:spPr bwMode="auto">
          <a:xfrm>
            <a:off x="169003" y="1428977"/>
            <a:ext cx="2998922" cy="3773645"/>
          </a:xfrm>
          <a:prstGeom prst="rect">
            <a:avLst/>
          </a:prstGeom>
          <a:noFill/>
        </p:spPr>
      </p:pic>
    </p:spTree>
    <p:extLst>
      <p:ext uri="{BB962C8B-B14F-4D97-AF65-F5344CB8AC3E}">
        <p14:creationId xmlns:p14="http://schemas.microsoft.com/office/powerpoint/2010/main" val="185705749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upstatechristianacademy.weebly.com/uploads/1/1/5/5/11550829/6529893_orig.jpg?144"/>
          <p:cNvPicPr>
            <a:picLocks noChangeAspect="1" noChangeArrowheads="1"/>
          </p:cNvPicPr>
          <p:nvPr/>
        </p:nvPicPr>
        <p:blipFill>
          <a:blip r:embed="rId2" cstate="print"/>
          <a:srcRect/>
          <a:stretch>
            <a:fillRect/>
          </a:stretch>
        </p:blipFill>
        <p:spPr bwMode="auto">
          <a:xfrm>
            <a:off x="1143000" y="5214950"/>
            <a:ext cx="1714500" cy="1357322"/>
          </a:xfrm>
          <a:prstGeom prst="rect">
            <a:avLst/>
          </a:prstGeom>
          <a:noFill/>
        </p:spPr>
      </p:pic>
      <p:sp>
        <p:nvSpPr>
          <p:cNvPr id="7" name="مستطيل 6"/>
          <p:cNvSpPr/>
          <p:nvPr/>
        </p:nvSpPr>
        <p:spPr>
          <a:xfrm>
            <a:off x="2053810" y="6488668"/>
            <a:ext cx="5304272" cy="369332"/>
          </a:xfrm>
          <a:prstGeom prst="rect">
            <a:avLst/>
          </a:prstGeom>
        </p:spPr>
        <p:txBody>
          <a:bodyPr wrap="square">
            <a:spAutoFit/>
          </a:bodyPr>
          <a:lstStyle/>
          <a:p>
            <a:pPr algn="ctr" rtl="0">
              <a:defRPr/>
            </a:pPr>
            <a:r>
              <a:rPr lang="en-US" b="1" i="1" cap="all" dirty="0" err="1">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Adres</a:t>
            </a:r>
            <a:r>
              <a:rPr lang="en-US" b="1" i="1" cap="all" dirty="0">
                <a:solidFill>
                  <a:srgbClr val="7030A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12" name="Subtitle 2"/>
          <p:cNvSpPr txBox="1">
            <a:spLocks/>
          </p:cNvSpPr>
          <p:nvPr/>
        </p:nvSpPr>
        <p:spPr>
          <a:xfrm>
            <a:off x="1143000" y="0"/>
            <a:ext cx="6858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EG" sz="6000" b="1" dirty="0">
                <a:solidFill>
                  <a:schemeClr val="tx1"/>
                </a:solidFill>
                <a:latin typeface="Arabic Typesetting" panose="03020402040406030203" pitchFamily="66" charset="-78"/>
                <a:cs typeface="Arabic Typesetting" panose="03020402040406030203" pitchFamily="66" charset="-78"/>
              </a:rPr>
              <a:t> </a:t>
            </a:r>
            <a:endParaRPr lang="ar-SA" sz="6000" b="1" dirty="0">
              <a:solidFill>
                <a:schemeClr val="tx1"/>
              </a:solidFill>
              <a:latin typeface="Arabic Typesetting" panose="03020402040406030203" pitchFamily="66" charset="-78"/>
              <a:cs typeface="Arabic Typesetting" panose="03020402040406030203" pitchFamily="66" charset="-78"/>
            </a:endParaRPr>
          </a:p>
        </p:txBody>
      </p:sp>
      <p:pic>
        <p:nvPicPr>
          <p:cNvPr id="14" name="Picture 2" descr="C:\Users\CABITB\Desktop\10168254_10152333601699805_321821715_n.png"/>
          <p:cNvPicPr>
            <a:picLocks noChangeAspect="1" noChangeArrowheads="1"/>
          </p:cNvPicPr>
          <p:nvPr/>
        </p:nvPicPr>
        <p:blipFill>
          <a:blip r:embed="rId3"/>
          <a:srcRect/>
          <a:stretch>
            <a:fillRect/>
          </a:stretch>
        </p:blipFill>
        <p:spPr bwMode="auto">
          <a:xfrm>
            <a:off x="6919140" y="5327904"/>
            <a:ext cx="1139589" cy="1249680"/>
          </a:xfrm>
          <a:prstGeom prst="rect">
            <a:avLst/>
          </a:prstGeom>
          <a:noFill/>
        </p:spPr>
      </p:pic>
      <p:sp>
        <p:nvSpPr>
          <p:cNvPr id="13" name="مستطيل 12"/>
          <p:cNvSpPr/>
          <p:nvPr/>
        </p:nvSpPr>
        <p:spPr>
          <a:xfrm>
            <a:off x="367009" y="6457890"/>
            <a:ext cx="1518364" cy="400110"/>
          </a:xfrm>
          <a:prstGeom prst="rect">
            <a:avLst/>
          </a:prstGeom>
        </p:spPr>
        <p:txBody>
          <a:bodyPr wrap="none">
            <a:spAutoFit/>
          </a:bodyPr>
          <a:lstStyle/>
          <a:p>
            <a:r>
              <a:rPr lang="en-US" sz="2000" b="1" dirty="0">
                <a:solidFill>
                  <a:srgbClr val="002060"/>
                </a:solidFill>
                <a:latin typeface="Arabic Typesetting" panose="03020402040406030203" pitchFamily="66" charset="-78"/>
                <a:cs typeface="Arabic Typesetting" panose="03020402040406030203" pitchFamily="66" charset="-78"/>
              </a:rPr>
              <a:t>Sensual experience</a:t>
            </a:r>
            <a:endParaRPr lang="ar-SA" sz="2000" b="1" dirty="0">
              <a:solidFill>
                <a:srgbClr val="00206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68983255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20624" y="0"/>
            <a:ext cx="7580376"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4400"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endParaRPr lang="en-US" sz="4400"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4" name="مستطيل 3"/>
          <p:cNvSpPr/>
          <p:nvPr/>
        </p:nvSpPr>
        <p:spPr>
          <a:xfrm>
            <a:off x="58118" y="6478287"/>
            <a:ext cx="988017" cy="830997"/>
          </a:xfrm>
          <a:prstGeom prst="rect">
            <a:avLst/>
          </a:prstGeom>
          <a:noFill/>
        </p:spPr>
        <p:txBody>
          <a:bodyPr wrap="squar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extend</a:t>
            </a:r>
            <a:endParaRPr lang="ar-SA"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5"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د محمد القاضي&amp;&amp;4 </a:t>
            </a: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8" name="Oval 9"/>
          <p:cNvSpPr/>
          <p:nvPr/>
        </p:nvSpPr>
        <p:spPr>
          <a:xfrm>
            <a:off x="7941879" y="899127"/>
            <a:ext cx="1347948" cy="119769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latin typeface="Arabic Typesetting" panose="03020402040406030203" pitchFamily="66" charset="-78"/>
                <a:cs typeface="Arabic Typesetting" panose="03020402040406030203" pitchFamily="66" charset="-78"/>
              </a:rPr>
              <a:t>نشاط22 حواري</a:t>
            </a:r>
          </a:p>
          <a:p>
            <a:pPr algn="ctr"/>
            <a:r>
              <a:rPr lang="ar-EG" sz="2400" b="1" dirty="0">
                <a:latin typeface="Arabic Typesetting" panose="03020402040406030203" pitchFamily="66" charset="-78"/>
                <a:cs typeface="Arabic Typesetting" panose="03020402040406030203" pitchFamily="66" charset="-78"/>
              </a:rPr>
              <a:t>10 </a:t>
            </a:r>
            <a:r>
              <a:rPr lang="ar-EG" sz="2400" b="1" dirty="0" err="1">
                <a:latin typeface="Arabic Typesetting" panose="03020402040406030203" pitchFamily="66" charset="-78"/>
                <a:cs typeface="Arabic Typesetting" panose="03020402040406030203" pitchFamily="66" charset="-78"/>
              </a:rPr>
              <a:t>د</a:t>
            </a:r>
            <a:endParaRPr lang="en-US" sz="2400" b="1" dirty="0">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385955" y="6072208"/>
            <a:ext cx="1018227" cy="461665"/>
          </a:xfrm>
          <a:prstGeom prst="rect">
            <a:avLst/>
          </a:prstGeom>
          <a:noFill/>
        </p:spPr>
        <p:txBody>
          <a:bodyPr wrap="non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extend</a:t>
            </a:r>
            <a:endParaRPr lang="ar-SA"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1143000" y="0"/>
            <a:ext cx="6858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4000" b="1" dirty="0">
                <a:solidFill>
                  <a:schemeClr val="tx1"/>
                </a:solidFill>
                <a:latin typeface="Arabic Typesetting" panose="03020402040406030203" pitchFamily="66" charset="-78"/>
                <a:cs typeface="Arabic Typesetting" panose="03020402040406030203" pitchFamily="66" charset="-78"/>
              </a:rPr>
              <a:t>حدد المعلومات التي تنقصك وأبدأ في جمعها</a:t>
            </a:r>
          </a:p>
        </p:txBody>
      </p:sp>
      <p:pic>
        <p:nvPicPr>
          <p:cNvPr id="53250" name="Picture 2" descr="http://st-takla.org/Gallery/var/albums/People/General/Friends-and-Groups/www-St-Takla-org--People-04-Planning.gif?m=1295659006"/>
          <p:cNvPicPr>
            <a:picLocks noChangeAspect="1" noChangeArrowheads="1"/>
          </p:cNvPicPr>
          <p:nvPr/>
        </p:nvPicPr>
        <p:blipFill>
          <a:blip r:embed="rId2"/>
          <a:srcRect l="5461" t="10344"/>
          <a:stretch>
            <a:fillRect/>
          </a:stretch>
        </p:blipFill>
        <p:spPr bwMode="auto">
          <a:xfrm>
            <a:off x="2107389" y="1928802"/>
            <a:ext cx="4637774" cy="4071966"/>
          </a:xfrm>
          <a:prstGeom prst="rect">
            <a:avLst/>
          </a:prstGeom>
          <a:noFill/>
        </p:spPr>
      </p:pic>
      <p:sp>
        <p:nvSpPr>
          <p:cNvPr id="9"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4 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8" name="Oval 9"/>
          <p:cNvSpPr/>
          <p:nvPr/>
        </p:nvSpPr>
        <p:spPr>
          <a:xfrm>
            <a:off x="7941879" y="899127"/>
            <a:ext cx="1347948" cy="119769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latin typeface="Arabic Typesetting" panose="03020402040406030203" pitchFamily="66" charset="-78"/>
                <a:cs typeface="Arabic Typesetting" panose="03020402040406030203" pitchFamily="66" charset="-78"/>
              </a:rPr>
              <a:t>نشاط23 حواري</a:t>
            </a:r>
          </a:p>
          <a:p>
            <a:pPr algn="ctr"/>
            <a:r>
              <a:rPr lang="ar-EG" sz="2400" b="1" dirty="0">
                <a:latin typeface="Arabic Typesetting" panose="03020402040406030203" pitchFamily="66" charset="-78"/>
                <a:cs typeface="Arabic Typesetting" panose="03020402040406030203" pitchFamily="66" charset="-78"/>
              </a:rPr>
              <a:t>5 </a:t>
            </a:r>
            <a:r>
              <a:rPr lang="ar-EG" sz="2400" b="1" dirty="0" err="1">
                <a:latin typeface="Arabic Typesetting" panose="03020402040406030203" pitchFamily="66" charset="-78"/>
                <a:cs typeface="Arabic Typesetting" panose="03020402040406030203" pitchFamily="66" charset="-78"/>
              </a:rPr>
              <a:t>د</a:t>
            </a:r>
            <a:endParaRPr lang="en-US" sz="24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40496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0" y="0"/>
            <a:ext cx="9144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rtl="0" fontAlgn="auto">
              <a:spcBef>
                <a:spcPct val="20000"/>
              </a:spcBef>
              <a:spcAft>
                <a:spcPts val="0"/>
              </a:spcAft>
              <a:buClr>
                <a:schemeClr val="accent1"/>
              </a:buClr>
              <a:buSzPct val="70000"/>
              <a:buFont typeface="Wingdings 2"/>
              <a:buNone/>
              <a:defRPr/>
            </a:pPr>
            <a:r>
              <a:rPr lang="ar-SA" sz="5400" b="1" dirty="0">
                <a:latin typeface="Arabic Typesetting" panose="03020402040406030203" pitchFamily="66" charset="-78"/>
                <a:cs typeface="Arabic Typesetting" panose="03020402040406030203" pitchFamily="66" charset="-78"/>
              </a:rPr>
              <a:t>برنامج اليوم الأول</a:t>
            </a:r>
            <a:endParaRPr lang="en-US" sz="5400" b="1" dirty="0">
              <a:latin typeface="Arabic Typesetting" panose="03020402040406030203" pitchFamily="66" charset="-78"/>
              <a:cs typeface="Arabic Typesetting" panose="03020402040406030203" pitchFamily="66" charset="-78"/>
            </a:endParaRPr>
          </a:p>
        </p:txBody>
      </p:sp>
      <p:sp>
        <p:nvSpPr>
          <p:cNvPr id="18437" name="TextBox 13"/>
          <p:cNvSpPr txBox="1">
            <a:spLocks noChangeArrowheads="1"/>
          </p:cNvSpPr>
          <p:nvPr/>
        </p:nvSpPr>
        <p:spPr bwMode="auto">
          <a:xfrm>
            <a:off x="0" y="1219200"/>
            <a:ext cx="9144000" cy="2062163"/>
          </a:xfrm>
          <a:prstGeom prst="rect">
            <a:avLst/>
          </a:prstGeom>
          <a:noFill/>
          <a:ln w="9525">
            <a:noFill/>
            <a:miter lim="800000"/>
            <a:headEnd/>
            <a:tailEnd/>
          </a:ln>
        </p:spPr>
        <p:txBody>
          <a:bodyPr>
            <a:spAutoFit/>
          </a:bodyPr>
          <a:lstStyle/>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a:p>
            <a:endParaRPr lang="ar-EG" sz="3200">
              <a:latin typeface="Arabic Typesetting" panose="03020402040406030203" pitchFamily="66" charset="-78"/>
              <a:cs typeface="Arabic Typesetting" panose="03020402040406030203" pitchFamily="66" charset="-78"/>
            </a:endParaRPr>
          </a:p>
        </p:txBody>
      </p:sp>
      <p:graphicFrame>
        <p:nvGraphicFramePr>
          <p:cNvPr id="7" name="جدول 6"/>
          <p:cNvGraphicFramePr>
            <a:graphicFrameLocks noGrp="1"/>
          </p:cNvGraphicFramePr>
          <p:nvPr>
            <p:extLst>
              <p:ext uri="{D42A27DB-BD31-4B8C-83A1-F6EECF244321}">
                <p14:modId xmlns:p14="http://schemas.microsoft.com/office/powerpoint/2010/main" val="1856468916"/>
              </p:ext>
            </p:extLst>
          </p:nvPr>
        </p:nvGraphicFramePr>
        <p:xfrm>
          <a:off x="683568" y="1151800"/>
          <a:ext cx="8352928" cy="4797480"/>
        </p:xfrm>
        <a:graphic>
          <a:graphicData uri="http://schemas.openxmlformats.org/drawingml/2006/table">
            <a:tbl>
              <a:tblPr rtl="1" firstRow="1" bandRow="1">
                <a:tableStyleId>{3C2FFA5D-87B4-456A-9821-1D502468CF0F}</a:tableStyleId>
              </a:tblPr>
              <a:tblGrid>
                <a:gridCol w="595303">
                  <a:extLst>
                    <a:ext uri="{9D8B030D-6E8A-4147-A177-3AD203B41FA5}">
                      <a16:colId xmlns:a16="http://schemas.microsoft.com/office/drawing/2014/main" val="20000"/>
                    </a:ext>
                  </a:extLst>
                </a:gridCol>
                <a:gridCol w="6602463">
                  <a:extLst>
                    <a:ext uri="{9D8B030D-6E8A-4147-A177-3AD203B41FA5}">
                      <a16:colId xmlns:a16="http://schemas.microsoft.com/office/drawing/2014/main" val="20001"/>
                    </a:ext>
                  </a:extLst>
                </a:gridCol>
                <a:gridCol w="1155162">
                  <a:extLst>
                    <a:ext uri="{9D8B030D-6E8A-4147-A177-3AD203B41FA5}">
                      <a16:colId xmlns:a16="http://schemas.microsoft.com/office/drawing/2014/main" val="20002"/>
                    </a:ext>
                  </a:extLst>
                </a:gridCol>
              </a:tblGrid>
              <a:tr h="599685">
                <a:tc>
                  <a:txBody>
                    <a:bodyPr/>
                    <a:lstStyle/>
                    <a:p>
                      <a:pPr algn="ctr" rtl="1"/>
                      <a:r>
                        <a:rPr lang="ar-SA" sz="2400" b="1" baseline="0" dirty="0">
                          <a:latin typeface="Arial" pitchFamily="34" charset="0"/>
                          <a:cs typeface="Arial" pitchFamily="34" charset="0"/>
                        </a:rPr>
                        <a:t>م </a:t>
                      </a:r>
                      <a:endParaRPr lang="ar-SA" sz="2400" b="1" dirty="0">
                        <a:latin typeface="Arial" pitchFamily="34" charset="0"/>
                        <a:cs typeface="Arial" pitchFamily="34" charset="0"/>
                      </a:endParaRPr>
                    </a:p>
                  </a:txBody>
                  <a:tcPr/>
                </a:tc>
                <a:tc>
                  <a:txBody>
                    <a:bodyPr/>
                    <a:lstStyle/>
                    <a:p>
                      <a:pPr algn="ctr" rtl="1"/>
                      <a:r>
                        <a:rPr lang="ar-SA" sz="2400" b="1" dirty="0">
                          <a:latin typeface="Arabic Typesetting" panose="03020402040406030203" pitchFamily="66" charset="-78"/>
                          <a:cs typeface="Arabic Typesetting" panose="03020402040406030203" pitchFamily="66" charset="-78"/>
                        </a:rPr>
                        <a:t>المحاور</a:t>
                      </a:r>
                    </a:p>
                  </a:txBody>
                  <a:tcPr/>
                </a:tc>
                <a:tc>
                  <a:txBody>
                    <a:bodyPr/>
                    <a:lstStyle/>
                    <a:p>
                      <a:pPr algn="ctr" rtl="1"/>
                      <a:r>
                        <a:rPr lang="ar-SA" sz="2400" b="1" dirty="0">
                          <a:latin typeface="Arial" pitchFamily="34" charset="0"/>
                          <a:cs typeface="Arial" pitchFamily="34" charset="0"/>
                        </a:rPr>
                        <a:t>الزمن </a:t>
                      </a:r>
                    </a:p>
                  </a:txBody>
                  <a:tcPr/>
                </a:tc>
                <a:extLst>
                  <a:ext uri="{0D108BD9-81ED-4DB2-BD59-A6C34878D82A}">
                    <a16:rowId xmlns:a16="http://schemas.microsoft.com/office/drawing/2014/main" val="10000"/>
                  </a:ext>
                </a:extLst>
              </a:tr>
              <a:tr h="599685">
                <a:tc>
                  <a:txBody>
                    <a:bodyPr/>
                    <a:lstStyle/>
                    <a:p>
                      <a:pPr algn="ctr" rtl="1"/>
                      <a:r>
                        <a:rPr lang="ar-SA" sz="2400" b="1" dirty="0">
                          <a:latin typeface="Arial" pitchFamily="34" charset="0"/>
                          <a:cs typeface="Arial" pitchFamily="34" charset="0"/>
                        </a:rPr>
                        <a:t>1</a:t>
                      </a:r>
                    </a:p>
                  </a:txBody>
                  <a:tcPr/>
                </a:tc>
                <a:tc>
                  <a:txBody>
                    <a:bodyPr/>
                    <a:lstStyle/>
                    <a:p>
                      <a:pPr algn="ctr" rtl="1"/>
                      <a:r>
                        <a:rPr lang="ar-SA" sz="2400" b="1" dirty="0">
                          <a:latin typeface="Arabic Typesetting" panose="03020402040406030203" pitchFamily="66" charset="-78"/>
                          <a:cs typeface="Arabic Typesetting" panose="03020402040406030203" pitchFamily="66" charset="-78"/>
                        </a:rPr>
                        <a:t>مقدمة وتعارف وكسر جليد</a:t>
                      </a:r>
                    </a:p>
                  </a:txBody>
                  <a:tcPr/>
                </a:tc>
                <a:tc>
                  <a:txBody>
                    <a:bodyPr/>
                    <a:lstStyle/>
                    <a:p>
                      <a:pPr algn="ctr" rtl="1"/>
                      <a:r>
                        <a:rPr lang="ar-EG" sz="2400" b="1" dirty="0">
                          <a:latin typeface="Arial" pitchFamily="34" charset="0"/>
                          <a:cs typeface="Arial" pitchFamily="34" charset="0"/>
                        </a:rPr>
                        <a:t>10</a:t>
                      </a:r>
                      <a:endParaRPr lang="ar-SA" sz="2400" b="1" dirty="0">
                        <a:latin typeface="Arial" pitchFamily="34" charset="0"/>
                        <a:cs typeface="Arial" pitchFamily="34" charset="0"/>
                      </a:endParaRPr>
                    </a:p>
                  </a:txBody>
                  <a:tcPr/>
                </a:tc>
                <a:extLst>
                  <a:ext uri="{0D108BD9-81ED-4DB2-BD59-A6C34878D82A}">
                    <a16:rowId xmlns:a16="http://schemas.microsoft.com/office/drawing/2014/main" val="10001"/>
                  </a:ext>
                </a:extLst>
              </a:tr>
              <a:tr h="599685">
                <a:tc>
                  <a:txBody>
                    <a:bodyPr/>
                    <a:lstStyle/>
                    <a:p>
                      <a:pPr algn="ctr" rtl="1"/>
                      <a:r>
                        <a:rPr lang="ar-EG" sz="2400" b="1" dirty="0">
                          <a:latin typeface="Arial" pitchFamily="34" charset="0"/>
                          <a:cs typeface="Arial" pitchFamily="34" charset="0"/>
                        </a:rPr>
                        <a:t>2</a:t>
                      </a:r>
                      <a:endParaRPr lang="ar-SA" sz="2400" b="1" dirty="0">
                        <a:latin typeface="Arial" pitchFamily="34" charset="0"/>
                        <a:cs typeface="Arial" pitchFamily="34" charset="0"/>
                      </a:endParaRPr>
                    </a:p>
                  </a:txBody>
                  <a:tcPr/>
                </a:tc>
                <a:tc>
                  <a:txBody>
                    <a:bodyPr/>
                    <a:lstStyle/>
                    <a:p>
                      <a:pPr algn="ctr" rtl="1"/>
                      <a:r>
                        <a:rPr lang="ar-EG" sz="2400" b="1" dirty="0">
                          <a:latin typeface="Arabic Typesetting" panose="03020402040406030203" pitchFamily="66" charset="-78"/>
                          <a:cs typeface="Arabic Typesetting" panose="03020402040406030203" pitchFamily="66" charset="-78"/>
                        </a:rPr>
                        <a:t>جمع التوقعات </a:t>
                      </a:r>
                      <a:endParaRPr lang="ar-SA" sz="2400" b="1" dirty="0">
                        <a:latin typeface="Arabic Typesetting" panose="03020402040406030203" pitchFamily="66" charset="-78"/>
                        <a:cs typeface="Arabic Typesetting" panose="03020402040406030203" pitchFamily="66" charset="-78"/>
                      </a:endParaRPr>
                    </a:p>
                  </a:txBody>
                  <a:tcPr/>
                </a:tc>
                <a:tc>
                  <a:txBody>
                    <a:bodyPr/>
                    <a:lstStyle/>
                    <a:p>
                      <a:pPr algn="ctr" rtl="1"/>
                      <a:r>
                        <a:rPr lang="ar-EG" sz="2400" b="1" dirty="0">
                          <a:latin typeface="Arial" pitchFamily="34" charset="0"/>
                          <a:cs typeface="Arial" pitchFamily="34" charset="0"/>
                        </a:rPr>
                        <a:t>10</a:t>
                      </a:r>
                      <a:endParaRPr lang="ar-SA" sz="2400" b="1" dirty="0">
                        <a:latin typeface="Arial" pitchFamily="34" charset="0"/>
                        <a:cs typeface="Arial" pitchFamily="34" charset="0"/>
                      </a:endParaRPr>
                    </a:p>
                  </a:txBody>
                  <a:tcPr/>
                </a:tc>
                <a:extLst>
                  <a:ext uri="{0D108BD9-81ED-4DB2-BD59-A6C34878D82A}">
                    <a16:rowId xmlns:a16="http://schemas.microsoft.com/office/drawing/2014/main" val="10002"/>
                  </a:ext>
                </a:extLst>
              </a:tr>
              <a:tr h="599685">
                <a:tc>
                  <a:txBody>
                    <a:bodyPr/>
                    <a:lstStyle/>
                    <a:p>
                      <a:pPr algn="ctr" rtl="1"/>
                      <a:r>
                        <a:rPr lang="ar-EG" sz="2400" b="1" dirty="0">
                          <a:latin typeface="Arial" pitchFamily="34" charset="0"/>
                          <a:cs typeface="Arial" pitchFamily="34" charset="0"/>
                        </a:rPr>
                        <a:t>3</a:t>
                      </a:r>
                      <a:endParaRPr lang="ar-SA" sz="2400" b="1" dirty="0">
                        <a:latin typeface="Arial" pitchFamily="34" charset="0"/>
                        <a:cs typeface="Arial" pitchFamily="34"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2400" b="1" kern="1200" dirty="0">
                          <a:latin typeface="Arabic Typesetting" panose="03020402040406030203" pitchFamily="66" charset="-78"/>
                          <a:cs typeface="Arabic Typesetting" panose="03020402040406030203" pitchFamily="66" charset="-78"/>
                        </a:rPr>
                        <a:t>Check list 1</a:t>
                      </a:r>
                      <a:endParaRPr kumimoji="0" lang="en-US" sz="2400" b="1" kern="1200" dirty="0">
                        <a:solidFill>
                          <a:srgbClr val="FF0000"/>
                        </a:solidFill>
                        <a:latin typeface="Arabic Typesetting" panose="03020402040406030203" pitchFamily="66" charset="-78"/>
                        <a:ea typeface="+mn-ea"/>
                        <a:cs typeface="Arabic Typesetting" panose="03020402040406030203" pitchFamily="66"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2400" b="1" dirty="0">
                          <a:latin typeface="Arial" pitchFamily="34" charset="0"/>
                          <a:cs typeface="Arial" pitchFamily="34" charset="0"/>
                        </a:rPr>
                        <a:t>10</a:t>
                      </a:r>
                      <a:endParaRPr lang="ar-SA" sz="2400" b="1" dirty="0">
                        <a:latin typeface="Arial" pitchFamily="34" charset="0"/>
                        <a:cs typeface="Arial" pitchFamily="34" charset="0"/>
                      </a:endParaRPr>
                    </a:p>
                  </a:txBody>
                  <a:tcPr/>
                </a:tc>
                <a:extLst>
                  <a:ext uri="{0D108BD9-81ED-4DB2-BD59-A6C34878D82A}">
                    <a16:rowId xmlns:a16="http://schemas.microsoft.com/office/drawing/2014/main" val="10003"/>
                  </a:ext>
                </a:extLst>
              </a:tr>
              <a:tr h="599685">
                <a:tc>
                  <a:txBody>
                    <a:bodyPr/>
                    <a:lstStyle/>
                    <a:p>
                      <a:pPr algn="ctr" rtl="1"/>
                      <a:r>
                        <a:rPr lang="ar-EG" sz="2400" b="1" dirty="0">
                          <a:latin typeface="Arial" pitchFamily="34" charset="0"/>
                          <a:cs typeface="Arial" pitchFamily="34" charset="0"/>
                        </a:rPr>
                        <a:t>4</a:t>
                      </a:r>
                      <a:endParaRPr lang="ar-SA" sz="2400" b="1" dirty="0">
                        <a:latin typeface="Arial" pitchFamily="34" charset="0"/>
                        <a:cs typeface="Arial" pitchFamily="34" charset="0"/>
                      </a:endParaRPr>
                    </a:p>
                  </a:txBody>
                  <a:tcPr/>
                </a:tc>
                <a:tc>
                  <a:txBody>
                    <a:bodyPr/>
                    <a:lstStyle/>
                    <a:p>
                      <a:pPr algn="ctr" rtl="1" eaLnBrk="1" fontAlgn="auto" latinLnBrk="0" hangingPunct="1"/>
                      <a:r>
                        <a:rPr kumimoji="0" lang="ar-EG" sz="2400" b="1" kern="1200" dirty="0">
                          <a:latin typeface="Arabic Typesetting" panose="03020402040406030203" pitchFamily="66" charset="-78"/>
                          <a:cs typeface="Arabic Typesetting" panose="03020402040406030203" pitchFamily="66" charset="-78"/>
                        </a:rPr>
                        <a:t>تطبيق عملي علي القبعات الست </a:t>
                      </a:r>
                      <a:endParaRPr kumimoji="0" lang="ar-SA" sz="2400" b="1" kern="1200" dirty="0">
                        <a:solidFill>
                          <a:schemeClr val="dk1"/>
                        </a:solidFill>
                        <a:latin typeface="Arabic Typesetting" panose="03020402040406030203" pitchFamily="66" charset="-78"/>
                        <a:ea typeface="+mn-ea"/>
                        <a:cs typeface="Arabic Typesetting" panose="03020402040406030203" pitchFamily="66" charset="-78"/>
                      </a:endParaRPr>
                    </a:p>
                  </a:txBody>
                  <a:tcPr/>
                </a:tc>
                <a:tc>
                  <a:txBody>
                    <a:bodyPr/>
                    <a:lstStyle/>
                    <a:p>
                      <a:pPr algn="ctr" rtl="1"/>
                      <a:r>
                        <a:rPr lang="en-US" sz="2400" b="1" dirty="0">
                          <a:latin typeface="Arial" pitchFamily="34" charset="0"/>
                          <a:cs typeface="Arial" pitchFamily="34" charset="0"/>
                        </a:rPr>
                        <a:t> </a:t>
                      </a:r>
                      <a:r>
                        <a:rPr lang="ar-EG" sz="2400" b="1" dirty="0">
                          <a:latin typeface="Arial" pitchFamily="34" charset="0"/>
                          <a:cs typeface="Arial" pitchFamily="34" charset="0"/>
                        </a:rPr>
                        <a:t>120</a:t>
                      </a:r>
                      <a:endParaRPr lang="ar-SA" sz="2400" b="1" dirty="0">
                        <a:latin typeface="Arial" pitchFamily="34" charset="0"/>
                        <a:cs typeface="Arial" pitchFamily="34" charset="0"/>
                      </a:endParaRPr>
                    </a:p>
                  </a:txBody>
                  <a:tcPr/>
                </a:tc>
                <a:extLst>
                  <a:ext uri="{0D108BD9-81ED-4DB2-BD59-A6C34878D82A}">
                    <a16:rowId xmlns:a16="http://schemas.microsoft.com/office/drawing/2014/main" val="10004"/>
                  </a:ext>
                </a:extLst>
              </a:tr>
              <a:tr h="599685">
                <a:tc>
                  <a:txBody>
                    <a:bodyPr/>
                    <a:lstStyle/>
                    <a:p>
                      <a:pPr algn="ctr" rtl="1"/>
                      <a:r>
                        <a:rPr lang="ar-EG" sz="2400" b="1" dirty="0">
                          <a:latin typeface="Arial" pitchFamily="34" charset="0"/>
                          <a:cs typeface="Arial" pitchFamily="34" charset="0"/>
                        </a:rPr>
                        <a:t>5</a:t>
                      </a:r>
                      <a:endParaRPr lang="ar-SA" sz="2400" b="1" dirty="0">
                        <a:latin typeface="Arial" pitchFamily="34" charset="0"/>
                        <a:cs typeface="Arial" pitchFamily="34"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2400" b="1" kern="1200" dirty="0">
                          <a:latin typeface="Arabic Typesetting" panose="03020402040406030203" pitchFamily="66" charset="-78"/>
                          <a:cs typeface="Arabic Typesetting" panose="03020402040406030203" pitchFamily="66" charset="-78"/>
                        </a:rPr>
                        <a:t>راحة</a:t>
                      </a:r>
                      <a:endParaRPr kumimoji="0" lang="ar-SA" sz="2400" b="1" kern="1200" dirty="0">
                        <a:solidFill>
                          <a:schemeClr val="dk1"/>
                        </a:solidFill>
                        <a:latin typeface="Arabic Typesetting" panose="03020402040406030203" pitchFamily="66" charset="-78"/>
                        <a:ea typeface="+mn-ea"/>
                        <a:cs typeface="Arabic Typesetting" panose="03020402040406030203" pitchFamily="66" charset="-78"/>
                      </a:endParaRPr>
                    </a:p>
                  </a:txBody>
                  <a:tcPr/>
                </a:tc>
                <a:tc>
                  <a:txBody>
                    <a:bodyPr/>
                    <a:lstStyle/>
                    <a:p>
                      <a:pPr algn="ctr" rtl="1"/>
                      <a:r>
                        <a:rPr lang="ar-EG" sz="2400" b="1" dirty="0">
                          <a:latin typeface="Arial" pitchFamily="34" charset="0"/>
                          <a:cs typeface="Arial" pitchFamily="34" charset="0"/>
                        </a:rPr>
                        <a:t>30</a:t>
                      </a:r>
                      <a:endParaRPr lang="ar-SA" sz="2400" b="1" dirty="0">
                        <a:latin typeface="Arial" pitchFamily="34" charset="0"/>
                        <a:cs typeface="Arial" pitchFamily="34" charset="0"/>
                      </a:endParaRPr>
                    </a:p>
                  </a:txBody>
                  <a:tcPr/>
                </a:tc>
                <a:extLst>
                  <a:ext uri="{0D108BD9-81ED-4DB2-BD59-A6C34878D82A}">
                    <a16:rowId xmlns:a16="http://schemas.microsoft.com/office/drawing/2014/main" val="10005"/>
                  </a:ext>
                </a:extLst>
              </a:tr>
              <a:tr h="599685">
                <a:tc>
                  <a:txBody>
                    <a:bodyPr/>
                    <a:lstStyle/>
                    <a:p>
                      <a:pPr algn="ctr" rtl="1"/>
                      <a:r>
                        <a:rPr lang="ar-EG" sz="2400" b="1" dirty="0">
                          <a:latin typeface="Arial" pitchFamily="34" charset="0"/>
                          <a:cs typeface="Arial" pitchFamily="34" charset="0"/>
                        </a:rPr>
                        <a:t>6</a:t>
                      </a:r>
                      <a:endParaRPr lang="ar-SA" sz="2400" b="1" dirty="0">
                        <a:latin typeface="Arial" pitchFamily="34" charset="0"/>
                        <a:cs typeface="Arial" pitchFamily="34"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2400" b="1" u="none" strike="noStrike" kern="1200" dirty="0">
                          <a:latin typeface="Arabic Typesetting" panose="03020402040406030203" pitchFamily="66" charset="-78"/>
                          <a:cs typeface="Arabic Typesetting" panose="03020402040406030203" pitchFamily="66" charset="-78"/>
                        </a:rPr>
                        <a:t> </a:t>
                      </a:r>
                      <a:r>
                        <a:rPr kumimoji="0" lang="ar-EG" sz="2400" b="1" kern="1200" dirty="0">
                          <a:latin typeface="Arabic Typesetting" panose="03020402040406030203" pitchFamily="66" charset="-78"/>
                          <a:cs typeface="Arabic Typesetting" panose="03020402040406030203" pitchFamily="66" charset="-78"/>
                        </a:rPr>
                        <a:t>نظرية </a:t>
                      </a:r>
                      <a:r>
                        <a:rPr kumimoji="0" lang="ar-SA" sz="2400" b="1" kern="1200" dirty="0">
                          <a:latin typeface="Arabic Typesetting" panose="03020402040406030203" pitchFamily="66" charset="-78"/>
                          <a:cs typeface="Arabic Typesetting" panose="03020402040406030203" pitchFamily="66" charset="-78"/>
                        </a:rPr>
                        <a:t>القبعات الست </a:t>
                      </a:r>
                      <a:endParaRPr kumimoji="0" lang="ar-SA" sz="2400" b="1" kern="1200" dirty="0">
                        <a:solidFill>
                          <a:schemeClr val="dk1"/>
                        </a:solidFill>
                        <a:latin typeface="Arabic Typesetting" panose="03020402040406030203" pitchFamily="66" charset="-78"/>
                        <a:ea typeface="+mn-ea"/>
                        <a:cs typeface="Arabic Typesetting" panose="03020402040406030203" pitchFamily="66"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2400" b="1" dirty="0">
                          <a:latin typeface="Arial" pitchFamily="34" charset="0"/>
                          <a:cs typeface="Arial" pitchFamily="34" charset="0"/>
                        </a:rPr>
                        <a:t>140</a:t>
                      </a:r>
                      <a:endParaRPr lang="ar-SA" sz="2400" b="1" dirty="0">
                        <a:latin typeface="Arial" pitchFamily="34" charset="0"/>
                        <a:cs typeface="Arial" pitchFamily="34" charset="0"/>
                      </a:endParaRPr>
                    </a:p>
                  </a:txBody>
                  <a:tcPr/>
                </a:tc>
                <a:extLst>
                  <a:ext uri="{0D108BD9-81ED-4DB2-BD59-A6C34878D82A}">
                    <a16:rowId xmlns:a16="http://schemas.microsoft.com/office/drawing/2014/main" val="10006"/>
                  </a:ext>
                </a:extLst>
              </a:tr>
              <a:tr h="599685">
                <a:tc>
                  <a:txBody>
                    <a:bodyPr/>
                    <a:lstStyle/>
                    <a:p>
                      <a:pPr algn="ctr" rtl="1"/>
                      <a:r>
                        <a:rPr lang="ar-EG" sz="2400" b="1" dirty="0">
                          <a:latin typeface="Arial" pitchFamily="34" charset="0"/>
                          <a:cs typeface="Arial" pitchFamily="34" charset="0"/>
                        </a:rPr>
                        <a:t>7</a:t>
                      </a:r>
                      <a:endParaRPr lang="ar-SA" sz="2400" b="1" dirty="0">
                        <a:latin typeface="Arial" pitchFamily="34" charset="0"/>
                        <a:cs typeface="Arial" pitchFamily="34" charset="0"/>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2400" b="1" kern="1200" dirty="0">
                          <a:latin typeface="Arabic Typesetting" panose="03020402040406030203" pitchFamily="66" charset="-78"/>
                          <a:cs typeface="Arabic Typesetting" panose="03020402040406030203" pitchFamily="66" charset="-78"/>
                        </a:rPr>
                        <a:t>Check list 2</a:t>
                      </a:r>
                      <a:r>
                        <a:rPr kumimoji="0" lang="ar-EG" sz="2400" b="1" kern="1200" dirty="0">
                          <a:latin typeface="Arabic Typesetting" panose="03020402040406030203" pitchFamily="66" charset="-78"/>
                          <a:cs typeface="Arabic Typesetting" panose="03020402040406030203" pitchFamily="66" charset="-78"/>
                        </a:rPr>
                        <a:t> </a:t>
                      </a:r>
                      <a:endParaRPr kumimoji="0" lang="ar-SA" sz="2400" b="1" kern="1200" dirty="0">
                        <a:solidFill>
                          <a:schemeClr val="dk1"/>
                        </a:solidFill>
                        <a:latin typeface="Arabic Typesetting" panose="03020402040406030203" pitchFamily="66" charset="-78"/>
                        <a:ea typeface="+mn-ea"/>
                        <a:cs typeface="Arabic Typesetting" panose="03020402040406030203" pitchFamily="66" charset="-78"/>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2400" b="1" dirty="0">
                          <a:latin typeface="Arial" pitchFamily="34" charset="0"/>
                          <a:cs typeface="Arial" pitchFamily="34" charset="0"/>
                        </a:rPr>
                        <a:t>10</a:t>
                      </a:r>
                      <a:endParaRPr lang="ar-SA" sz="2400" b="1" dirty="0">
                        <a:latin typeface="Arial" pitchFamily="34" charset="0"/>
                        <a:cs typeface="Arial" pitchFamily="34" charset="0"/>
                      </a:endParaRPr>
                    </a:p>
                  </a:txBody>
                  <a:tcPr/>
                </a:tc>
                <a:extLst>
                  <a:ext uri="{0D108BD9-81ED-4DB2-BD59-A6C34878D82A}">
                    <a16:rowId xmlns:a16="http://schemas.microsoft.com/office/drawing/2014/main" val="10007"/>
                  </a:ext>
                </a:extLst>
              </a:tr>
            </a:tbl>
          </a:graphicData>
        </a:graphic>
      </p:graphicFrame>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3" name="عنصر نائب لرقم الشريحة 8"/>
          <p:cNvSpPr txBox="1">
            <a:spLocks/>
          </p:cNvSpPr>
          <p:nvPr/>
        </p:nvSpPr>
        <p:spPr>
          <a:xfrm>
            <a:off x="8572528" y="6379706"/>
            <a:ext cx="571472"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9</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2" name="عنصر نائب لرقم الشريحة 1"/>
          <p:cNvSpPr>
            <a:spLocks noGrp="1"/>
          </p:cNvSpPr>
          <p:nvPr>
            <p:ph type="sldNum" sz="quarter" idx="12"/>
          </p:nvPr>
        </p:nvSpPr>
        <p:spPr/>
        <p:txBody>
          <a:bodyPr/>
          <a:lstStyle/>
          <a:p>
            <a:fld id="{598F3B8C-1A87-407E-A458-8606F5C36CC6}" type="slidenum">
              <a:rPr lang="ar-SA" smtClean="0">
                <a:latin typeface="Arabic Typesetting" panose="03020402040406030203" pitchFamily="66" charset="-78"/>
                <a:cs typeface="Arabic Typesetting" panose="03020402040406030203" pitchFamily="66" charset="-78"/>
              </a:rPr>
              <a:pPr/>
              <a:t>9</a:t>
            </a:fld>
            <a:endParaRPr lang="ar-SA">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20624" y="0"/>
            <a:ext cx="7580376"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4400"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ما هي الأشياء المعيقة للعمل بمقياس صدق المعلومات ؟</a:t>
            </a:r>
            <a:endParaRPr lang="en-US" sz="4400"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4" name="مستطيل 3"/>
          <p:cNvSpPr/>
          <p:nvPr/>
        </p:nvSpPr>
        <p:spPr>
          <a:xfrm>
            <a:off x="58118" y="6478287"/>
            <a:ext cx="988017" cy="830997"/>
          </a:xfrm>
          <a:prstGeom prst="rect">
            <a:avLst/>
          </a:prstGeom>
          <a:noFill/>
        </p:spPr>
        <p:txBody>
          <a:bodyPr wrap="squar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extend</a:t>
            </a:r>
            <a:endParaRPr lang="ar-SA"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5"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د محمد القاضي&amp;&amp;4 </a:t>
            </a: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8" name="Oval 9"/>
          <p:cNvSpPr/>
          <p:nvPr/>
        </p:nvSpPr>
        <p:spPr>
          <a:xfrm>
            <a:off x="7941879" y="899127"/>
            <a:ext cx="1347948" cy="119769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latin typeface="Arabic Typesetting" panose="03020402040406030203" pitchFamily="66" charset="-78"/>
                <a:cs typeface="Arabic Typesetting" panose="03020402040406030203" pitchFamily="66" charset="-78"/>
              </a:rPr>
              <a:t>نشاط24 حواري</a:t>
            </a:r>
          </a:p>
          <a:p>
            <a:pPr algn="ctr"/>
            <a:r>
              <a:rPr lang="ar-EG" sz="2400" b="1" dirty="0">
                <a:latin typeface="Arabic Typesetting" panose="03020402040406030203" pitchFamily="66" charset="-78"/>
                <a:cs typeface="Arabic Typesetting" panose="03020402040406030203" pitchFamily="66" charset="-78"/>
              </a:rPr>
              <a:t>10 </a:t>
            </a:r>
            <a:r>
              <a:rPr lang="ar-EG" sz="2400" b="1" dirty="0" err="1">
                <a:latin typeface="Arabic Typesetting" panose="03020402040406030203" pitchFamily="66" charset="-78"/>
                <a:cs typeface="Arabic Typesetting" panose="03020402040406030203" pitchFamily="66" charset="-78"/>
              </a:rPr>
              <a:t>د</a:t>
            </a:r>
            <a:endParaRPr lang="en-US" sz="2400" b="1" dirty="0">
              <a:latin typeface="Arabic Typesetting" panose="03020402040406030203" pitchFamily="66" charset="-78"/>
              <a:cs typeface="Arabic Typesetting" panose="03020402040406030203" pitchFamily="66" charset="-78"/>
            </a:endParaRPr>
          </a:p>
        </p:txBody>
      </p:sp>
      <p:pic>
        <p:nvPicPr>
          <p:cNvPr id="72709" name="Picture 5" descr="C:\Users\Al-Kady\Desktop\download.png"/>
          <p:cNvPicPr>
            <a:picLocks noChangeAspect="1" noChangeArrowheads="1"/>
          </p:cNvPicPr>
          <p:nvPr/>
        </p:nvPicPr>
        <p:blipFill>
          <a:blip r:embed="rId3"/>
          <a:srcRect/>
          <a:stretch>
            <a:fillRect/>
          </a:stretch>
        </p:blipFill>
        <p:spPr bwMode="auto">
          <a:xfrm>
            <a:off x="1217887" y="1149350"/>
            <a:ext cx="6270242" cy="5222987"/>
          </a:xfrm>
          <a:prstGeom prst="rect">
            <a:avLst/>
          </a:prstGeom>
          <a:noFill/>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385955" y="6072208"/>
            <a:ext cx="1018227" cy="461665"/>
          </a:xfrm>
          <a:prstGeom prst="rect">
            <a:avLst/>
          </a:prstGeom>
          <a:noFill/>
        </p:spPr>
        <p:txBody>
          <a:bodyPr wrap="non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extend</a:t>
            </a:r>
            <a:endParaRPr lang="ar-SA"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1143000" y="0"/>
            <a:ext cx="6858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3200" b="1" dirty="0">
                <a:solidFill>
                  <a:schemeClr val="tx1"/>
                </a:solidFill>
                <a:latin typeface="Arabic Typesetting" panose="03020402040406030203" pitchFamily="66" charset="-78"/>
                <a:cs typeface="Arabic Typesetting" panose="03020402040406030203" pitchFamily="66" charset="-78"/>
              </a:rPr>
              <a:t>حدد المعلومات </a:t>
            </a:r>
            <a:r>
              <a:rPr lang="ar-EG" sz="3200" b="1" dirty="0">
                <a:solidFill>
                  <a:schemeClr val="tx1"/>
                </a:solidFill>
                <a:latin typeface="Arabic Typesetting" panose="03020402040406030203" pitchFamily="66" charset="-78"/>
                <a:cs typeface="Arabic Typesetting" panose="03020402040406030203" pitchFamily="66" charset="-78"/>
              </a:rPr>
              <a:t>والإجراءات </a:t>
            </a:r>
            <a:r>
              <a:rPr lang="ar-SA" sz="3200" b="1" dirty="0">
                <a:solidFill>
                  <a:schemeClr val="tx1"/>
                </a:solidFill>
                <a:latin typeface="Arabic Typesetting" panose="03020402040406030203" pitchFamily="66" charset="-78"/>
                <a:cs typeface="Arabic Typesetting" panose="03020402040406030203" pitchFamily="66" charset="-78"/>
              </a:rPr>
              <a:t>التي تنقصك </a:t>
            </a:r>
            <a:r>
              <a:rPr lang="ar-EG" sz="3200" b="1" dirty="0">
                <a:solidFill>
                  <a:schemeClr val="tx1"/>
                </a:solidFill>
                <a:latin typeface="Arabic Typesetting" panose="03020402040406030203" pitchFamily="66" charset="-78"/>
                <a:cs typeface="Arabic Typesetting" panose="03020402040406030203" pitchFamily="66" charset="-78"/>
              </a:rPr>
              <a:t>لتجاوز الإعاقة</a:t>
            </a:r>
            <a:endParaRPr lang="ar-SA" sz="3200" b="1" dirty="0">
              <a:solidFill>
                <a:schemeClr val="tx1"/>
              </a:solidFill>
              <a:latin typeface="Arabic Typesetting" panose="03020402040406030203" pitchFamily="66" charset="-78"/>
              <a:cs typeface="Arabic Typesetting" panose="03020402040406030203" pitchFamily="66" charset="-78"/>
            </a:endParaRPr>
          </a:p>
        </p:txBody>
      </p:sp>
      <p:pic>
        <p:nvPicPr>
          <p:cNvPr id="53250" name="Picture 2" descr="http://st-takla.org/Gallery/var/albums/People/General/Friends-and-Groups/www-St-Takla-org--People-04-Planning.gif?m=1295659006"/>
          <p:cNvPicPr>
            <a:picLocks noChangeAspect="1" noChangeArrowheads="1"/>
          </p:cNvPicPr>
          <p:nvPr/>
        </p:nvPicPr>
        <p:blipFill>
          <a:blip r:embed="rId2"/>
          <a:srcRect l="5461" t="10344"/>
          <a:stretch>
            <a:fillRect/>
          </a:stretch>
        </p:blipFill>
        <p:spPr bwMode="auto">
          <a:xfrm>
            <a:off x="2107389" y="1928802"/>
            <a:ext cx="4637774" cy="4071966"/>
          </a:xfrm>
          <a:prstGeom prst="rect">
            <a:avLst/>
          </a:prstGeom>
          <a:noFill/>
        </p:spPr>
      </p:pic>
      <p:sp>
        <p:nvSpPr>
          <p:cNvPr id="9"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4 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8" name="Oval 9"/>
          <p:cNvSpPr/>
          <p:nvPr/>
        </p:nvSpPr>
        <p:spPr>
          <a:xfrm>
            <a:off x="7941879" y="899127"/>
            <a:ext cx="1347948" cy="119769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latin typeface="Arabic Typesetting" panose="03020402040406030203" pitchFamily="66" charset="-78"/>
                <a:cs typeface="Arabic Typesetting" panose="03020402040406030203" pitchFamily="66" charset="-78"/>
              </a:rPr>
              <a:t>نشاط25 حواري</a:t>
            </a:r>
          </a:p>
          <a:p>
            <a:pPr algn="ctr"/>
            <a:r>
              <a:rPr lang="ar-EG" sz="2400" b="1" dirty="0">
                <a:latin typeface="Arabic Typesetting" panose="03020402040406030203" pitchFamily="66" charset="-78"/>
                <a:cs typeface="Arabic Typesetting" panose="03020402040406030203" pitchFamily="66" charset="-78"/>
              </a:rPr>
              <a:t>10 </a:t>
            </a:r>
            <a:r>
              <a:rPr lang="ar-EG" sz="2400" b="1" dirty="0" err="1">
                <a:latin typeface="Arabic Typesetting" panose="03020402040406030203" pitchFamily="66" charset="-78"/>
                <a:cs typeface="Arabic Typesetting" panose="03020402040406030203" pitchFamily="66" charset="-78"/>
              </a:rPr>
              <a:t>د</a:t>
            </a:r>
            <a:endParaRPr lang="en-US" sz="24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4049669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532628" y="6000770"/>
            <a:ext cx="1436612" cy="646331"/>
          </a:xfrm>
          <a:prstGeom prst="rect">
            <a:avLst/>
          </a:prstGeom>
          <a:noFill/>
        </p:spPr>
        <p:txBody>
          <a:bodyPr wrap="none" lIns="91440" tIns="45720" rIns="91440" bIns="45720">
            <a:spAutoFit/>
          </a:bodyPr>
          <a:lstStyle/>
          <a:p>
            <a:pPr algn="ctr"/>
            <a:r>
              <a:rPr lang="en-US"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extend</a:t>
            </a:r>
            <a:endParaRPr lang="ar-SA"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528145" y="0"/>
            <a:ext cx="7334907"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4400" b="1" dirty="0">
                <a:solidFill>
                  <a:schemeClr val="tx1"/>
                </a:solidFill>
                <a:latin typeface="Arabic Typesetting" panose="03020402040406030203" pitchFamily="66" charset="-78"/>
                <a:cs typeface="Arabic Typesetting" panose="03020402040406030203" pitchFamily="66" charset="-78"/>
              </a:rPr>
              <a:t>ما هي الأفكار المبتكرة لتطوير مقياس الصدق؟</a:t>
            </a:r>
            <a:endParaRPr lang="ar-SA" sz="4400" b="1" dirty="0">
              <a:solidFill>
                <a:schemeClr val="tx1"/>
              </a:solidFill>
              <a:latin typeface="Arabic Typesetting" panose="03020402040406030203" pitchFamily="66" charset="-78"/>
              <a:cs typeface="Arabic Typesetting" panose="03020402040406030203" pitchFamily="66" charset="-78"/>
            </a:endParaRPr>
          </a:p>
        </p:txBody>
      </p:sp>
      <p:pic>
        <p:nvPicPr>
          <p:cNvPr id="54274" name="Picture 2" descr="http://1.bp.blogspot.com/_2Rgyfpu4kGc/TSgMfRDLzHI/AAAAAAAAADY/sn2x3uXY4Iw/s1600/Image242%255B1%255D.png"/>
          <p:cNvPicPr>
            <a:picLocks noChangeAspect="1" noChangeArrowheads="1"/>
          </p:cNvPicPr>
          <p:nvPr/>
        </p:nvPicPr>
        <p:blipFill>
          <a:blip r:embed="rId2"/>
          <a:srcRect/>
          <a:stretch>
            <a:fillRect/>
          </a:stretch>
        </p:blipFill>
        <p:spPr bwMode="auto">
          <a:xfrm>
            <a:off x="1839497" y="1357298"/>
            <a:ext cx="4500594" cy="464347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4 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8" name="Oval 9"/>
          <p:cNvSpPr/>
          <p:nvPr/>
        </p:nvSpPr>
        <p:spPr>
          <a:xfrm>
            <a:off x="7941879" y="899127"/>
            <a:ext cx="1347948" cy="119769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latin typeface="Arabic Typesetting" panose="03020402040406030203" pitchFamily="66" charset="-78"/>
                <a:cs typeface="Arabic Typesetting" panose="03020402040406030203" pitchFamily="66" charset="-78"/>
              </a:rPr>
              <a:t>نشاط26 جماعي</a:t>
            </a:r>
          </a:p>
          <a:p>
            <a:pPr algn="ctr"/>
            <a:r>
              <a:rPr lang="ar-EG" sz="2400" b="1" dirty="0">
                <a:latin typeface="Arabic Typesetting" panose="03020402040406030203" pitchFamily="66" charset="-78"/>
                <a:cs typeface="Arabic Typesetting" panose="03020402040406030203" pitchFamily="66" charset="-78"/>
              </a:rPr>
              <a:t>10 </a:t>
            </a:r>
            <a:r>
              <a:rPr lang="ar-EG" sz="2400" b="1" dirty="0" err="1">
                <a:latin typeface="Arabic Typesetting" panose="03020402040406030203" pitchFamily="66" charset="-78"/>
                <a:cs typeface="Arabic Typesetting" panose="03020402040406030203" pitchFamily="66" charset="-78"/>
              </a:rPr>
              <a:t>د</a:t>
            </a:r>
            <a:endParaRPr lang="en-US" sz="24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43803926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534934" y="6000770"/>
            <a:ext cx="1298752"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extend</a:t>
            </a:r>
            <a:endParaRPr lang="ar-SA"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6" name="Subtitle 2"/>
          <p:cNvSpPr txBox="1">
            <a:spLocks/>
          </p:cNvSpPr>
          <p:nvPr/>
        </p:nvSpPr>
        <p:spPr>
          <a:xfrm>
            <a:off x="1143000" y="0"/>
            <a:ext cx="6858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SA" sz="6000" b="1" dirty="0">
                <a:solidFill>
                  <a:schemeClr val="tx1"/>
                </a:solidFill>
                <a:latin typeface="Arabic Typesetting" panose="03020402040406030203" pitchFamily="66" charset="-78"/>
                <a:cs typeface="Arabic Typesetting" panose="03020402040406030203" pitchFamily="66" charset="-78"/>
              </a:rPr>
              <a:t>ضع خطة لاستكمال موضوعك؟</a:t>
            </a:r>
          </a:p>
        </p:txBody>
      </p:sp>
      <p:pic>
        <p:nvPicPr>
          <p:cNvPr id="55298" name="Picture 2" descr="http://www.fao.org/wairdocs/af196a/af196a43.JPG"/>
          <p:cNvPicPr>
            <a:picLocks noChangeAspect="1" noChangeArrowheads="1"/>
          </p:cNvPicPr>
          <p:nvPr/>
        </p:nvPicPr>
        <p:blipFill>
          <a:blip r:embed="rId2"/>
          <a:srcRect/>
          <a:stretch>
            <a:fillRect/>
          </a:stretch>
        </p:blipFill>
        <p:spPr bwMode="auto">
          <a:xfrm>
            <a:off x="1625183" y="1428736"/>
            <a:ext cx="5357850" cy="4143404"/>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8"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4 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7" name="Oval 9"/>
          <p:cNvSpPr/>
          <p:nvPr/>
        </p:nvSpPr>
        <p:spPr>
          <a:xfrm>
            <a:off x="7941879" y="899127"/>
            <a:ext cx="1347948" cy="119769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latin typeface="Arabic Typesetting" panose="03020402040406030203" pitchFamily="66" charset="-78"/>
                <a:cs typeface="Arabic Typesetting" panose="03020402040406030203" pitchFamily="66" charset="-78"/>
              </a:rPr>
              <a:t>نشاط27 جماعي</a:t>
            </a:r>
          </a:p>
          <a:p>
            <a:pPr algn="ctr"/>
            <a:r>
              <a:rPr lang="ar-EG" sz="2400" b="1" dirty="0">
                <a:latin typeface="Arabic Typesetting" panose="03020402040406030203" pitchFamily="66" charset="-78"/>
                <a:cs typeface="Arabic Typesetting" panose="03020402040406030203" pitchFamily="66" charset="-78"/>
              </a:rPr>
              <a:t>10 </a:t>
            </a:r>
            <a:r>
              <a:rPr lang="ar-EG" sz="2400" b="1" dirty="0" err="1">
                <a:latin typeface="Arabic Typesetting" panose="03020402040406030203" pitchFamily="66" charset="-78"/>
                <a:cs typeface="Arabic Typesetting" panose="03020402040406030203" pitchFamily="66" charset="-78"/>
              </a:rPr>
              <a:t>د</a:t>
            </a:r>
            <a:endParaRPr lang="en-US" sz="24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2005203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420624" y="0"/>
            <a:ext cx="7580376"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5400" dirty="0">
                <a:solidFill>
                  <a:schemeClr val="tx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rPr>
              <a:t>    مشروع الدورة</a:t>
            </a:r>
            <a:endParaRPr lang="en-US" sz="5400" dirty="0">
              <a:solidFill>
                <a:schemeClr val="tx1"/>
              </a:solidFill>
              <a:effectLst>
                <a:outerShdw blurRad="38100" dist="38100" dir="2700000" algn="tl">
                  <a:srgbClr val="000000">
                    <a:alpha val="43137"/>
                  </a:srgbClr>
                </a:outerShdw>
              </a:effectLst>
              <a:latin typeface="Arabic Typesetting" panose="03020402040406030203" pitchFamily="66" charset="-78"/>
              <a:ea typeface="GE SS TV Bold" pitchFamily="18" charset="-78"/>
              <a:cs typeface="Arabic Typesetting" panose="03020402040406030203" pitchFamily="66" charset="-78"/>
            </a:endParaRPr>
          </a:p>
        </p:txBody>
      </p:sp>
      <p:sp>
        <p:nvSpPr>
          <p:cNvPr id="14" name="مستطيل 13"/>
          <p:cNvSpPr/>
          <p:nvPr/>
        </p:nvSpPr>
        <p:spPr>
          <a:xfrm>
            <a:off x="58118" y="6416295"/>
            <a:ext cx="988017" cy="830997"/>
          </a:xfrm>
          <a:prstGeom prst="rect">
            <a:avLst/>
          </a:prstGeom>
          <a:noFill/>
        </p:spPr>
        <p:txBody>
          <a:bodyPr wrap="squar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extend</a:t>
            </a:r>
            <a:endParaRPr lang="ar-SA"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8"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د محمد القاضي&amp;&amp;4 </a:t>
            </a: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9" name="مستطيل مستدير الزوايا 8"/>
          <p:cNvSpPr/>
          <p:nvPr/>
        </p:nvSpPr>
        <p:spPr>
          <a:xfrm>
            <a:off x="1604075" y="1968286"/>
            <a:ext cx="5684003" cy="28361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EG" sz="44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بالتعاون مع مجموعتك قم </a:t>
            </a:r>
            <a:r>
              <a:rPr lang="ar-EG" sz="4400" b="1" dirty="0" err="1">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بإختيار</a:t>
            </a:r>
            <a:r>
              <a:rPr lang="ar-EG" sz="44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موضوع من أحد المصادر وقم بعمل قياس لصدقه</a:t>
            </a:r>
            <a:endParaRPr lang="en-US" sz="44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1" name="Oval 9"/>
          <p:cNvSpPr/>
          <p:nvPr/>
        </p:nvSpPr>
        <p:spPr>
          <a:xfrm>
            <a:off x="7941879" y="899127"/>
            <a:ext cx="1347948" cy="119769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latin typeface="Arabic Typesetting" panose="03020402040406030203" pitchFamily="66" charset="-78"/>
                <a:cs typeface="Arabic Typesetting" panose="03020402040406030203" pitchFamily="66" charset="-78"/>
              </a:rPr>
              <a:t>نشاط28 جماعي</a:t>
            </a:r>
          </a:p>
          <a:p>
            <a:pPr algn="ctr"/>
            <a:r>
              <a:rPr lang="ar-EG" sz="2400" b="1" dirty="0">
                <a:latin typeface="Arabic Typesetting" panose="03020402040406030203" pitchFamily="66" charset="-78"/>
                <a:cs typeface="Arabic Typesetting" panose="03020402040406030203" pitchFamily="66" charset="-78"/>
              </a:rPr>
              <a:t>20 </a:t>
            </a:r>
            <a:r>
              <a:rPr lang="ar-EG" sz="2400" b="1" dirty="0" err="1">
                <a:latin typeface="Arabic Typesetting" panose="03020402040406030203" pitchFamily="66" charset="-78"/>
                <a:cs typeface="Arabic Typesetting" panose="03020402040406030203" pitchFamily="66" charset="-78"/>
              </a:rPr>
              <a:t>د</a:t>
            </a:r>
            <a:endParaRPr lang="en-US" sz="2400" b="1" dirty="0">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471812" y="6335218"/>
            <a:ext cx="1143262"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refine</a:t>
            </a:r>
            <a:endParaRPr lang="ar-SA"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1143000" y="0"/>
            <a:ext cx="6858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48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قيم </a:t>
            </a:r>
            <a:r>
              <a:rPr lang="ar-EG" sz="48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أعمالك في مشروع الدورة </a:t>
            </a:r>
            <a:endParaRPr lang="ar-SA" sz="48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pic>
        <p:nvPicPr>
          <p:cNvPr id="52226" name="Picture 2" descr="http://blog.sambet.com/wp-content/uploads/2011/11/Smiley-Faces.jpg"/>
          <p:cNvPicPr>
            <a:picLocks noChangeAspect="1" noChangeArrowheads="1"/>
          </p:cNvPicPr>
          <p:nvPr/>
        </p:nvPicPr>
        <p:blipFill>
          <a:blip r:embed="rId3"/>
          <a:srcRect/>
          <a:stretch>
            <a:fillRect/>
          </a:stretch>
        </p:blipFill>
        <p:spPr bwMode="auto">
          <a:xfrm>
            <a:off x="1661160" y="1785926"/>
            <a:ext cx="5739321" cy="4202551"/>
          </a:xfrm>
          <a:prstGeom prst="ellipse">
            <a:avLst/>
          </a:prstGeom>
          <a:ln w="190500" cap="rnd">
            <a:solidFill>
              <a:srgbClr val="002060"/>
            </a:solid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8"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د محمد القاضي&amp;&amp;4 </a:t>
            </a: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9" name="Oval 9"/>
          <p:cNvSpPr/>
          <p:nvPr/>
        </p:nvSpPr>
        <p:spPr>
          <a:xfrm>
            <a:off x="7941879" y="899127"/>
            <a:ext cx="1347948" cy="119769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latin typeface="Arabic Typesetting" panose="03020402040406030203" pitchFamily="66" charset="-78"/>
                <a:cs typeface="Arabic Typesetting" panose="03020402040406030203" pitchFamily="66" charset="-78"/>
              </a:rPr>
              <a:t>نشاط30 جماعي</a:t>
            </a:r>
          </a:p>
          <a:p>
            <a:pPr algn="ctr"/>
            <a:r>
              <a:rPr lang="ar-EG" sz="2400" b="1" dirty="0">
                <a:latin typeface="Arabic Typesetting" panose="03020402040406030203" pitchFamily="66" charset="-78"/>
                <a:cs typeface="Arabic Typesetting" panose="03020402040406030203" pitchFamily="66" charset="-78"/>
              </a:rPr>
              <a:t>10 </a:t>
            </a:r>
            <a:r>
              <a:rPr lang="ar-EG" sz="2400" b="1" dirty="0" err="1">
                <a:latin typeface="Arabic Typesetting" panose="03020402040406030203" pitchFamily="66" charset="-78"/>
                <a:cs typeface="Arabic Typesetting" panose="03020402040406030203" pitchFamily="66" charset="-78"/>
              </a:rPr>
              <a:t>د</a:t>
            </a:r>
            <a:endParaRPr lang="en-US" sz="24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27741365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471812" y="6335218"/>
            <a:ext cx="1143262" cy="584775"/>
          </a:xfrm>
          <a:prstGeom prst="rect">
            <a:avLst/>
          </a:prstGeom>
          <a:noFill/>
        </p:spPr>
        <p:txBody>
          <a:bodyPr wrap="none" lIns="91440" tIns="45720" rIns="91440" bIns="45720">
            <a:spAutoFit/>
          </a:bodyPr>
          <a:lstStyle/>
          <a:p>
            <a:pPr algn="ctr"/>
            <a:r>
              <a:rPr lang="en-US"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refine</a:t>
            </a:r>
            <a:endParaRPr lang="ar-SA"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1143000" y="0"/>
            <a:ext cx="6858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r>
              <a:rPr lang="ar-EG" sz="48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     </a:t>
            </a:r>
            <a:r>
              <a:rPr lang="ar-SA" sz="48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قيم </a:t>
            </a:r>
            <a:r>
              <a:rPr lang="ar-EG" sz="48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أعمالك في مشروع الدورة </a:t>
            </a:r>
            <a:endParaRPr lang="ar-SA" sz="48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8"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د محمد القاضي&amp;&amp;4 </a:t>
            </a: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427741365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402119" y="6419215"/>
            <a:ext cx="1154482" cy="461665"/>
          </a:xfrm>
          <a:prstGeom prst="rect">
            <a:avLst/>
          </a:prstGeom>
          <a:noFill/>
        </p:spPr>
        <p:txBody>
          <a:bodyPr wrap="none" lIns="91440" tIns="45720" rIns="91440" bIns="45720">
            <a:spAutoFit/>
          </a:bodyPr>
          <a:lstStyle/>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rPr>
              <a:t>perform</a:t>
            </a:r>
            <a:endParaRPr lang="ar-SA"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abic Typesetting" panose="03020402040406030203" pitchFamily="66" charset="-78"/>
              <a:cs typeface="Arabic Typesetting" panose="03020402040406030203" pitchFamily="66" charset="-78"/>
            </a:endParaRPr>
          </a:p>
        </p:txBody>
      </p:sp>
      <p:sp>
        <p:nvSpPr>
          <p:cNvPr id="7" name="Subtitle 2"/>
          <p:cNvSpPr txBox="1">
            <a:spLocks/>
          </p:cNvSpPr>
          <p:nvPr/>
        </p:nvSpPr>
        <p:spPr>
          <a:xfrm>
            <a:off x="1143000" y="0"/>
            <a:ext cx="6858000"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algn="ctr"/>
            <a:r>
              <a:rPr lang="ar-SA" sz="4800" b="1" dirty="0">
                <a:solidFill>
                  <a:schemeClr val="tx1"/>
                </a:solidFill>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rPr>
              <a:t>تفضل بتقديم مشروعك الجديد</a:t>
            </a:r>
          </a:p>
        </p:txBody>
      </p:sp>
      <p:pic>
        <p:nvPicPr>
          <p:cNvPr id="130051" name="Picture 3" descr="C:\Users\Al-Kady\Desktop\graduation.png"/>
          <p:cNvPicPr>
            <a:picLocks noChangeAspect="1" noChangeArrowheads="1"/>
          </p:cNvPicPr>
          <p:nvPr/>
        </p:nvPicPr>
        <p:blipFill>
          <a:blip r:embed="rId3"/>
          <a:srcRect/>
          <a:stretch>
            <a:fillRect/>
          </a:stretch>
        </p:blipFill>
        <p:spPr bwMode="auto">
          <a:xfrm>
            <a:off x="1407695" y="1755859"/>
            <a:ext cx="4991978" cy="4424677"/>
          </a:xfrm>
          <a:prstGeom prst="rect">
            <a:avLst/>
          </a:prstGeom>
          <a:noFill/>
        </p:spPr>
      </p:pic>
      <p:sp>
        <p:nvSpPr>
          <p:cNvPr id="8" name="مستطيل مستدير الزوايا 6"/>
          <p:cNvSpPr/>
          <p:nvPr/>
        </p:nvSpPr>
        <p:spPr>
          <a:xfrm>
            <a:off x="1143000" y="6629400"/>
            <a:ext cx="68580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1" anchor="ctr"/>
          <a:lstStyle/>
          <a:p>
            <a:pPr algn="ctr" rtl="0">
              <a:defRPr/>
            </a:pP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د محمد القاضي&amp;&amp;4 </a:t>
            </a:r>
            <a:r>
              <a:rPr lang="en-US"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MAT      </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المشرفة التربوية/مهره عبدالله أل </a:t>
            </a:r>
            <a:r>
              <a:rPr lang="ar-EG" i="1" cap="all" dirty="0" err="1">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طلحانللتدريب</a:t>
            </a:r>
            <a:r>
              <a:rPr lang="ar-EG"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 والتنمية البشرية &amp;&amp; </a:t>
            </a:r>
            <a:endParaRPr lang="ar-SA" i="1" cap="all" dirty="0">
              <a:solidFill>
                <a:schemeClr val="tx2"/>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endParaRPr>
          </a:p>
        </p:txBody>
      </p:sp>
      <p:sp>
        <p:nvSpPr>
          <p:cNvPr id="9" name="Oval 9"/>
          <p:cNvSpPr/>
          <p:nvPr/>
        </p:nvSpPr>
        <p:spPr>
          <a:xfrm>
            <a:off x="7941879" y="899127"/>
            <a:ext cx="1347948" cy="1197697"/>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latin typeface="Arabic Typesetting" panose="03020402040406030203" pitchFamily="66" charset="-78"/>
                <a:cs typeface="Arabic Typesetting" panose="03020402040406030203" pitchFamily="66" charset="-78"/>
              </a:rPr>
              <a:t>نشاط31 جماعي</a:t>
            </a:r>
          </a:p>
          <a:p>
            <a:pPr algn="ctr"/>
            <a:r>
              <a:rPr lang="ar-EG" sz="2400" b="1" dirty="0">
                <a:latin typeface="Arabic Typesetting" panose="03020402040406030203" pitchFamily="66" charset="-78"/>
                <a:cs typeface="Arabic Typesetting" panose="03020402040406030203" pitchFamily="66" charset="-78"/>
              </a:rPr>
              <a:t>20 </a:t>
            </a:r>
            <a:r>
              <a:rPr lang="ar-EG" sz="2400" b="1" dirty="0" err="1">
                <a:latin typeface="Arabic Typesetting" panose="03020402040406030203" pitchFamily="66" charset="-78"/>
                <a:cs typeface="Arabic Typesetting" panose="03020402040406030203" pitchFamily="66" charset="-78"/>
              </a:rPr>
              <a:t>د</a:t>
            </a:r>
            <a:endParaRPr lang="en-US" sz="2400" b="1"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54365950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250" name="Picture 2" descr="http://www.lakii.com/img/all/Jan07/1Wxqib01061033.jpg"/>
          <p:cNvPicPr>
            <a:picLocks noChangeAspect="1" noChangeArrowheads="1"/>
          </p:cNvPicPr>
          <p:nvPr/>
        </p:nvPicPr>
        <p:blipFill>
          <a:blip r:embed="rId3"/>
          <a:srcRect/>
          <a:stretch>
            <a:fillRect/>
          </a:stretch>
        </p:blipFill>
        <p:spPr bwMode="auto">
          <a:xfrm>
            <a:off x="500034" y="1003986"/>
            <a:ext cx="7715304" cy="5568286"/>
          </a:xfrm>
          <a:prstGeom prst="rect">
            <a:avLst/>
          </a:prstGeom>
          <a:noFill/>
        </p:spPr>
      </p:pic>
      <p:sp>
        <p:nvSpPr>
          <p:cNvPr id="9" name="Subtitle 2"/>
          <p:cNvSpPr txBox="1">
            <a:spLocks/>
          </p:cNvSpPr>
          <p:nvPr/>
        </p:nvSpPr>
        <p:spPr>
          <a:xfrm>
            <a:off x="214282" y="0"/>
            <a:ext cx="8929718"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fontAlgn="auto">
              <a:spcBef>
                <a:spcPct val="20000"/>
              </a:spcBef>
              <a:spcAft>
                <a:spcPts val="0"/>
              </a:spcAft>
              <a:buClr>
                <a:schemeClr val="accent1"/>
              </a:buClr>
              <a:buSzPct val="70000"/>
              <a:defRPr/>
            </a:pPr>
            <a:endParaRPr lang="en-US" sz="4400" b="1" dirty="0">
              <a:latin typeface="Arabic Typesetting" panose="03020402040406030203" pitchFamily="66" charset="-78"/>
              <a:cs typeface="Arabic Typesetting" panose="03020402040406030203" pitchFamily="66" charset="-78"/>
            </a:endParaRPr>
          </a:p>
        </p:txBody>
      </p:sp>
      <p:sp>
        <p:nvSpPr>
          <p:cNvPr id="82949" name="Rounded Rectangle 2"/>
          <p:cNvSpPr>
            <a:spLocks noChangeArrowheads="1"/>
          </p:cNvSpPr>
          <p:nvPr/>
        </p:nvSpPr>
        <p:spPr bwMode="auto">
          <a:xfrm>
            <a:off x="4505527" y="3847386"/>
            <a:ext cx="204383" cy="387191"/>
          </a:xfrm>
          <a:prstGeom prst="roundRect">
            <a:avLst>
              <a:gd name="adj" fmla="val 16667"/>
            </a:avLst>
          </a:prstGeom>
          <a:noFill/>
          <a:ln w="9525">
            <a:noFill/>
            <a:round/>
            <a:headEnd/>
            <a:tailEnd/>
          </a:ln>
        </p:spPr>
        <p:txBody>
          <a:bodyPr wrap="none" anchor="ctr">
            <a:spAutoFit/>
          </a:bodyPr>
          <a:lstStyle/>
          <a:p>
            <a:pPr algn="ctr"/>
            <a:endParaRPr lang="ar-EG">
              <a:latin typeface="Arabic Typesetting" panose="03020402040406030203" pitchFamily="66" charset="-78"/>
              <a:cs typeface="Arabic Typesetting" panose="03020402040406030203" pitchFamily="66" charset="-78"/>
            </a:endParaRPr>
          </a:p>
        </p:txBody>
      </p:sp>
      <p:sp>
        <p:nvSpPr>
          <p:cNvPr id="4" name="TextBox 3"/>
          <p:cNvSpPr txBox="1"/>
          <p:nvPr/>
        </p:nvSpPr>
        <p:spPr>
          <a:xfrm>
            <a:off x="1214414" y="214290"/>
            <a:ext cx="6581775" cy="1631216"/>
          </a:xfrm>
          <a:prstGeom prst="rect">
            <a:avLst/>
          </a:prstGeom>
          <a:noFill/>
        </p:spPr>
        <p:txBody>
          <a:bodyPr rtlCol="1">
            <a:spAutoFit/>
          </a:bodyPr>
          <a:lstStyle/>
          <a:p>
            <a:pPr fontAlgn="auto">
              <a:spcBef>
                <a:spcPts val="0"/>
              </a:spcBef>
              <a:spcAft>
                <a:spcPts val="0"/>
              </a:spcAft>
              <a:defRPr/>
            </a:pPr>
            <a:r>
              <a:rPr lang="ar-EG" sz="40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rPr>
              <a:t> </a:t>
            </a:r>
            <a:r>
              <a:rPr lang="ar-EG" sz="28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rPr>
              <a:t>ارسم خريطة ذهنية للقبعات الست </a:t>
            </a:r>
            <a:r>
              <a:rPr lang="ar-EG" sz="40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rPr>
              <a:t>؟</a:t>
            </a:r>
            <a:endParaRPr lang="en-US" sz="4000" b="1" dirty="0">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endParaRPr>
          </a:p>
          <a:p>
            <a:pPr fontAlgn="auto">
              <a:spcBef>
                <a:spcPts val="0"/>
              </a:spcBef>
              <a:spcAft>
                <a:spcPts val="0"/>
              </a:spcAft>
              <a:defRPr/>
            </a:pPr>
            <a:endParaRPr lang="en-US" sz="4000" b="1" dirty="0">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endParaRPr>
          </a:p>
          <a:p>
            <a:pPr fontAlgn="auto">
              <a:spcBef>
                <a:spcPts val="0"/>
              </a:spcBef>
              <a:spcAft>
                <a:spcPts val="0"/>
              </a:spcAft>
              <a:defRPr/>
            </a:pPr>
            <a:endParaRPr lang="ar-EG" sz="2000"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9" name="مستطيل 7"/>
          <p:cNvSpPr/>
          <p:nvPr/>
        </p:nvSpPr>
        <p:spPr>
          <a:xfrm>
            <a:off x="-571536" y="5784195"/>
            <a:ext cx="3500430" cy="430887"/>
          </a:xfrm>
          <a:prstGeom prst="rect">
            <a:avLst/>
          </a:prstGeom>
          <a:noFill/>
        </p:spPr>
        <p:txBody>
          <a:bodyPr>
            <a:spAutoFit/>
            <a:scene3d>
              <a:camera prst="isometricOffAxis1Righ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dirty="0">
                <a:latin typeface="Arabic Typesetting" panose="03020402040406030203" pitchFamily="66" charset="-78"/>
                <a:cs typeface="Arabic Typesetting" panose="03020402040406030203" pitchFamily="66" charset="-78"/>
              </a:rPr>
              <a:t>final</a:t>
            </a:r>
            <a:r>
              <a:rPr lang="en-US" dirty="0">
                <a:ln w="50800"/>
                <a:effectLst>
                  <a:glow rad="63500">
                    <a:schemeClr val="accent1">
                      <a:satMod val="175000"/>
                      <a:alpha val="40000"/>
                    </a:schemeClr>
                  </a:glow>
                  <a:reflection blurRad="6350" stA="50000" endA="300" endPos="50000" dist="29997" dir="5400000" sy="-100000" algn="bl" rotWithShape="0"/>
                </a:effectLst>
                <a:latin typeface="Arabic Typesetting" panose="03020402040406030203" pitchFamily="66" charset="-78"/>
                <a:cs typeface="Arabic Typesetting" panose="03020402040406030203" pitchFamily="66" charset="-78"/>
              </a:rPr>
              <a:t> </a:t>
            </a:r>
            <a:r>
              <a:rPr lang="en-US" dirty="0">
                <a:latin typeface="Arabic Typesetting" panose="03020402040406030203" pitchFamily="66" charset="-78"/>
                <a:cs typeface="Arabic Typesetting" panose="03020402040406030203" pitchFamily="66" charset="-78"/>
              </a:rPr>
              <a:t>Summary</a:t>
            </a:r>
            <a:endParaRPr lang="ar-EG" dirty="0">
              <a:latin typeface="Arabic Typesetting" panose="03020402040406030203" pitchFamily="66" charset="-78"/>
              <a:cs typeface="Arabic Typesetting" panose="03020402040406030203" pitchFamily="66" charset="-78"/>
            </a:endParaRPr>
          </a:p>
          <a:p>
            <a:pPr algn="ctr" fontAlgn="auto">
              <a:spcBef>
                <a:spcPts val="0"/>
              </a:spcBef>
              <a:spcAft>
                <a:spcPts val="0"/>
              </a:spcAft>
              <a:defRPr/>
            </a:pPr>
            <a:endParaRPr lang="ar-SA" sz="400" dirty="0">
              <a:ln w="50800"/>
              <a:effectLst>
                <a:glow rad="63500">
                  <a:schemeClr val="accent1">
                    <a:satMod val="175000"/>
                    <a:alpha val="40000"/>
                  </a:schemeClr>
                </a:glow>
                <a:reflection blurRad="6350" stA="50000" endA="300" endPos="50000" dist="29997" dir="5400000" sy="-100000" algn="bl" rotWithShape="0"/>
              </a:effectLst>
              <a:latin typeface="Arabic Typesetting" panose="03020402040406030203" pitchFamily="66" charset="-78"/>
              <a:cs typeface="Arabic Typesetting" panose="03020402040406030203" pitchFamily="66" charset="-78"/>
            </a:endParaRPr>
          </a:p>
        </p:txBody>
      </p:sp>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358214" y="6429396"/>
            <a:ext cx="785786"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98</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sp>
        <p:nvSpPr>
          <p:cNvPr id="15" name="Oval 9"/>
          <p:cNvSpPr/>
          <p:nvPr/>
        </p:nvSpPr>
        <p:spPr>
          <a:xfrm>
            <a:off x="7682530" y="0"/>
            <a:ext cx="1461470" cy="1163638"/>
          </a:xfrm>
          <a:prstGeom prst="ellipse">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a:solidFill>
                  <a:srgbClr val="FFFF00"/>
                </a:solidFill>
                <a:latin typeface="Arabic Typesetting" panose="03020402040406030203" pitchFamily="66" charset="-78"/>
                <a:cs typeface="Arabic Typesetting" panose="03020402040406030203" pitchFamily="66" charset="-78"/>
              </a:rPr>
              <a:t>نشاط41   جماعى5 د</a:t>
            </a:r>
            <a:endParaRPr lang="en-US" sz="2400" b="1" dirty="0">
              <a:solidFill>
                <a:srgbClr val="FFFF00"/>
              </a:solidFill>
              <a:latin typeface="Arabic Typesetting" panose="03020402040406030203" pitchFamily="66" charset="-78"/>
              <a:cs typeface="Arabic Typesetting" panose="03020402040406030203" pitchFamily="66" charset="-78"/>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14282" y="0"/>
            <a:ext cx="8929718" cy="1143000"/>
          </a:xfrm>
          <a:prstGeom prst="rect">
            <a:avLst/>
          </a:prstGeom>
        </p:spPr>
        <p:style>
          <a:lnRef idx="0">
            <a:schemeClr val="accent4"/>
          </a:lnRef>
          <a:fillRef idx="3">
            <a:schemeClr val="accent4"/>
          </a:fillRef>
          <a:effectRef idx="3">
            <a:schemeClr val="accent4"/>
          </a:effectRef>
          <a:fontRef idx="minor">
            <a:schemeClr val="lt1"/>
          </a:fontRef>
        </p:style>
        <p:txBody>
          <a:bodyPr anchor="b"/>
          <a:lstStyle/>
          <a:p>
            <a:pPr rtl="0" fontAlgn="auto">
              <a:spcBef>
                <a:spcPct val="20000"/>
              </a:spcBef>
              <a:spcAft>
                <a:spcPts val="0"/>
              </a:spcAft>
              <a:buClr>
                <a:schemeClr val="accent1"/>
              </a:buClr>
              <a:buSzPct val="70000"/>
              <a:defRPr/>
            </a:pPr>
            <a:endParaRPr lang="en-US" sz="4400" b="1" dirty="0">
              <a:latin typeface="Arabic Typesetting" panose="03020402040406030203" pitchFamily="66" charset="-78"/>
              <a:cs typeface="Arabic Typesetting" panose="03020402040406030203" pitchFamily="66" charset="-78"/>
            </a:endParaRPr>
          </a:p>
        </p:txBody>
      </p:sp>
      <p:sp>
        <p:nvSpPr>
          <p:cNvPr id="4" name="TextBox 3"/>
          <p:cNvSpPr txBox="1"/>
          <p:nvPr/>
        </p:nvSpPr>
        <p:spPr>
          <a:xfrm>
            <a:off x="1979613" y="252413"/>
            <a:ext cx="6581775" cy="1631216"/>
          </a:xfrm>
          <a:prstGeom prst="rect">
            <a:avLst/>
          </a:prstGeom>
          <a:noFill/>
        </p:spPr>
        <p:txBody>
          <a:bodyPr rtlCol="1">
            <a:spAutoFit/>
          </a:bodyPr>
          <a:lstStyle/>
          <a:p>
            <a:pPr algn="ctr" fontAlgn="auto">
              <a:spcBef>
                <a:spcPts val="0"/>
              </a:spcBef>
              <a:spcAft>
                <a:spcPts val="0"/>
              </a:spcAft>
              <a:defRPr/>
            </a:pPr>
            <a:r>
              <a:rPr lang="ar-EG" sz="40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rPr>
              <a:t> </a:t>
            </a:r>
            <a:r>
              <a:rPr lang="ar-EG" sz="28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rPr>
              <a:t>ارسم خريطة ذهنية للقبعات الست </a:t>
            </a:r>
            <a:r>
              <a:rPr lang="ar-EG" sz="4000" b="1" dirty="0">
                <a:solidFill>
                  <a:schemeClr val="bg1"/>
                </a:solidFill>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rPr>
              <a:t>؟</a:t>
            </a:r>
            <a:endParaRPr lang="en-US" sz="4000" b="1" dirty="0">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endParaRPr>
          </a:p>
          <a:p>
            <a:pPr fontAlgn="auto">
              <a:spcBef>
                <a:spcPts val="0"/>
              </a:spcBef>
              <a:spcAft>
                <a:spcPts val="0"/>
              </a:spcAft>
              <a:defRPr/>
            </a:pPr>
            <a:endParaRPr lang="en-US" sz="4000" b="1" dirty="0">
              <a:effectLst>
                <a:outerShdw blurRad="38100" dist="38100" dir="2700000" algn="tl">
                  <a:srgbClr val="000000">
                    <a:alpha val="43137"/>
                  </a:srgbClr>
                </a:outerShdw>
              </a:effectLst>
              <a:latin typeface="Arabic Typesetting" panose="03020402040406030203" pitchFamily="66" charset="-78"/>
              <a:ea typeface="GE SS Text Bold" pitchFamily="18" charset="-78"/>
              <a:cs typeface="Arabic Typesetting" panose="03020402040406030203" pitchFamily="66" charset="-78"/>
            </a:endParaRPr>
          </a:p>
          <a:p>
            <a:pPr fontAlgn="auto">
              <a:spcBef>
                <a:spcPts val="0"/>
              </a:spcBef>
              <a:spcAft>
                <a:spcPts val="0"/>
              </a:spcAft>
              <a:defRPr/>
            </a:pPr>
            <a:endParaRPr lang="ar-EG" sz="2000" dirty="0">
              <a:effectLst>
                <a:outerShdw blurRad="38100" dist="38100" dir="2700000" algn="tl">
                  <a:srgbClr val="000000">
                    <a:alpha val="43137"/>
                  </a:srgbClr>
                </a:outerShdw>
              </a:effectLst>
              <a:latin typeface="Arabic Typesetting" panose="03020402040406030203" pitchFamily="66" charset="-78"/>
              <a:cs typeface="Arabic Typesetting" panose="03020402040406030203" pitchFamily="66" charset="-78"/>
            </a:endParaRPr>
          </a:p>
        </p:txBody>
      </p:sp>
      <p:sp>
        <p:nvSpPr>
          <p:cNvPr id="19" name="مستطيل 7"/>
          <p:cNvSpPr/>
          <p:nvPr/>
        </p:nvSpPr>
        <p:spPr>
          <a:xfrm>
            <a:off x="-642974" y="6072206"/>
            <a:ext cx="3500430" cy="430887"/>
          </a:xfrm>
          <a:prstGeom prst="rect">
            <a:avLst/>
          </a:prstGeom>
          <a:noFill/>
        </p:spPr>
        <p:txBody>
          <a:bodyPr>
            <a:spAutoFit/>
            <a:scene3d>
              <a:camera prst="isometricOffAxis1Righ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en-US" dirty="0">
                <a:latin typeface="Arabic Typesetting" panose="03020402040406030203" pitchFamily="66" charset="-78"/>
                <a:cs typeface="Arabic Typesetting" panose="03020402040406030203" pitchFamily="66" charset="-78"/>
              </a:rPr>
              <a:t>final</a:t>
            </a:r>
            <a:r>
              <a:rPr lang="en-US" dirty="0">
                <a:ln w="50800"/>
                <a:effectLst>
                  <a:glow rad="63500">
                    <a:schemeClr val="accent1">
                      <a:satMod val="175000"/>
                      <a:alpha val="40000"/>
                    </a:schemeClr>
                  </a:glow>
                  <a:reflection blurRad="6350" stA="50000" endA="300" endPos="50000" dist="29997" dir="5400000" sy="-100000" algn="bl" rotWithShape="0"/>
                </a:effectLst>
                <a:latin typeface="Arabic Typesetting" panose="03020402040406030203" pitchFamily="66" charset="-78"/>
                <a:cs typeface="Arabic Typesetting" panose="03020402040406030203" pitchFamily="66" charset="-78"/>
              </a:rPr>
              <a:t> </a:t>
            </a:r>
            <a:r>
              <a:rPr lang="en-US" dirty="0">
                <a:latin typeface="Arabic Typesetting" panose="03020402040406030203" pitchFamily="66" charset="-78"/>
                <a:cs typeface="Arabic Typesetting" panose="03020402040406030203" pitchFamily="66" charset="-78"/>
              </a:rPr>
              <a:t>Summary</a:t>
            </a:r>
            <a:endParaRPr lang="ar-EG" dirty="0">
              <a:latin typeface="Arabic Typesetting" panose="03020402040406030203" pitchFamily="66" charset="-78"/>
              <a:cs typeface="Arabic Typesetting" panose="03020402040406030203" pitchFamily="66" charset="-78"/>
            </a:endParaRPr>
          </a:p>
          <a:p>
            <a:pPr algn="ctr" fontAlgn="auto">
              <a:spcBef>
                <a:spcPts val="0"/>
              </a:spcBef>
              <a:spcAft>
                <a:spcPts val="0"/>
              </a:spcAft>
              <a:defRPr/>
            </a:pPr>
            <a:endParaRPr lang="ar-SA" sz="400" dirty="0">
              <a:ln w="50800"/>
              <a:effectLst>
                <a:glow rad="63500">
                  <a:schemeClr val="accent1">
                    <a:satMod val="175000"/>
                    <a:alpha val="40000"/>
                  </a:schemeClr>
                </a:glow>
                <a:reflection blurRad="6350" stA="50000" endA="300" endPos="50000" dist="29997" dir="5400000" sy="-100000" algn="bl" rotWithShape="0"/>
              </a:effectLst>
              <a:latin typeface="Arabic Typesetting" panose="03020402040406030203" pitchFamily="66" charset="-78"/>
              <a:cs typeface="Arabic Typesetting" panose="03020402040406030203" pitchFamily="66" charset="-78"/>
            </a:endParaRPr>
          </a:p>
        </p:txBody>
      </p:sp>
      <p:sp>
        <p:nvSpPr>
          <p:cNvPr id="12" name="مربع نص 11"/>
          <p:cNvSpPr txBox="1"/>
          <p:nvPr/>
        </p:nvSpPr>
        <p:spPr>
          <a:xfrm>
            <a:off x="928662" y="6429396"/>
            <a:ext cx="7500958" cy="369332"/>
          </a:xfrm>
          <a:prstGeom prst="rect">
            <a:avLst/>
          </a:prstGeom>
          <a:effectLst>
            <a:glow rad="228600">
              <a:schemeClr val="accent6">
                <a:satMod val="175000"/>
                <a:alpha val="40000"/>
              </a:schemeClr>
            </a:glow>
            <a:outerShdw blurRad="76200" dist="50800" dir="5400000" rotWithShape="0">
              <a:srgbClr val="4E3B30">
                <a:alpha val="60000"/>
              </a:srgbClr>
            </a:outerShdw>
            <a:reflection blurRad="6350" stA="50000" endA="300" endPos="55000" dir="5400000" sy="-100000" algn="bl" rotWithShape="0"/>
            <a:softEdge rad="12700"/>
          </a:effectLst>
          <a:scene3d>
            <a:camera prst="orthographicFront">
              <a:rot lat="0" lon="0" rev="0"/>
            </a:camera>
            <a:lightRig rig="threePt" dir="tl">
              <a:rot lat="0" lon="0" rev="0"/>
            </a:lightRig>
          </a:scene3d>
          <a:sp3d prstMaterial="metal">
            <a:bevelT w="10000" h="10000"/>
          </a:sp3d>
        </p:spPr>
        <p:style>
          <a:lnRef idx="1">
            <a:schemeClr val="accent1"/>
          </a:lnRef>
          <a:fillRef idx="3">
            <a:schemeClr val="accent1"/>
          </a:fillRef>
          <a:effectRef idx="2">
            <a:schemeClr val="accent1"/>
          </a:effectRef>
          <a:fontRef idx="minor">
            <a:schemeClr val="lt1"/>
          </a:fontRef>
        </p:style>
        <p:txBody>
          <a:bodyPr wrap="square" rtlCol="1">
            <a:spAutoFit/>
          </a:bodyPr>
          <a:lstStyle/>
          <a:p>
            <a:pPr algn="ctr" rtl="0">
              <a:defRPr/>
            </a:pPr>
            <a:r>
              <a:rPr lang="ar-EG" dirty="0">
                <a:latin typeface="Arabic Typesetting" panose="03020402040406030203" pitchFamily="66" charset="-78"/>
                <a:cs typeface="Arabic Typesetting" panose="03020402040406030203" pitchFamily="66" charset="-78"/>
              </a:rPr>
              <a:t>القبعات الست &amp;&amp;المشرفة التربوية/مهره عبدالله أل طلحان&amp;&amp;جميع الحقوق محفوظة&amp;&amp;</a:t>
            </a:r>
          </a:p>
        </p:txBody>
      </p:sp>
      <p:sp>
        <p:nvSpPr>
          <p:cNvPr id="14" name="عنصر نائب لرقم الشريحة 8"/>
          <p:cNvSpPr txBox="1">
            <a:spLocks/>
          </p:cNvSpPr>
          <p:nvPr/>
        </p:nvSpPr>
        <p:spPr>
          <a:xfrm>
            <a:off x="8358214" y="6429396"/>
            <a:ext cx="785786" cy="428604"/>
          </a:xfrm>
          <a:prstGeom prst="rect">
            <a:avLst/>
          </a:prstGeom>
        </p:spPr>
        <p:style>
          <a:lnRef idx="0">
            <a:schemeClr val="accent1"/>
          </a:lnRef>
          <a:fillRef idx="3">
            <a:schemeClr val="accent1"/>
          </a:fillRef>
          <a:effectRef idx="3">
            <a:schemeClr val="accent1"/>
          </a:effectRef>
          <a:fontRef idx="minor">
            <a:schemeClr val="lt1"/>
          </a:fontRef>
        </p:style>
        <p:txBody>
          <a:bodyPr vert="horz" anchor="ctr" anchorCtr="0"/>
          <a:lstStyle/>
          <a:p>
            <a:pPr marL="0" marR="0" lvl="0" indent="0" algn="r" defTabSz="914400" rtl="1" eaLnBrk="1" fontAlgn="auto" latinLnBrk="0" hangingPunct="1">
              <a:lnSpc>
                <a:spcPct val="100000"/>
              </a:lnSpc>
              <a:spcBef>
                <a:spcPts val="0"/>
              </a:spcBef>
              <a:spcAft>
                <a:spcPts val="0"/>
              </a:spcAft>
              <a:buClrTx/>
              <a:buSzTx/>
              <a:buFontTx/>
              <a:buNone/>
              <a:tabLst/>
              <a:defRPr/>
            </a:pPr>
            <a:fld id="{598F3B8C-1A87-407E-A458-8606F5C36CC6}" type="slidenum">
              <a:rPr kumimoji="0" lang="ar-SA" sz="2400" b="0" i="0" u="none" strike="noStrike" kern="1200" cap="none" spc="0" normalizeH="0" baseline="0" noProof="0" smtClean="0">
                <a:ln>
                  <a:noFill/>
                </a:ln>
                <a:solidFill>
                  <a:srgbClr val="002060"/>
                </a:solidFill>
                <a:effectLst/>
                <a:uLnTx/>
                <a:uFillTx/>
                <a:latin typeface="Arabic Typesetting" panose="03020402040406030203" pitchFamily="66" charset="-78"/>
                <a:cs typeface="Arabic Typesetting" panose="03020402040406030203" pitchFamily="66" charset="-78"/>
              </a:rPr>
              <a:pPr marL="0" marR="0" lvl="0" indent="0" algn="r" defTabSz="914400" rtl="1" eaLnBrk="1" fontAlgn="auto" latinLnBrk="0" hangingPunct="1">
                <a:lnSpc>
                  <a:spcPct val="100000"/>
                </a:lnSpc>
                <a:spcBef>
                  <a:spcPts val="0"/>
                </a:spcBef>
                <a:spcAft>
                  <a:spcPts val="0"/>
                </a:spcAft>
                <a:buClrTx/>
                <a:buSzTx/>
                <a:buFontTx/>
                <a:buNone/>
                <a:tabLst/>
                <a:defRPr/>
              </a:pPr>
              <a:t>99</a:t>
            </a:fld>
            <a:endParaRPr kumimoji="0" lang="ar-SA" sz="2400" b="0" i="0" u="none" strike="noStrike" kern="1200" cap="none" spc="0" normalizeH="0" baseline="0" noProof="0" dirty="0">
              <a:ln>
                <a:noFill/>
              </a:ln>
              <a:solidFill>
                <a:srgbClr val="002060"/>
              </a:solidFill>
              <a:effectLst/>
              <a:uLnTx/>
              <a:uFillTx/>
              <a:latin typeface="Arabic Typesetting" panose="03020402040406030203" pitchFamily="66" charset="-78"/>
              <a:cs typeface="Arabic Typesetting" panose="03020402040406030203" pitchFamily="66" charset="-78"/>
            </a:endParaRPr>
          </a:p>
        </p:txBody>
      </p:sp>
      <p:pic>
        <p:nvPicPr>
          <p:cNvPr id="179202" name="Picture 2" descr="https://encrypted-tbn1.gstatic.com/images?q=tbn:ANd9GcS_XRIJSR2tUt_vJBuaz3wHgpTWE-hQvWvrHi-JUJRzXFNldonN"/>
          <p:cNvPicPr>
            <a:picLocks noChangeAspect="1" noChangeArrowheads="1"/>
          </p:cNvPicPr>
          <p:nvPr/>
        </p:nvPicPr>
        <p:blipFill>
          <a:blip r:embed="rId3"/>
          <a:srcRect/>
          <a:stretch>
            <a:fillRect/>
          </a:stretch>
        </p:blipFill>
        <p:spPr bwMode="auto">
          <a:xfrm>
            <a:off x="539552" y="1247740"/>
            <a:ext cx="7714810" cy="4528831"/>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12872</TotalTime>
  <Words>5344</Words>
  <Application>Microsoft Office PowerPoint</Application>
  <PresentationFormat>عرض على الشاشة (4:3)</PresentationFormat>
  <Paragraphs>964</Paragraphs>
  <Slides>102</Slides>
  <Notes>66</Notes>
  <HiddenSlides>0</HiddenSlides>
  <MMClips>0</MMClips>
  <ScaleCrop>false</ScaleCrop>
  <HeadingPairs>
    <vt:vector size="8" baseType="variant">
      <vt:variant>
        <vt:lpstr>الخطوط المستخدمة</vt:lpstr>
      </vt:variant>
      <vt:variant>
        <vt:i4>8</vt:i4>
      </vt:variant>
      <vt:variant>
        <vt:lpstr>نسق</vt:lpstr>
      </vt:variant>
      <vt:variant>
        <vt:i4>1</vt:i4>
      </vt:variant>
      <vt:variant>
        <vt:lpstr>خوادم OLE مضمنة</vt:lpstr>
      </vt:variant>
      <vt:variant>
        <vt:i4>1</vt:i4>
      </vt:variant>
      <vt:variant>
        <vt:lpstr>عناوين الشرائح</vt:lpstr>
      </vt:variant>
      <vt:variant>
        <vt:i4>102</vt:i4>
      </vt:variant>
    </vt:vector>
  </HeadingPairs>
  <TitlesOfParts>
    <vt:vector size="112" baseType="lpstr">
      <vt:lpstr>Arabic Typesetting</vt:lpstr>
      <vt:lpstr>Arial</vt:lpstr>
      <vt:lpstr>Calibri</vt:lpstr>
      <vt:lpstr>Century Schoolbook</vt:lpstr>
      <vt:lpstr>Times New Roman</vt:lpstr>
      <vt:lpstr>Verdana</vt:lpstr>
      <vt:lpstr>Wingdings</vt:lpstr>
      <vt:lpstr>Wingdings 2</vt:lpstr>
      <vt:lpstr>مشربية</vt:lpstr>
      <vt:lpstr>Clip</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ST</dc:creator>
  <cp:lastModifiedBy>DREAMS</cp:lastModifiedBy>
  <cp:revision>562</cp:revision>
  <dcterms:created xsi:type="dcterms:W3CDTF">2013-05-28T09:38:36Z</dcterms:created>
  <dcterms:modified xsi:type="dcterms:W3CDTF">2023-10-18T09:46:56Z</dcterms:modified>
</cp:coreProperties>
</file>